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Layouts/slideLayout4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0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theme/theme11.xml" ContentType="application/vnd.openxmlformats-officedocument.theme+xml"/>
  <Override PartName="/ppt/tableStyles.xml" ContentType="application/vnd.openxmlformats-officedocument.presentationml.tableStyles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4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2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2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1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slideLayouts/_rels/slideLayout1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image" Target="/ppt/media/image12.jp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44670"/>
      </p:ext>
    </p:extLst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479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2517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20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57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85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Step 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843418" y="2288084"/>
            <a:ext cx="32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smtClean="0">
                <a:solidFill>
                  <a:schemeClr val="accent4"/>
                </a:solidFill>
              </a:rPr>
              <a:t>4</a:t>
            </a:r>
            <a:endParaRPr lang="en-US" sz="3600" b="1">
              <a:solidFill>
                <a:schemeClr val="accent4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72806" y="2288084"/>
            <a:ext cx="32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smtClean="0">
                <a:solidFill>
                  <a:schemeClr val="accent3"/>
                </a:solidFill>
              </a:rPr>
              <a:t>3</a:t>
            </a:r>
            <a:endParaRPr lang="en-US" sz="3600" b="1">
              <a:solidFill>
                <a:schemeClr val="accent3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70027" y="2288084"/>
            <a:ext cx="32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smtClean="0">
                <a:solidFill>
                  <a:schemeClr val="accent2"/>
                </a:solidFill>
              </a:rPr>
              <a:t>2</a:t>
            </a:r>
            <a:endParaRPr lang="en-US" sz="3600" b="1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09040" y="2288084"/>
            <a:ext cx="32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smtClean="0">
                <a:solidFill>
                  <a:schemeClr val="accent1"/>
                </a:solidFill>
              </a:rPr>
              <a:t>1</a:t>
            </a:r>
            <a:endParaRPr lang="en-US" sz="3600" b="1">
              <a:solidFill>
                <a:schemeClr val="accent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12783" y="5393393"/>
            <a:ext cx="9950517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8868076" y="2463082"/>
            <a:ext cx="0" cy="2930311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242043" y="2463082"/>
            <a:ext cx="0" cy="2930311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617814" y="2463082"/>
            <a:ext cx="0" cy="2930311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1818916"/>
            <a:ext cx="10058400" cy="47730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 b="0" cap="all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Add a descriptive statement here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418736" y="2397212"/>
            <a:ext cx="1920240" cy="291774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 baseline="0"/>
            </a:lvl1pPr>
            <a:lvl2pPr marL="0" indent="0">
              <a:buFontTx/>
              <a:buNone/>
              <a:defRPr sz="18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 marL="0" indent="0">
              <a:buFontTx/>
              <a:buNone/>
              <a:defRPr sz="1800"/>
            </a:lvl6pPr>
            <a:lvl7pPr marL="0" indent="0">
              <a:buFontTx/>
              <a:buNone/>
              <a:defRPr sz="1800"/>
            </a:lvl7pPr>
            <a:lvl8pPr marL="0" indent="0">
              <a:buFontTx/>
              <a:buNone/>
              <a:defRPr sz="1800"/>
            </a:lvl8pPr>
            <a:lvl9pPr marL="0" indent="0">
              <a:buFontTx/>
              <a:buNone/>
              <a:defRPr sz="1800"/>
            </a:lvl9pPr>
          </a:lstStyle>
          <a:p>
            <a:pPr lvl="0"/>
            <a:r>
              <a:rPr lang="en-US" smtClean="0"/>
              <a:t>Add your first process step here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092301" y="2397212"/>
            <a:ext cx="1920240" cy="291774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buFontTx/>
              <a:buNone/>
              <a:defRPr sz="18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 marL="0" indent="0">
              <a:buFontTx/>
              <a:buNone/>
              <a:defRPr sz="1800"/>
            </a:lvl6pPr>
            <a:lvl7pPr marL="0" indent="0">
              <a:buFontTx/>
              <a:buNone/>
              <a:defRPr sz="1800"/>
            </a:lvl7pPr>
            <a:lvl8pPr marL="0" indent="0">
              <a:buFontTx/>
              <a:buNone/>
              <a:defRPr sz="1800"/>
            </a:lvl8pPr>
            <a:lvl9pPr marL="0" indent="0">
              <a:buFontTx/>
              <a:buNone/>
              <a:defRPr sz="1800"/>
            </a:lvl9pPr>
          </a:lstStyle>
          <a:p>
            <a:pPr lvl="0"/>
            <a:r>
              <a:rPr lang="en-US" smtClean="0"/>
              <a:t>Add your second process step here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692042" y="2397212"/>
            <a:ext cx="1920240" cy="291774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buFontTx/>
              <a:buNone/>
              <a:defRPr sz="18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 marL="0" indent="0">
              <a:buFontTx/>
              <a:buNone/>
              <a:defRPr sz="1800"/>
            </a:lvl6pPr>
            <a:lvl7pPr marL="0" indent="0">
              <a:buFontTx/>
              <a:buNone/>
              <a:defRPr sz="1800"/>
            </a:lvl7pPr>
            <a:lvl8pPr marL="0" indent="0">
              <a:buFontTx/>
              <a:buNone/>
              <a:defRPr sz="1800"/>
            </a:lvl8pPr>
            <a:lvl9pPr marL="0" indent="0">
              <a:buFontTx/>
              <a:buNone/>
              <a:defRPr sz="1800"/>
            </a:lvl9pPr>
          </a:lstStyle>
          <a:p>
            <a:pPr lvl="0"/>
            <a:r>
              <a:rPr lang="en-US" smtClean="0"/>
              <a:t>Add your third process step here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9235440" y="2397212"/>
            <a:ext cx="1920240" cy="291774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 baseline="0"/>
            </a:lvl1pPr>
            <a:lvl2pPr marL="0" indent="0">
              <a:buFontTx/>
              <a:buNone/>
              <a:defRPr sz="18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 marL="0" indent="0">
              <a:buFontTx/>
              <a:buNone/>
              <a:defRPr sz="1800"/>
            </a:lvl6pPr>
            <a:lvl7pPr marL="0" indent="0">
              <a:buFontTx/>
              <a:buNone/>
              <a:defRPr sz="1800"/>
            </a:lvl7pPr>
            <a:lvl8pPr marL="0" indent="0">
              <a:buFontTx/>
              <a:buNone/>
              <a:defRPr sz="1800"/>
            </a:lvl8pPr>
            <a:lvl9pPr marL="0" indent="0">
              <a:buFontTx/>
              <a:buNone/>
              <a:defRPr sz="1800"/>
            </a:lvl9pPr>
          </a:lstStyle>
          <a:p>
            <a:pPr lvl="0"/>
            <a:r>
              <a:rPr lang="en-US" smtClean="0"/>
              <a:t>Add your fourth process step here</a:t>
            </a:r>
          </a:p>
        </p:txBody>
      </p:sp>
    </p:spTree>
    <p:extLst>
      <p:ext uri="{BB962C8B-B14F-4D97-AF65-F5344CB8AC3E}">
        <p14:creationId xmlns:p14="http://schemas.microsoft.com/office/powerpoint/2010/main" val="12289569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ve Step 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7124073" y="2463082"/>
            <a:ext cx="0" cy="2930311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073185" y="2463082"/>
            <a:ext cx="0" cy="2930311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22297" y="2463082"/>
            <a:ext cx="0" cy="2930311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9174962" y="2463082"/>
            <a:ext cx="0" cy="2930311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09419" y="2288084"/>
            <a:ext cx="32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smtClean="0">
                <a:solidFill>
                  <a:schemeClr val="accent4"/>
                </a:solidFill>
              </a:rPr>
              <a:t>4</a:t>
            </a:r>
            <a:endParaRPr lang="en-US" sz="3600" b="1">
              <a:solidFill>
                <a:schemeClr val="accent4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53501" y="2288084"/>
            <a:ext cx="32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smtClean="0">
                <a:solidFill>
                  <a:schemeClr val="accent3"/>
                </a:solidFill>
              </a:rPr>
              <a:t>3</a:t>
            </a:r>
            <a:endParaRPr lang="en-US" sz="3600" b="1">
              <a:solidFill>
                <a:schemeClr val="accent3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97583" y="2288084"/>
            <a:ext cx="32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smtClean="0">
                <a:solidFill>
                  <a:schemeClr val="accent2"/>
                </a:solidFill>
              </a:rPr>
              <a:t>2</a:t>
            </a:r>
            <a:endParaRPr lang="en-US" sz="3600" b="1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09040" y="2288084"/>
            <a:ext cx="32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smtClean="0">
                <a:solidFill>
                  <a:schemeClr val="accent1"/>
                </a:solidFill>
              </a:rPr>
              <a:t>1</a:t>
            </a:r>
            <a:endParaRPr lang="en-US" sz="3600" b="1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74962" y="2288084"/>
            <a:ext cx="32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smtClean="0">
                <a:solidFill>
                  <a:schemeClr val="accent5"/>
                </a:solidFill>
              </a:rPr>
              <a:t>5</a:t>
            </a:r>
            <a:endParaRPr lang="en-US" sz="3600" b="1">
              <a:solidFill>
                <a:schemeClr val="accent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12783" y="5393393"/>
            <a:ext cx="9950517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1818916"/>
            <a:ext cx="10058400" cy="47730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 b="0" cap="all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Add a descriptive statement here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391691" y="2397211"/>
            <a:ext cx="1554480" cy="291774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 baseline="0"/>
            </a:lvl1pPr>
            <a:lvl2pPr marL="0" indent="0">
              <a:buFontTx/>
              <a:buNone/>
              <a:defRPr sz="18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 marL="0" indent="0">
              <a:buFontTx/>
              <a:buNone/>
              <a:defRPr sz="1800"/>
            </a:lvl6pPr>
            <a:lvl7pPr marL="0" indent="0">
              <a:buFontTx/>
              <a:buNone/>
              <a:defRPr sz="1800"/>
            </a:lvl7pPr>
            <a:lvl8pPr marL="0" indent="0">
              <a:buFontTx/>
              <a:buNone/>
              <a:defRPr sz="1800"/>
            </a:lvl8pPr>
            <a:lvl9pPr marL="0" indent="0">
              <a:buFontTx/>
              <a:buNone/>
              <a:defRPr sz="1800"/>
            </a:lvl9pPr>
          </a:lstStyle>
          <a:p>
            <a:pPr lvl="0"/>
            <a:r>
              <a:rPr lang="en-US" smtClean="0"/>
              <a:t>Add your first process step here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3444571" y="2397211"/>
            <a:ext cx="1554480" cy="291774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buFontTx/>
              <a:buNone/>
              <a:defRPr sz="18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 marL="0" indent="0">
              <a:buFontTx/>
              <a:buNone/>
              <a:defRPr sz="1800"/>
            </a:lvl6pPr>
            <a:lvl7pPr marL="0" indent="0">
              <a:buFontTx/>
              <a:buNone/>
              <a:defRPr sz="1800"/>
            </a:lvl7pPr>
            <a:lvl8pPr marL="0" indent="0">
              <a:buFontTx/>
              <a:buNone/>
              <a:defRPr sz="1800"/>
            </a:lvl8pPr>
            <a:lvl9pPr marL="0" indent="0">
              <a:buFontTx/>
              <a:buNone/>
              <a:defRPr sz="1800"/>
            </a:lvl9pPr>
          </a:lstStyle>
          <a:p>
            <a:pPr lvl="0"/>
            <a:r>
              <a:rPr lang="en-US" smtClean="0"/>
              <a:t>Add your second process step here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5489213" y="2397211"/>
            <a:ext cx="1554480" cy="291774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buFontTx/>
              <a:buNone/>
              <a:defRPr sz="18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 marL="0" indent="0">
              <a:buFontTx/>
              <a:buNone/>
              <a:defRPr sz="1800"/>
            </a:lvl6pPr>
            <a:lvl7pPr marL="0" indent="0">
              <a:buFontTx/>
              <a:buNone/>
              <a:defRPr sz="1800"/>
            </a:lvl7pPr>
            <a:lvl8pPr marL="0" indent="0">
              <a:buFontTx/>
              <a:buNone/>
              <a:defRPr sz="1800"/>
            </a:lvl8pPr>
            <a:lvl9pPr marL="0" indent="0">
              <a:buFontTx/>
              <a:buNone/>
              <a:defRPr sz="1800"/>
            </a:lvl9pPr>
          </a:lstStyle>
          <a:p>
            <a:pPr lvl="0"/>
            <a:r>
              <a:rPr lang="en-US" smtClean="0"/>
              <a:t>Add your third process step here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7550331" y="2397211"/>
            <a:ext cx="1554480" cy="291774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 baseline="0"/>
            </a:lvl1pPr>
            <a:lvl2pPr marL="0" indent="0">
              <a:buFontTx/>
              <a:buNone/>
              <a:defRPr sz="18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 marL="0" indent="0">
              <a:buFontTx/>
              <a:buNone/>
              <a:defRPr sz="1800"/>
            </a:lvl6pPr>
            <a:lvl7pPr marL="0" indent="0">
              <a:buFontTx/>
              <a:buNone/>
              <a:defRPr sz="1800"/>
            </a:lvl7pPr>
            <a:lvl8pPr marL="0" indent="0">
              <a:buFontTx/>
              <a:buNone/>
              <a:defRPr sz="1800"/>
            </a:lvl8pPr>
            <a:lvl9pPr marL="0" indent="0">
              <a:buFontTx/>
              <a:buNone/>
              <a:defRPr sz="1800"/>
            </a:lvl9pPr>
          </a:lstStyle>
          <a:p>
            <a:pPr lvl="0"/>
            <a:r>
              <a:rPr lang="en-US" smtClean="0"/>
              <a:t>Add your fourth process step here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9578497" y="2397211"/>
            <a:ext cx="1554480" cy="291774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 baseline="0"/>
            </a:lvl1pPr>
            <a:lvl2pPr marL="0" indent="0">
              <a:buFontTx/>
              <a:buNone/>
              <a:defRPr sz="18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 marL="0" indent="0">
              <a:buFontTx/>
              <a:buNone/>
              <a:defRPr sz="1800"/>
            </a:lvl6pPr>
            <a:lvl7pPr marL="0" indent="0">
              <a:buFontTx/>
              <a:buNone/>
              <a:defRPr sz="1800"/>
            </a:lvl7pPr>
            <a:lvl8pPr marL="0" indent="0">
              <a:buFontTx/>
              <a:buNone/>
              <a:defRPr sz="1800"/>
            </a:lvl8pPr>
            <a:lvl9pPr marL="0" indent="0">
              <a:buFontTx/>
              <a:buNone/>
              <a:defRPr sz="1800"/>
            </a:lvl9pPr>
          </a:lstStyle>
          <a:p>
            <a:pPr lvl="0"/>
            <a:r>
              <a:rPr lang="en-US" smtClean="0"/>
              <a:t>Add your fifth process step here</a:t>
            </a:r>
          </a:p>
        </p:txBody>
      </p:sp>
    </p:spTree>
    <p:extLst>
      <p:ext uri="{BB962C8B-B14F-4D97-AF65-F5344CB8AC3E}">
        <p14:creationId xmlns:p14="http://schemas.microsoft.com/office/powerpoint/2010/main" val="3386830555"/>
      </p:ext>
    </p:extLst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87240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3753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289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49038"/>
      </p:ext>
    </p:extLst>
  </p:cSld>
  <p:clrMapOvr>
    <a:masterClrMapping/>
  </p:clrMapOvr>
</p:sldLayout>
</file>

<file path=ppt/slideLayouts/slideLayout9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42801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012.xml" Id="rId10" /><Relationship Type="http://schemas.openxmlformats.org/officeDocument/2006/relationships/slideLayout" Target="/ppt/slideLayouts/slideLayout41.xml" Id="rId4" /><Relationship Type="http://schemas.openxmlformats.org/officeDocument/2006/relationships/slideLayout" Target="/ppt/slideLayouts/slideLayout913.xml" Id="rId9" /><Relationship Type="http://schemas.openxmlformats.org/officeDocument/2006/relationships/theme" Target="/ppt/theme/theme11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55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79" r:id="rId3"/>
    <p:sldLayoutId id="2147483678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34.xml" Id="rId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41.xml" Id="rId1" /></Relationships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Four-step process infographic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Add a descriptive statement here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Add your first process step here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Add your second process step here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Add your third process step here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Add your fourth process step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53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Five-step process infographic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Add a descriptive statement here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Add your first process step here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Add your second process step here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Add your third process step here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Add your fourth process step here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Add your fifth process step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7991"/>
      </p:ext>
    </p:extLst>
  </p:cSld>
  <p:clrMapOvr>
    <a:masterClrMapping/>
  </p:clrMapOvr>
</p:sld>
</file>

<file path=ppt/theme/theme1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Retrospect</ap:Template>
  <ap:TotalTime>0</ap:TotalTime>
  <ap:Words>70</ap:Words>
  <ap:Application>Microsoft Office PowerPoint</ap:Application>
  <ap:PresentationFormat>Widescreen</ap:PresentationFormat>
  <ap:Paragraphs>13</ap:Paragraphs>
  <ap:Slides>2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ap:HeadingPairs>
  <ap:TitlesOfParts>
    <vt:vector baseType="lpstr" size="5">
      <vt:lpstr>Calibri</vt:lpstr>
      <vt:lpstr>Calibri Light</vt:lpstr>
      <vt:lpstr>Retrospect</vt:lpstr>
      <vt:lpstr>Four-step process infographic</vt:lpstr>
      <vt:lpstr>Five-step process infographic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Four-step process infographic</dc:title>
  <dc:creator/>
  <cp:lastModifiedBy> </cp:lastModifiedBy>
  <cp:revision>2</cp:revision>
  <dcterms:created xsi:type="dcterms:W3CDTF">2014-04-18T00:43:11Z</dcterms:created>
  <dcterms:modified xsi:type="dcterms:W3CDTF">2014-04-18T00:43:23Z</dcterms:modified>
</cp:coreProperties>
</file>