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C4206-9268-40CC-9A0E-58054071433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521EC-3712-4956-9281-7BB8CD12B3A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DC2B-B519-4E87-A4A3-521F3B6521AC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94953-824E-4DC7-A41B-415AFFE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7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>
              <a:defRPr sz="8800" b="1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>
              <a:defRPr sz="8800" b="1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Freeform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Freeform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</a:t>
            </a:r>
          </a:p>
          <a:p>
            <a:pPr lvl="6"/>
            <a:r>
              <a:rPr lang="en-US" smtClean="0"/>
              <a:t>Seven</a:t>
            </a:r>
          </a:p>
          <a:p>
            <a:pPr lvl="7"/>
            <a:r>
              <a:rPr lang="en-US" smtClean="0"/>
              <a:t>Eight</a:t>
            </a:r>
          </a:p>
          <a:p>
            <a:pPr lvl="8"/>
            <a:r>
              <a:rPr lang="en-US" smtClean="0"/>
              <a:t>nine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2780EB-DA8E-4119-92C3-325CCEAABAC4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Spring break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2013</a:t>
            </a:r>
          </a:p>
        </p:txBody>
      </p:sp>
      <p:pic>
        <p:nvPicPr>
          <p:cNvPr id="7" name="Picture Placeholder 6" descr="Surfboards lined up. To change this picture, select it and delete. Then click the Insert Picture icon to insert a new image.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02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1135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788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ring Break Album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5EA129-DE3E-4BBF-885F-3F25E0E0DA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Widescreen</PresentationFormat>
  <Paragraphs>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Spring Break Album</vt:lpstr>
      <vt:lpstr>Spring break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break</dc:title>
  <dc:creator/>
  <cp:lastModifiedBy/>
  <cp:revision>2</cp:revision>
  <dcterms:created xsi:type="dcterms:W3CDTF">2013-05-10T13:06:48Z</dcterms:created>
  <dcterms:modified xsi:type="dcterms:W3CDTF">2013-06-12T19:52:37Z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