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9" autoAdjust="0"/>
  </p:normalViewPr>
  <p:slideViewPr>
    <p:cSldViewPr snapToGrid="0">
      <p:cViewPr varScale="1">
        <p:scale>
          <a:sx n="53" d="100"/>
          <a:sy n="53" d="100"/>
        </p:scale>
        <p:origin x="22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To change this invitation, just select the sample text, and then enter your event details. Or, if you'd rather start from a clean slate, press the New Slide button on the Home tab to insert a new page of invitations. Now enter your text in the empty placeholders.</a:t>
            </a:r>
          </a:p>
        </p:txBody>
      </p:sp>
    </p:spTree>
    <p:extLst>
      <p:ext uri="{BB962C8B-B14F-4D97-AF65-F5344CB8AC3E}">
        <p14:creationId xmlns:p14="http://schemas.microsoft.com/office/powerpoint/2010/main" val="27507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4" name="Picture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ctangle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 Placeholder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8" name="Text Placeholder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8" name="Picture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ctangle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Freeform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Placeholder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2" name="Text Placeholder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63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Street,, 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erin@example.com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happy birthday kimberly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Join us to celebrate</a:t>
            </a:r>
          </a:p>
          <a:p>
            <a:r>
              <a:rPr lang="en-US" dirty="0"/>
              <a:t>Monday, August 23 at </a:t>
            </a:r>
            <a:r>
              <a:rPr lang="en-US" dirty="0" smtClean="0"/>
              <a:t>2:30pm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Sushi Restaurant</a:t>
            </a:r>
          </a:p>
          <a:p>
            <a:r>
              <a:rPr lang="en-US" dirty="0"/>
              <a:t>1234 Main Street,, Raleigh, NC</a:t>
            </a:r>
          </a:p>
          <a:p>
            <a:r>
              <a:rPr lang="en-US" dirty="0"/>
              <a:t>RSVP to </a:t>
            </a:r>
            <a:r>
              <a:rPr lang="en-US" dirty="0" smtClean="0"/>
              <a:t>erin@example.com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Purple Ribbon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PrplRibbon.potx" id="{3A164ACB-A69E-4BDE-9F40-D0AAB959F7BD}" vid="{35F64749-CC26-4345-8558-6CF2875F7692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A24CD2-3E73-46D2-B515-C9D20064F891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E88474-926B-44CD-B57E-1825E606A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32946D-89BA-4B02-9104-70AB71B5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59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Invitation Purple Ribbon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Summer</dc:creator>
  <cp:lastModifiedBy>echo swinford</cp:lastModifiedBy>
  <cp:revision>7</cp:revision>
  <dcterms:created xsi:type="dcterms:W3CDTF">2013-04-05T20:24:11Z</dcterms:created>
  <dcterms:modified xsi:type="dcterms:W3CDTF">2013-06-17T23:27:18Z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