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1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610.xml" ContentType="application/vnd.openxmlformats-officedocument.presentationml.slideLayout+xml"/>
  <Override PartName="/ppt/slideLayouts/slideLayout1111.xml" ContentType="application/vnd.openxmlformats-officedocument.presentationml.slideLayout+xml"/>
  <Override PartName="/ppt/slideLayouts/slideLayout512.xml" ContentType="application/vnd.openxmlformats-officedocument.presentationml.slideLayout+xml"/>
  <Override PartName="/ppt/slideLayouts/slideLayout1513.xml" ContentType="application/vnd.openxmlformats-officedocument.presentationml.slideLayout+xml"/>
  <Override PartName="/ppt/slideLayouts/slideLayout1014.xml" ContentType="application/vnd.openxmlformats-officedocument.presentationml.slideLayout+xml"/>
  <Override PartName="/ppt/slideLayouts/slideLayout415.xml" ContentType="application/vnd.openxmlformats-officedocument.presentationml.slideLayout+xml"/>
  <Override PartName="/ppt/slideLayouts/slideLayout916.xml" ContentType="application/vnd.openxmlformats-officedocument.presentationml.slideLayout+xml"/>
  <Override PartName="/ppt/slideLayouts/slideLayout1417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1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Master" Target="/ppt/slideMasters/slideMaster11.xml" Id="rId1" /></Relationships>
</file>

<file path=ppt/slideLayouts/_rels/slideLayout1111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41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513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69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177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28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41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5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10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_rels/slideLayout916.xml.rels>&#65279;<?xml version="1.0" encoding="utf-8"?><Relationships xmlns="http://schemas.openxmlformats.org/package/2006/relationships"><Relationship Type="http://schemas.openxmlformats.org/officeDocument/2006/relationships/image" Target="/ppt/media/image32.png" Id="rId2" /><Relationship Type="http://schemas.openxmlformats.org/officeDocument/2006/relationships/slideMaster" Target="/ppt/slideMasters/slideMaster11.xml" Id="rId1" /></Relationships>
</file>

<file path=ppt/slideLayouts/slideLayout10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theme" Target="/ppt/theme/theme11.xml" Id="rId18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177.xml" Id="rId17" /><Relationship Type="http://schemas.openxmlformats.org/officeDocument/2006/relationships/slideLayout" Target="/ppt/slideLayouts/slideLayout28.xml" Id="rId2" /><Relationship Type="http://schemas.openxmlformats.org/officeDocument/2006/relationships/slideLayout" Target="/ppt/slideLayouts/slideLayout169.xml" Id="rId16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10.xml" Id="rId6" /><Relationship Type="http://schemas.openxmlformats.org/officeDocument/2006/relationships/slideLayout" Target="/ppt/slideLayouts/slideLayout1111.xml" Id="rId11" /><Relationship Type="http://schemas.openxmlformats.org/officeDocument/2006/relationships/slideLayout" Target="/ppt/slideLayouts/slideLayout512.xml" Id="rId5" /><Relationship Type="http://schemas.openxmlformats.org/officeDocument/2006/relationships/slideLayout" Target="/ppt/slideLayouts/slideLayout1513.xml" Id="rId15" /><Relationship Type="http://schemas.openxmlformats.org/officeDocument/2006/relationships/slideLayout" Target="/ppt/slideLayouts/slideLayout1014.xml" Id="rId10" /><Relationship Type="http://schemas.openxmlformats.org/officeDocument/2006/relationships/slideLayout" Target="/ppt/slideLayouts/slideLayout415.xml" Id="rId4" /><Relationship Type="http://schemas.openxmlformats.org/officeDocument/2006/relationships/slideLayout" Target="/ppt/slideLayouts/slideLayout916.xml" Id="rId9" /><Relationship Type="http://schemas.openxmlformats.org/officeDocument/2006/relationships/slideLayout" Target="/ppt/slideLayouts/slideLayout1417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93619"/>
      </p:ext>
    </p:extLst>
  </p:cSld>
  <p:clrMapOvr>
    <a:masterClrMapping/>
  </p:clrMapOvr>
</p:sld>
</file>

<file path=ppt/theme/_rels/theme11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Celestial</ap:Template>
  <ap:TotalTime>0</ap:TotalTime>
  <ap:Words>0</ap:Words>
  <ap:Application>Microsoft Office PowerPoint</ap:Application>
  <ap:PresentationFormat>Widescreen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Celestial</vt:lpstr>
      <vt:lpstr>PowerPoint Presentation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2014-09-12T02:08:24Z</dcterms:created>
  <dcterms:modified xsi:type="dcterms:W3CDTF">2014-09-12T02:09:20Z</dcterms:modified>
</cp:coreProperties>
</file>