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41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 Boardroom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2014-09-12T02:10:31Z</dcterms:created>
  <dcterms:modified xsi:type="dcterms:W3CDTF">2014-09-12T02:10:47Z</dcterms:modified>
</cp:coreProperties>
</file>