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Calisto MT</vt:lpstr>
      <vt:lpstr>Trebuchet MS</vt:lpstr>
      <vt:lpstr>Wingdings 2</vt:lpstr>
      <vt:lpstr>Slate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2014-08-26T23:53:23Z</dcterms:created>
  <dcterms:modified xsi:type="dcterms:W3CDTF">2014-08-26T23:53:41Z</dcterms:modified>
</cp:coreProperties>
</file>