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0</ap:TotalTime>
  <ap:Words>4</ap:Words>
  <ap:Application>Microsoft Office PowerPoint</ap:Application>
  <ap:PresentationFormat>On-screen Show (4:3)</ap:PresentationFormat>
  <ap:Paragraphs>3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Arial</vt:lpstr>
      <vt:lpstr>Century Gothic</vt:lpstr>
      <vt:lpstr>Courier New</vt:lpstr>
      <vt:lpstr>Palatino Linotype</vt:lpstr>
      <vt:lpstr>Executive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2014-09-16T21:34:41Z</dcterms:created>
  <dcterms:modified xsi:type="dcterms:W3CDTF">2014-09-16T21:34:53Z</dcterms:modified>
</cp:coreProperties>
</file>