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s/slide11.xml" ContentType="application/vnd.openxmlformats-officedocument.presentationml.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1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94" d="100"/>
          <a:sy n="94" d="100"/>
        </p:scale>
        <p:origin x="9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3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tableStyles" Target="/ppt/tableStyles.xml" Id="rId6" /><Relationship Type="http://schemas.openxmlformats.org/officeDocument/2006/relationships/theme" Target="/ppt/theme/theme11.xml" Id="rId5" /><Relationship Type="http://schemas.openxmlformats.org/officeDocument/2006/relationships/viewProps" Target="/ppt/viewProps.xml" Id="rId4" /></Relationship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9/16/2014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1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9/16/2014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54487"/>
      </p:ext>
    </p:extLst>
  </p:cSld>
  <p:clrMapOvr>
    <a:masterClrMapping/>
  </p:clrMapOvr>
</p:sld>
</file>

<file path=ppt/theme/_rels/theme11.xml.rels>&#65279;<?xml version="1.0" encoding="utf-8"?><Relationships xmlns="http://schemas.openxmlformats.org/package/2006/relationships"><Relationship Type="http://schemas.openxmlformats.org/officeDocument/2006/relationships/image" Target="/ppt/media/image22.jpeg" Id="rId2" /><Relationship Type="http://schemas.openxmlformats.org/officeDocument/2006/relationships/image" Target="/ppt/media/image13.jpeg" Id="rId1" /></Relationships>
</file>

<file path=ppt/theme/theme1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Median</ap:Template>
  <ap:TotalTime>0</ap:TotalTime>
  <ap:Words>0</ap:Words>
  <ap:Application>Microsoft Office PowerPoint</ap:Application>
  <ap:PresentationFormat>On-screen Show (4:3)</ap:PresentationFormat>
  <ap:Paragraphs>0</ap:Paragraphs>
  <ap:Slides>1</ap:Slides>
  <ap:Notes>0</ap:Notes>
  <ap:HiddenSlides>0</ap:HiddenSlides>
  <ap:MMClips>0</ap:MMClips>
  <ap:ScaleCrop>false</ap:ScaleCrop>
  <ap:HeadingPairs>
    <vt:vector baseType="variant" size="6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ap:HeadingPairs>
  <ap:TitlesOfParts>
    <vt:vector baseType="lpstr" size="5">
      <vt:lpstr>Tw Cen MT</vt:lpstr>
      <vt:lpstr>Wingdings</vt:lpstr>
      <vt:lpstr>Wingdings 2</vt:lpstr>
      <vt:lpstr>Median</vt:lpstr>
      <vt:lpstr>PowerPoint Presentation</vt:lpstr>
    </vt:vector>
  </ap:TitlesOfParts>
  <ap:LinksUpToDate>false</ap:LinksUpToDate>
  <ap:SharedDoc>false</ap:SharedDoc>
  <ap:HyperlinksChanged>false</ap:HyperlinksChanged>
  <ap:AppVersion>15.0000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2014-09-16T21:36:28Z</dcterms:created>
  <dcterms:modified xsi:type="dcterms:W3CDTF">2014-09-16T21:36:39Z</dcterms:modified>
</cp:coreProperties>
</file>