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57" r:id="rId5"/>
    <p:sldId id="265" r:id="rId6"/>
    <p:sldId id="268" r:id="rId7"/>
    <p:sldId id="270" r:id="rId8"/>
    <p:sldId id="271" r:id="rId9"/>
    <p:sldId id="272" r:id="rId10"/>
    <p:sldId id="281" r:id="rId11"/>
    <p:sldId id="280" r:id="rId12"/>
    <p:sldId id="282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4660"/>
  </p:normalViewPr>
  <p:slideViewPr>
    <p:cSldViewPr snapToGrid="0">
      <p:cViewPr varScale="1">
        <p:scale>
          <a:sx n="80" d="100"/>
          <a:sy n="80" d="100"/>
        </p:scale>
        <p:origin x="36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468"/>
    </p:cViewPr>
  </p:sorter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8DA2EF-A4F2-4A21-A376-6081E9458616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1E1C62-2FCF-4E0F-AC3A-64656CC69A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76955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A788E7-A5C0-4C0D-AA06-9A42AEA837D5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A1CC-7E3C-4880-8505-D98050704D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1662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NOTE</a:t>
            </a:r>
            <a:r>
              <a:rPr lang="en-US" dirty="0"/>
              <a:t>: To replace this picture, just select and delete it. Then use the Insert Picture icon to replace it with one of your own!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A1CC-7E3C-4880-8505-D98050704D3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31520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12" name="Rectangle 11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914400"/>
            <a:ext cx="9144000" cy="3657600"/>
          </a:xfrm>
        </p:spPr>
        <p:txBody>
          <a:bodyPr anchor="b">
            <a:normAutofit/>
          </a:bodyPr>
          <a:lstStyle>
            <a:lvl1pPr algn="ctr">
              <a:defRPr sz="7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4650578"/>
            <a:ext cx="9144000" cy="821267"/>
          </a:xfrm>
        </p:spPr>
        <p:txBody>
          <a:bodyPr>
            <a:normAutofit/>
          </a:bodyPr>
          <a:lstStyle>
            <a:lvl1pPr marL="0" indent="0" algn="ctr">
              <a:spcBef>
                <a:spcPts val="1200"/>
              </a:spcBef>
              <a:buNone/>
              <a:defRPr sz="1600" cap="all" baseline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8541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47987" y="685355"/>
            <a:ext cx="4934414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-2" y="685355"/>
            <a:ext cx="6309360" cy="5486845"/>
          </a:xfrm>
          <a:solidFill>
            <a:schemeClr val="bg1">
              <a:lumMod val="95000"/>
            </a:schemeClr>
          </a:solidFill>
        </p:spPr>
        <p:txBody>
          <a:bodyPr tIns="457200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47986" y="4206240"/>
            <a:ext cx="4934416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350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our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128389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55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x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128389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826008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826008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9972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28389" y="685354"/>
            <a:ext cx="3931920" cy="5486845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8260080" y="685355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2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8260080" y="3520440"/>
            <a:ext cx="3931920" cy="265176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6245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lternate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52886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80772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448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52886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31733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2005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59436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248400" y="685354"/>
            <a:ext cx="594360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26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20" name="Rectangle 19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13004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  <p:sp>
        <p:nvSpPr>
          <p:cNvPr id="1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60080" y="685354"/>
            <a:ext cx="3931920" cy="5029200"/>
          </a:xfrm>
          <a:solidFill>
            <a:schemeClr val="bg1">
              <a:lumMod val="95000"/>
            </a:schemeClr>
          </a:solidFill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864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72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25000" y="365125"/>
            <a:ext cx="1828800" cy="565467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09800" y="365125"/>
            <a:ext cx="7040880" cy="56546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96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6038758"/>
            <a:ext cx="12192000" cy="819242"/>
            <a:chOff x="0" y="6038758"/>
            <a:chExt cx="12192000" cy="819242"/>
          </a:xfrm>
        </p:grpSpPr>
        <p:sp>
          <p:nvSpPr>
            <p:cNvPr id="12" name="Rectangle 11"/>
            <p:cNvSpPr/>
            <p:nvPr/>
          </p:nvSpPr>
          <p:spPr>
            <a:xfrm>
              <a:off x="1588" y="6117336"/>
              <a:ext cx="12188825" cy="7406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0" y="6117336"/>
              <a:ext cx="12192000" cy="739775"/>
            </a:xfrm>
            <a:custGeom>
              <a:avLst/>
              <a:gdLst>
                <a:gd name="T0" fmla="*/ 21 w 3844"/>
                <a:gd name="T1" fmla="*/ 216 h 230"/>
                <a:gd name="T2" fmla="*/ 201 w 3844"/>
                <a:gd name="T3" fmla="*/ 215 h 230"/>
                <a:gd name="T4" fmla="*/ 189 w 3844"/>
                <a:gd name="T5" fmla="*/ 157 h 230"/>
                <a:gd name="T6" fmla="*/ 127 w 3844"/>
                <a:gd name="T7" fmla="*/ 38 h 230"/>
                <a:gd name="T8" fmla="*/ 329 w 3844"/>
                <a:gd name="T9" fmla="*/ 73 h 230"/>
                <a:gd name="T10" fmla="*/ 367 w 3844"/>
                <a:gd name="T11" fmla="*/ 16 h 230"/>
                <a:gd name="T12" fmla="*/ 391 w 3844"/>
                <a:gd name="T13" fmla="*/ 173 h 230"/>
                <a:gd name="T14" fmla="*/ 613 w 3844"/>
                <a:gd name="T15" fmla="*/ 140 h 230"/>
                <a:gd name="T16" fmla="*/ 610 w 3844"/>
                <a:gd name="T17" fmla="*/ 121 h 230"/>
                <a:gd name="T18" fmla="*/ 542 w 3844"/>
                <a:gd name="T19" fmla="*/ 96 h 230"/>
                <a:gd name="T20" fmla="*/ 637 w 3844"/>
                <a:gd name="T21" fmla="*/ 23 h 230"/>
                <a:gd name="T22" fmla="*/ 623 w 3844"/>
                <a:gd name="T23" fmla="*/ 226 h 230"/>
                <a:gd name="T24" fmla="*/ 708 w 3844"/>
                <a:gd name="T25" fmla="*/ 171 h 230"/>
                <a:gd name="T26" fmla="*/ 861 w 3844"/>
                <a:gd name="T27" fmla="*/ 167 h 230"/>
                <a:gd name="T28" fmla="*/ 914 w 3844"/>
                <a:gd name="T29" fmla="*/ 91 h 230"/>
                <a:gd name="T30" fmla="*/ 904 w 3844"/>
                <a:gd name="T31" fmla="*/ 45 h 230"/>
                <a:gd name="T32" fmla="*/ 1085 w 3844"/>
                <a:gd name="T33" fmla="*/ 85 h 230"/>
                <a:gd name="T34" fmla="*/ 1031 w 3844"/>
                <a:gd name="T35" fmla="*/ 216 h 230"/>
                <a:gd name="T36" fmla="*/ 1170 w 3844"/>
                <a:gd name="T37" fmla="*/ 172 h 230"/>
                <a:gd name="T38" fmla="*/ 1163 w 3844"/>
                <a:gd name="T39" fmla="*/ 82 h 230"/>
                <a:gd name="T40" fmla="*/ 1234 w 3844"/>
                <a:gd name="T41" fmla="*/ 127 h 230"/>
                <a:gd name="T42" fmla="*/ 1226 w 3844"/>
                <a:gd name="T43" fmla="*/ 41 h 230"/>
                <a:gd name="T44" fmla="*/ 1442 w 3844"/>
                <a:gd name="T45" fmla="*/ 40 h 230"/>
                <a:gd name="T46" fmla="*/ 1418 w 3844"/>
                <a:gd name="T47" fmla="*/ 230 h 230"/>
                <a:gd name="T48" fmla="*/ 1592 w 3844"/>
                <a:gd name="T49" fmla="*/ 230 h 230"/>
                <a:gd name="T50" fmla="*/ 1500 w 3844"/>
                <a:gd name="T51" fmla="*/ 79 h 230"/>
                <a:gd name="T52" fmla="*/ 1519 w 3844"/>
                <a:gd name="T53" fmla="*/ 74 h 230"/>
                <a:gd name="T54" fmla="*/ 1708 w 3844"/>
                <a:gd name="T55" fmla="*/ 133 h 230"/>
                <a:gd name="T56" fmla="*/ 1749 w 3844"/>
                <a:gd name="T57" fmla="*/ 56 h 230"/>
                <a:gd name="T58" fmla="*/ 1783 w 3844"/>
                <a:gd name="T59" fmla="*/ 191 h 230"/>
                <a:gd name="T60" fmla="*/ 1956 w 3844"/>
                <a:gd name="T61" fmla="*/ 168 h 230"/>
                <a:gd name="T62" fmla="*/ 1953 w 3844"/>
                <a:gd name="T63" fmla="*/ 138 h 230"/>
                <a:gd name="T64" fmla="*/ 1874 w 3844"/>
                <a:gd name="T65" fmla="*/ 32 h 230"/>
                <a:gd name="T66" fmla="*/ 2057 w 3844"/>
                <a:gd name="T67" fmla="*/ 53 h 230"/>
                <a:gd name="T68" fmla="*/ 2100 w 3844"/>
                <a:gd name="T69" fmla="*/ 3 h 230"/>
                <a:gd name="T70" fmla="*/ 2098 w 3844"/>
                <a:gd name="T71" fmla="*/ 195 h 230"/>
                <a:gd name="T72" fmla="*/ 2272 w 3844"/>
                <a:gd name="T73" fmla="*/ 188 h 230"/>
                <a:gd name="T74" fmla="*/ 2326 w 3844"/>
                <a:gd name="T75" fmla="*/ 112 h 230"/>
                <a:gd name="T76" fmla="*/ 2333 w 3844"/>
                <a:gd name="T77" fmla="*/ 69 h 230"/>
                <a:gd name="T78" fmla="*/ 2361 w 3844"/>
                <a:gd name="T79" fmla="*/ 8 h 230"/>
                <a:gd name="T80" fmla="*/ 2415 w 3844"/>
                <a:gd name="T81" fmla="*/ 230 h 230"/>
                <a:gd name="T82" fmla="*/ 2599 w 3844"/>
                <a:gd name="T83" fmla="*/ 195 h 230"/>
                <a:gd name="T84" fmla="*/ 2572 w 3844"/>
                <a:gd name="T85" fmla="*/ 144 h 230"/>
                <a:gd name="T86" fmla="*/ 2637 w 3844"/>
                <a:gd name="T87" fmla="*/ 127 h 230"/>
                <a:gd name="T88" fmla="*/ 2659 w 3844"/>
                <a:gd name="T89" fmla="*/ 33 h 230"/>
                <a:gd name="T90" fmla="*/ 2846 w 3844"/>
                <a:gd name="T91" fmla="*/ 55 h 230"/>
                <a:gd name="T92" fmla="*/ 2771 w 3844"/>
                <a:gd name="T93" fmla="*/ 189 h 230"/>
                <a:gd name="T94" fmla="*/ 2893 w 3844"/>
                <a:gd name="T95" fmla="*/ 152 h 230"/>
                <a:gd name="T96" fmla="*/ 2949 w 3844"/>
                <a:gd name="T97" fmla="*/ 115 h 230"/>
                <a:gd name="T98" fmla="*/ 2940 w 3844"/>
                <a:gd name="T99" fmla="*/ 80 h 230"/>
                <a:gd name="T100" fmla="*/ 2968 w 3844"/>
                <a:gd name="T101" fmla="*/ 12 h 230"/>
                <a:gd name="T102" fmla="*/ 3178 w 3844"/>
                <a:gd name="T103" fmla="*/ 15 h 230"/>
                <a:gd name="T104" fmla="*/ 3170 w 3844"/>
                <a:gd name="T105" fmla="*/ 219 h 230"/>
                <a:gd name="T106" fmla="*/ 3353 w 3844"/>
                <a:gd name="T107" fmla="*/ 199 h 230"/>
                <a:gd name="T108" fmla="*/ 3337 w 3844"/>
                <a:gd name="T109" fmla="*/ 167 h 230"/>
                <a:gd name="T110" fmla="*/ 3305 w 3844"/>
                <a:gd name="T111" fmla="*/ 57 h 230"/>
                <a:gd name="T112" fmla="*/ 3462 w 3844"/>
                <a:gd name="T113" fmla="*/ 72 h 230"/>
                <a:gd name="T114" fmla="*/ 3492 w 3844"/>
                <a:gd name="T115" fmla="*/ 17 h 230"/>
                <a:gd name="T116" fmla="*/ 3513 w 3844"/>
                <a:gd name="T117" fmla="*/ 177 h 230"/>
                <a:gd name="T118" fmla="*/ 3721 w 3844"/>
                <a:gd name="T119" fmla="*/ 157 h 230"/>
                <a:gd name="T120" fmla="*/ 3744 w 3844"/>
                <a:gd name="T121" fmla="*/ 101 h 230"/>
                <a:gd name="T122" fmla="*/ 3702 w 3844"/>
                <a:gd name="T123" fmla="*/ 84 h 230"/>
                <a:gd name="T124" fmla="*/ 3813 w 3844"/>
                <a:gd name="T125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4" h="230"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lose/>
                  <a:moveTo>
                    <a:pt x="1" y="89"/>
                  </a:moveTo>
                  <a:cubicBezTo>
                    <a:pt x="1" y="89"/>
                    <a:pt x="1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lose/>
                  <a:moveTo>
                    <a:pt x="69" y="127"/>
                  </a:moveTo>
                  <a:cubicBezTo>
                    <a:pt x="68" y="128"/>
                    <a:pt x="64" y="129"/>
                    <a:pt x="63" y="127"/>
                  </a:cubicBezTo>
                  <a:cubicBezTo>
                    <a:pt x="62" y="126"/>
                    <a:pt x="59" y="139"/>
                    <a:pt x="49" y="139"/>
                  </a:cubicBezTo>
                  <a:cubicBezTo>
                    <a:pt x="39" y="139"/>
                    <a:pt x="38" y="137"/>
                    <a:pt x="38" y="138"/>
                  </a:cubicBezTo>
                  <a:cubicBezTo>
                    <a:pt x="41" y="142"/>
                    <a:pt x="46" y="142"/>
                    <a:pt x="42" y="144"/>
                  </a:cubicBezTo>
                  <a:cubicBezTo>
                    <a:pt x="39" y="145"/>
                    <a:pt x="33" y="141"/>
                    <a:pt x="33" y="138"/>
                  </a:cubicBezTo>
                  <a:cubicBezTo>
                    <a:pt x="33" y="136"/>
                    <a:pt x="35" y="137"/>
                    <a:pt x="31" y="134"/>
                  </a:cubicBezTo>
                  <a:cubicBezTo>
                    <a:pt x="27" y="132"/>
                    <a:pt x="7" y="117"/>
                    <a:pt x="7" y="96"/>
                  </a:cubicBezTo>
                  <a:cubicBezTo>
                    <a:pt x="7" y="89"/>
                    <a:pt x="9" y="85"/>
                    <a:pt x="13" y="85"/>
                  </a:cubicBezTo>
                  <a:cubicBezTo>
                    <a:pt x="16" y="85"/>
                    <a:pt x="14" y="88"/>
                    <a:pt x="13" y="90"/>
                  </a:cubicBezTo>
                  <a:cubicBezTo>
                    <a:pt x="10" y="92"/>
                    <a:pt x="9" y="108"/>
                    <a:pt x="21" y="122"/>
                  </a:cubicBezTo>
                  <a:cubicBezTo>
                    <a:pt x="34" y="136"/>
                    <a:pt x="39" y="136"/>
                    <a:pt x="46" y="136"/>
                  </a:cubicBezTo>
                  <a:cubicBezTo>
                    <a:pt x="54" y="136"/>
                    <a:pt x="59" y="129"/>
                    <a:pt x="59" y="126"/>
                  </a:cubicBezTo>
                  <a:cubicBezTo>
                    <a:pt x="60" y="123"/>
                    <a:pt x="58" y="124"/>
                    <a:pt x="57" y="124"/>
                  </a:cubicBezTo>
                  <a:cubicBezTo>
                    <a:pt x="55" y="124"/>
                    <a:pt x="51" y="122"/>
                    <a:pt x="52" y="119"/>
                  </a:cubicBezTo>
                  <a:cubicBezTo>
                    <a:pt x="52" y="116"/>
                    <a:pt x="61" y="113"/>
                    <a:pt x="62" y="122"/>
                  </a:cubicBezTo>
                  <a:cubicBezTo>
                    <a:pt x="62" y="123"/>
                    <a:pt x="64" y="122"/>
                    <a:pt x="66" y="122"/>
                  </a:cubicBezTo>
                  <a:cubicBezTo>
                    <a:pt x="69" y="123"/>
                    <a:pt x="69" y="126"/>
                    <a:pt x="69" y="127"/>
                  </a:cubicBezTo>
                  <a:close/>
                  <a:moveTo>
                    <a:pt x="49" y="115"/>
                  </a:moveTo>
                  <a:cubicBezTo>
                    <a:pt x="50" y="116"/>
                    <a:pt x="48" y="117"/>
                    <a:pt x="44" y="119"/>
                  </a:cubicBezTo>
                  <a:cubicBezTo>
                    <a:pt x="41" y="121"/>
                    <a:pt x="39" y="123"/>
                    <a:pt x="39" y="128"/>
                  </a:cubicBezTo>
                  <a:cubicBezTo>
                    <a:pt x="40" y="133"/>
                    <a:pt x="44" y="133"/>
                    <a:pt x="44" y="133"/>
                  </a:cubicBezTo>
                  <a:cubicBezTo>
                    <a:pt x="44" y="133"/>
                    <a:pt x="42" y="135"/>
                    <a:pt x="37" y="128"/>
                  </a:cubicBezTo>
                  <a:cubicBezTo>
                    <a:pt x="32" y="121"/>
                    <a:pt x="37" y="111"/>
                    <a:pt x="37" y="111"/>
                  </a:cubicBezTo>
                  <a:cubicBezTo>
                    <a:pt x="36" y="111"/>
                    <a:pt x="32" y="115"/>
                    <a:pt x="32" y="119"/>
                  </a:cubicBezTo>
                  <a:cubicBezTo>
                    <a:pt x="32" y="126"/>
                    <a:pt x="38" y="133"/>
                    <a:pt x="34" y="130"/>
                  </a:cubicBezTo>
                  <a:cubicBezTo>
                    <a:pt x="30" y="127"/>
                    <a:pt x="28" y="124"/>
                    <a:pt x="28" y="116"/>
                  </a:cubicBezTo>
                  <a:cubicBezTo>
                    <a:pt x="28" y="107"/>
                    <a:pt x="34" y="103"/>
                    <a:pt x="37" y="103"/>
                  </a:cubicBezTo>
                  <a:cubicBezTo>
                    <a:pt x="38" y="103"/>
                    <a:pt x="35" y="108"/>
                    <a:pt x="35" y="110"/>
                  </a:cubicBezTo>
                  <a:cubicBezTo>
                    <a:pt x="37" y="106"/>
                    <a:pt x="45" y="101"/>
                    <a:pt x="48" y="102"/>
                  </a:cubicBezTo>
                  <a:cubicBezTo>
                    <a:pt x="48" y="103"/>
                    <a:pt x="45" y="107"/>
                    <a:pt x="41" y="110"/>
                  </a:cubicBezTo>
                  <a:cubicBezTo>
                    <a:pt x="36" y="113"/>
                    <a:pt x="38" y="123"/>
                    <a:pt x="38" y="123"/>
                  </a:cubicBezTo>
                  <a:cubicBezTo>
                    <a:pt x="40" y="116"/>
                    <a:pt x="46" y="113"/>
                    <a:pt x="49" y="115"/>
                  </a:cubicBezTo>
                  <a:close/>
                  <a:moveTo>
                    <a:pt x="45" y="79"/>
                  </a:moveTo>
                  <a:cubicBezTo>
                    <a:pt x="44" y="81"/>
                    <a:pt x="42" y="80"/>
                    <a:pt x="40" y="79"/>
                  </a:cubicBezTo>
                  <a:cubicBezTo>
                    <a:pt x="39" y="78"/>
                    <a:pt x="39" y="77"/>
                    <a:pt x="35" y="80"/>
                  </a:cubicBezTo>
                  <a:cubicBezTo>
                    <a:pt x="32" y="84"/>
                    <a:pt x="33" y="86"/>
                    <a:pt x="33" y="86"/>
                  </a:cubicBezTo>
                  <a:cubicBezTo>
                    <a:pt x="33" y="86"/>
                    <a:pt x="35" y="85"/>
                    <a:pt x="38" y="85"/>
                  </a:cubicBezTo>
                  <a:cubicBezTo>
                    <a:pt x="40" y="85"/>
                    <a:pt x="39" y="84"/>
                    <a:pt x="42" y="86"/>
                  </a:cubicBezTo>
                  <a:cubicBezTo>
                    <a:pt x="45" y="88"/>
                    <a:pt x="46" y="93"/>
                    <a:pt x="42" y="92"/>
                  </a:cubicBezTo>
                  <a:cubicBezTo>
                    <a:pt x="40" y="92"/>
                    <a:pt x="40" y="90"/>
                    <a:pt x="38" y="89"/>
                  </a:cubicBezTo>
                  <a:cubicBezTo>
                    <a:pt x="36" y="87"/>
                    <a:pt x="33" y="89"/>
                    <a:pt x="30" y="91"/>
                  </a:cubicBezTo>
                  <a:cubicBezTo>
                    <a:pt x="27" y="93"/>
                    <a:pt x="27" y="97"/>
                    <a:pt x="27" y="97"/>
                  </a:cubicBezTo>
                  <a:cubicBezTo>
                    <a:pt x="27" y="97"/>
                    <a:pt x="29" y="95"/>
                    <a:pt x="32" y="95"/>
                  </a:cubicBezTo>
                  <a:cubicBezTo>
                    <a:pt x="34" y="95"/>
                    <a:pt x="35" y="97"/>
                    <a:pt x="35" y="97"/>
                  </a:cubicBezTo>
                  <a:cubicBezTo>
                    <a:pt x="35" y="97"/>
                    <a:pt x="33" y="96"/>
                    <a:pt x="27" y="103"/>
                  </a:cubicBezTo>
                  <a:cubicBezTo>
                    <a:pt x="20" y="109"/>
                    <a:pt x="25" y="122"/>
                    <a:pt x="25" y="122"/>
                  </a:cubicBezTo>
                  <a:cubicBezTo>
                    <a:pt x="25" y="122"/>
                    <a:pt x="22" y="117"/>
                    <a:pt x="22" y="113"/>
                  </a:cubicBezTo>
                  <a:cubicBezTo>
                    <a:pt x="21" y="109"/>
                    <a:pt x="22" y="101"/>
                    <a:pt x="23" y="95"/>
                  </a:cubicBezTo>
                  <a:cubicBezTo>
                    <a:pt x="24" y="89"/>
                    <a:pt x="26" y="86"/>
                    <a:pt x="26" y="86"/>
                  </a:cubicBezTo>
                  <a:cubicBezTo>
                    <a:pt x="26" y="86"/>
                    <a:pt x="23" y="89"/>
                    <a:pt x="20" y="94"/>
                  </a:cubicBezTo>
                  <a:cubicBezTo>
                    <a:pt x="18" y="99"/>
                    <a:pt x="18" y="100"/>
                    <a:pt x="19" y="107"/>
                  </a:cubicBezTo>
                  <a:cubicBezTo>
                    <a:pt x="19" y="114"/>
                    <a:pt x="19" y="113"/>
                    <a:pt x="17" y="106"/>
                  </a:cubicBezTo>
                  <a:cubicBezTo>
                    <a:pt x="15" y="100"/>
                    <a:pt x="16" y="92"/>
                    <a:pt x="17" y="88"/>
                  </a:cubicBezTo>
                  <a:cubicBezTo>
                    <a:pt x="18" y="84"/>
                    <a:pt x="23" y="82"/>
                    <a:pt x="24" y="80"/>
                  </a:cubicBezTo>
                  <a:cubicBezTo>
                    <a:pt x="25" y="78"/>
                    <a:pt x="24" y="78"/>
                    <a:pt x="21" y="78"/>
                  </a:cubicBezTo>
                  <a:cubicBezTo>
                    <a:pt x="17" y="77"/>
                    <a:pt x="19" y="73"/>
                    <a:pt x="21" y="72"/>
                  </a:cubicBezTo>
                  <a:cubicBezTo>
                    <a:pt x="22" y="71"/>
                    <a:pt x="24" y="71"/>
                    <a:pt x="26" y="73"/>
                  </a:cubicBezTo>
                  <a:cubicBezTo>
                    <a:pt x="28" y="75"/>
                    <a:pt x="26" y="79"/>
                    <a:pt x="27" y="78"/>
                  </a:cubicBezTo>
                  <a:cubicBezTo>
                    <a:pt x="28" y="78"/>
                    <a:pt x="31" y="76"/>
                    <a:pt x="32" y="73"/>
                  </a:cubicBezTo>
                  <a:cubicBezTo>
                    <a:pt x="34" y="70"/>
                    <a:pt x="31" y="71"/>
                    <a:pt x="29" y="71"/>
                  </a:cubicBezTo>
                  <a:cubicBezTo>
                    <a:pt x="28" y="71"/>
                    <a:pt x="27" y="71"/>
                    <a:pt x="27" y="69"/>
                  </a:cubicBezTo>
                  <a:cubicBezTo>
                    <a:pt x="27" y="67"/>
                    <a:pt x="28" y="66"/>
                    <a:pt x="31" y="66"/>
                  </a:cubicBezTo>
                  <a:cubicBezTo>
                    <a:pt x="33" y="66"/>
                    <a:pt x="36" y="68"/>
                    <a:pt x="36" y="72"/>
                  </a:cubicBezTo>
                  <a:cubicBezTo>
                    <a:pt x="36" y="76"/>
                    <a:pt x="34" y="77"/>
                    <a:pt x="34" y="77"/>
                  </a:cubicBezTo>
                  <a:cubicBezTo>
                    <a:pt x="34" y="77"/>
                    <a:pt x="39" y="74"/>
                    <a:pt x="42" y="74"/>
                  </a:cubicBezTo>
                  <a:cubicBezTo>
                    <a:pt x="44" y="75"/>
                    <a:pt x="46" y="77"/>
                    <a:pt x="45" y="79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51" y="55"/>
                  </a:moveTo>
                  <a:cubicBezTo>
                    <a:pt x="47" y="57"/>
                    <a:pt x="44" y="53"/>
                    <a:pt x="44" y="53"/>
                  </a:cubicBezTo>
                  <a:cubicBezTo>
                    <a:pt x="44" y="53"/>
                    <a:pt x="45" y="58"/>
                    <a:pt x="40" y="61"/>
                  </a:cubicBezTo>
                  <a:cubicBezTo>
                    <a:pt x="36" y="63"/>
                    <a:pt x="33" y="61"/>
                    <a:pt x="32" y="59"/>
                  </a:cubicBezTo>
                  <a:cubicBezTo>
                    <a:pt x="30" y="57"/>
                    <a:pt x="30" y="52"/>
                    <a:pt x="33" y="51"/>
                  </a:cubicBezTo>
                  <a:cubicBezTo>
                    <a:pt x="36" y="51"/>
                    <a:pt x="36" y="55"/>
                    <a:pt x="36" y="56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4"/>
                    <a:pt x="40" y="49"/>
                    <a:pt x="39" y="47"/>
                  </a:cubicBezTo>
                  <a:cubicBezTo>
                    <a:pt x="39" y="46"/>
                    <a:pt x="35" y="41"/>
                    <a:pt x="29" y="41"/>
                  </a:cubicBezTo>
                  <a:cubicBezTo>
                    <a:pt x="23" y="41"/>
                    <a:pt x="19" y="45"/>
                    <a:pt x="21" y="44"/>
                  </a:cubicBezTo>
                  <a:cubicBezTo>
                    <a:pt x="22" y="43"/>
                    <a:pt x="24" y="43"/>
                    <a:pt x="26" y="42"/>
                  </a:cubicBezTo>
                  <a:cubicBezTo>
                    <a:pt x="29" y="41"/>
                    <a:pt x="33" y="43"/>
                    <a:pt x="34" y="46"/>
                  </a:cubicBezTo>
                  <a:cubicBezTo>
                    <a:pt x="34" y="49"/>
                    <a:pt x="30" y="51"/>
                    <a:pt x="27" y="48"/>
                  </a:cubicBezTo>
                  <a:cubicBezTo>
                    <a:pt x="24" y="46"/>
                    <a:pt x="24" y="47"/>
                    <a:pt x="18" y="50"/>
                  </a:cubicBezTo>
                  <a:cubicBezTo>
                    <a:pt x="8" y="55"/>
                    <a:pt x="9" y="66"/>
                    <a:pt x="9" y="66"/>
                  </a:cubicBezTo>
                  <a:cubicBezTo>
                    <a:pt x="9" y="66"/>
                    <a:pt x="14" y="60"/>
                    <a:pt x="16" y="57"/>
                  </a:cubicBezTo>
                  <a:cubicBezTo>
                    <a:pt x="18" y="55"/>
                    <a:pt x="20" y="54"/>
                    <a:pt x="23" y="55"/>
                  </a:cubicBezTo>
                  <a:cubicBezTo>
                    <a:pt x="26" y="56"/>
                    <a:pt x="28" y="59"/>
                    <a:pt x="26" y="62"/>
                  </a:cubicBezTo>
                  <a:cubicBezTo>
                    <a:pt x="24" y="64"/>
                    <a:pt x="22" y="63"/>
                    <a:pt x="21" y="63"/>
                  </a:cubicBezTo>
                  <a:cubicBezTo>
                    <a:pt x="21" y="62"/>
                    <a:pt x="21" y="59"/>
                    <a:pt x="20" y="59"/>
                  </a:cubicBezTo>
                  <a:cubicBezTo>
                    <a:pt x="20" y="59"/>
                    <a:pt x="19" y="59"/>
                    <a:pt x="16" y="61"/>
                  </a:cubicBezTo>
                  <a:cubicBezTo>
                    <a:pt x="13" y="64"/>
                    <a:pt x="12" y="68"/>
                    <a:pt x="10" y="70"/>
                  </a:cubicBezTo>
                  <a:cubicBezTo>
                    <a:pt x="9" y="73"/>
                    <a:pt x="9" y="76"/>
                    <a:pt x="9" y="76"/>
                  </a:cubicBezTo>
                  <a:cubicBezTo>
                    <a:pt x="9" y="76"/>
                    <a:pt x="12" y="75"/>
                    <a:pt x="14" y="75"/>
                  </a:cubicBezTo>
                  <a:cubicBezTo>
                    <a:pt x="16" y="75"/>
                    <a:pt x="17" y="77"/>
                    <a:pt x="18" y="78"/>
                  </a:cubicBezTo>
                  <a:cubicBezTo>
                    <a:pt x="18" y="80"/>
                    <a:pt x="17" y="82"/>
                    <a:pt x="16" y="82"/>
                  </a:cubicBezTo>
                  <a:cubicBezTo>
                    <a:pt x="14" y="82"/>
                    <a:pt x="13" y="80"/>
                    <a:pt x="12" y="80"/>
                  </a:cubicBezTo>
                  <a:cubicBezTo>
                    <a:pt x="11" y="80"/>
                    <a:pt x="10" y="78"/>
                    <a:pt x="7" y="82"/>
                  </a:cubicBezTo>
                  <a:cubicBezTo>
                    <a:pt x="6" y="84"/>
                    <a:pt x="5" y="87"/>
                    <a:pt x="4" y="89"/>
                  </a:cubicBezTo>
                  <a:cubicBezTo>
                    <a:pt x="5" y="87"/>
                    <a:pt x="5" y="84"/>
                    <a:pt x="6" y="80"/>
                  </a:cubicBezTo>
                  <a:cubicBezTo>
                    <a:pt x="7" y="76"/>
                    <a:pt x="5" y="75"/>
                    <a:pt x="5" y="69"/>
                  </a:cubicBezTo>
                  <a:cubicBezTo>
                    <a:pt x="5" y="63"/>
                    <a:pt x="7" y="55"/>
                    <a:pt x="11" y="49"/>
                  </a:cubicBezTo>
                  <a:cubicBezTo>
                    <a:pt x="15" y="44"/>
                    <a:pt x="25" y="37"/>
                    <a:pt x="28" y="35"/>
                  </a:cubicBezTo>
                  <a:cubicBezTo>
                    <a:pt x="31" y="34"/>
                    <a:pt x="34" y="30"/>
                    <a:pt x="35" y="29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7" y="28"/>
                    <a:pt x="37" y="30"/>
                  </a:cubicBezTo>
                  <a:cubicBezTo>
                    <a:pt x="36" y="32"/>
                    <a:pt x="34" y="33"/>
                    <a:pt x="34" y="33"/>
                  </a:cubicBezTo>
                  <a:cubicBezTo>
                    <a:pt x="34" y="33"/>
                    <a:pt x="39" y="32"/>
                    <a:pt x="41" y="32"/>
                  </a:cubicBezTo>
                  <a:cubicBezTo>
                    <a:pt x="44" y="32"/>
                    <a:pt x="46" y="34"/>
                    <a:pt x="47" y="35"/>
                  </a:cubicBezTo>
                  <a:cubicBezTo>
                    <a:pt x="48" y="36"/>
                    <a:pt x="48" y="38"/>
                    <a:pt x="45" y="40"/>
                  </a:cubicBezTo>
                  <a:cubicBezTo>
                    <a:pt x="41" y="42"/>
                    <a:pt x="40" y="38"/>
                    <a:pt x="41" y="38"/>
                  </a:cubicBezTo>
                  <a:cubicBezTo>
                    <a:pt x="43" y="37"/>
                    <a:pt x="43" y="38"/>
                    <a:pt x="41" y="36"/>
                  </a:cubicBezTo>
                  <a:cubicBezTo>
                    <a:pt x="40" y="34"/>
                    <a:pt x="37" y="35"/>
                    <a:pt x="34" y="35"/>
                  </a:cubicBezTo>
                  <a:cubicBezTo>
                    <a:pt x="31" y="35"/>
                    <a:pt x="25" y="39"/>
                    <a:pt x="25" y="39"/>
                  </a:cubicBezTo>
                  <a:cubicBezTo>
                    <a:pt x="25" y="39"/>
                    <a:pt x="31" y="38"/>
                    <a:pt x="37" y="40"/>
                  </a:cubicBezTo>
                  <a:cubicBezTo>
                    <a:pt x="42" y="42"/>
                    <a:pt x="48" y="51"/>
                    <a:pt x="49" y="51"/>
                  </a:cubicBezTo>
                  <a:cubicBezTo>
                    <a:pt x="51" y="51"/>
                    <a:pt x="55" y="52"/>
                    <a:pt x="51" y="55"/>
                  </a:cubicBezTo>
                  <a:close/>
                  <a:moveTo>
                    <a:pt x="79" y="8"/>
                  </a:moveTo>
                  <a:cubicBezTo>
                    <a:pt x="81" y="11"/>
                    <a:pt x="82" y="13"/>
                    <a:pt x="81" y="15"/>
                  </a:cubicBezTo>
                  <a:cubicBezTo>
                    <a:pt x="80" y="18"/>
                    <a:pt x="78" y="17"/>
                    <a:pt x="78" y="17"/>
                  </a:cubicBezTo>
                  <a:cubicBezTo>
                    <a:pt x="78" y="17"/>
                    <a:pt x="80" y="19"/>
                    <a:pt x="80" y="21"/>
                  </a:cubicBezTo>
                  <a:cubicBezTo>
                    <a:pt x="80" y="22"/>
                    <a:pt x="80" y="24"/>
                    <a:pt x="78" y="26"/>
                  </a:cubicBezTo>
                  <a:cubicBezTo>
                    <a:pt x="76" y="28"/>
                    <a:pt x="73" y="30"/>
                    <a:pt x="71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63" y="25"/>
                    <a:pt x="65" y="23"/>
                    <a:pt x="66" y="23"/>
                  </a:cubicBezTo>
                  <a:cubicBezTo>
                    <a:pt x="68" y="23"/>
                    <a:pt x="70" y="20"/>
                    <a:pt x="67" y="17"/>
                  </a:cubicBezTo>
                  <a:cubicBezTo>
                    <a:pt x="65" y="13"/>
                    <a:pt x="60" y="11"/>
                    <a:pt x="57" y="11"/>
                  </a:cubicBezTo>
                  <a:cubicBezTo>
                    <a:pt x="54" y="11"/>
                    <a:pt x="53" y="11"/>
                    <a:pt x="50" y="12"/>
                  </a:cubicBezTo>
                  <a:cubicBezTo>
                    <a:pt x="47" y="13"/>
                    <a:pt x="42" y="16"/>
                    <a:pt x="42" y="16"/>
                  </a:cubicBezTo>
                  <a:cubicBezTo>
                    <a:pt x="42" y="16"/>
                    <a:pt x="46" y="15"/>
                    <a:pt x="50" y="15"/>
                  </a:cubicBezTo>
                  <a:cubicBezTo>
                    <a:pt x="54" y="16"/>
                    <a:pt x="57" y="17"/>
                    <a:pt x="58" y="19"/>
                  </a:cubicBezTo>
                  <a:cubicBezTo>
                    <a:pt x="60" y="22"/>
                    <a:pt x="62" y="21"/>
                    <a:pt x="61" y="25"/>
                  </a:cubicBezTo>
                  <a:cubicBezTo>
                    <a:pt x="60" y="28"/>
                    <a:pt x="58" y="28"/>
                    <a:pt x="56" y="26"/>
                  </a:cubicBezTo>
                  <a:cubicBezTo>
                    <a:pt x="55" y="25"/>
                    <a:pt x="56" y="23"/>
                    <a:pt x="56" y="23"/>
                  </a:cubicBezTo>
                  <a:cubicBezTo>
                    <a:pt x="56" y="23"/>
                    <a:pt x="52" y="25"/>
                    <a:pt x="50" y="25"/>
                  </a:cubicBezTo>
                  <a:cubicBezTo>
                    <a:pt x="47" y="25"/>
                    <a:pt x="45" y="24"/>
                    <a:pt x="43" y="23"/>
                  </a:cubicBezTo>
                  <a:cubicBezTo>
                    <a:pt x="42" y="22"/>
                    <a:pt x="40" y="21"/>
                    <a:pt x="40" y="21"/>
                  </a:cubicBezTo>
                  <a:cubicBezTo>
                    <a:pt x="40" y="21"/>
                    <a:pt x="46" y="22"/>
                    <a:pt x="49" y="22"/>
                  </a:cubicBezTo>
                  <a:cubicBezTo>
                    <a:pt x="52" y="22"/>
                    <a:pt x="54" y="20"/>
                    <a:pt x="54" y="20"/>
                  </a:cubicBezTo>
                  <a:cubicBezTo>
                    <a:pt x="54" y="20"/>
                    <a:pt x="50" y="18"/>
                    <a:pt x="45" y="18"/>
                  </a:cubicBezTo>
                  <a:cubicBezTo>
                    <a:pt x="40" y="19"/>
                    <a:pt x="36" y="18"/>
                    <a:pt x="33" y="20"/>
                  </a:cubicBezTo>
                  <a:cubicBezTo>
                    <a:pt x="26" y="25"/>
                    <a:pt x="21" y="37"/>
                    <a:pt x="21" y="37"/>
                  </a:cubicBezTo>
                  <a:cubicBezTo>
                    <a:pt x="21" y="37"/>
                    <a:pt x="23" y="24"/>
                    <a:pt x="34" y="15"/>
                  </a:cubicBezTo>
                  <a:cubicBezTo>
                    <a:pt x="41" y="9"/>
                    <a:pt x="49" y="5"/>
                    <a:pt x="56" y="5"/>
                  </a:cubicBezTo>
                  <a:cubicBezTo>
                    <a:pt x="66" y="6"/>
                    <a:pt x="69" y="9"/>
                    <a:pt x="71" y="11"/>
                  </a:cubicBezTo>
                  <a:cubicBezTo>
                    <a:pt x="74" y="13"/>
                    <a:pt x="69" y="10"/>
                    <a:pt x="66" y="9"/>
                  </a:cubicBezTo>
                  <a:cubicBezTo>
                    <a:pt x="64" y="9"/>
                    <a:pt x="61" y="8"/>
                    <a:pt x="56" y="8"/>
                  </a:cubicBezTo>
                  <a:cubicBezTo>
                    <a:pt x="52" y="8"/>
                    <a:pt x="45" y="12"/>
                    <a:pt x="45" y="12"/>
                  </a:cubicBezTo>
                  <a:cubicBezTo>
                    <a:pt x="45" y="12"/>
                    <a:pt x="51" y="9"/>
                    <a:pt x="55" y="9"/>
                  </a:cubicBezTo>
                  <a:cubicBezTo>
                    <a:pt x="58" y="10"/>
                    <a:pt x="65" y="11"/>
                    <a:pt x="68" y="13"/>
                  </a:cubicBezTo>
                  <a:cubicBezTo>
                    <a:pt x="70" y="16"/>
                    <a:pt x="71" y="18"/>
                    <a:pt x="71" y="21"/>
                  </a:cubicBezTo>
                  <a:cubicBezTo>
                    <a:pt x="70" y="24"/>
                    <a:pt x="72" y="25"/>
                    <a:pt x="73" y="22"/>
                  </a:cubicBezTo>
                  <a:cubicBezTo>
                    <a:pt x="73" y="19"/>
                    <a:pt x="73" y="18"/>
                    <a:pt x="72" y="16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3"/>
                    <a:pt x="72" y="13"/>
                    <a:pt x="74" y="13"/>
                  </a:cubicBezTo>
                  <a:cubicBezTo>
                    <a:pt x="76" y="12"/>
                    <a:pt x="77" y="11"/>
                    <a:pt x="76" y="10"/>
                  </a:cubicBezTo>
                  <a:cubicBezTo>
                    <a:pt x="75" y="8"/>
                    <a:pt x="77" y="5"/>
                    <a:pt x="79" y="8"/>
                  </a:cubicBezTo>
                  <a:close/>
                  <a:moveTo>
                    <a:pt x="97" y="5"/>
                  </a:moveTo>
                  <a:cubicBezTo>
                    <a:pt x="99" y="8"/>
                    <a:pt x="100" y="13"/>
                    <a:pt x="100" y="15"/>
                  </a:cubicBezTo>
                  <a:cubicBezTo>
                    <a:pt x="99" y="17"/>
                    <a:pt x="94" y="16"/>
                    <a:pt x="92" y="15"/>
                  </a:cubicBezTo>
                  <a:cubicBezTo>
                    <a:pt x="89" y="14"/>
                    <a:pt x="87" y="13"/>
                    <a:pt x="85" y="10"/>
                  </a:cubicBezTo>
                  <a:cubicBezTo>
                    <a:pt x="83" y="8"/>
                    <a:pt x="80" y="4"/>
                    <a:pt x="80" y="4"/>
                  </a:cubicBezTo>
                  <a:cubicBezTo>
                    <a:pt x="78" y="3"/>
                    <a:pt x="77" y="3"/>
                    <a:pt x="76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4"/>
                    <a:pt x="86" y="5"/>
                    <a:pt x="89" y="8"/>
                  </a:cubicBezTo>
                  <a:cubicBezTo>
                    <a:pt x="95" y="14"/>
                    <a:pt x="96" y="11"/>
                    <a:pt x="90" y="5"/>
                  </a:cubicBezTo>
                  <a:cubicBezTo>
                    <a:pt x="89" y="4"/>
                    <a:pt x="88" y="3"/>
                    <a:pt x="87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3"/>
                    <a:pt x="96" y="4"/>
                    <a:pt x="97" y="5"/>
                  </a:cubicBezTo>
                  <a:close/>
                  <a:moveTo>
                    <a:pt x="2" y="27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3"/>
                    <a:pt x="0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6"/>
                    <a:pt x="0" y="4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0" y="32"/>
                    <a:pt x="1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2" y="56"/>
                  </a:moveTo>
                  <a:cubicBezTo>
                    <a:pt x="2" y="56"/>
                    <a:pt x="2" y="56"/>
                    <a:pt x="2" y="5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3" y="30"/>
                  </a:cubicBezTo>
                  <a:cubicBezTo>
                    <a:pt x="4" y="31"/>
                    <a:pt x="4" y="35"/>
                    <a:pt x="4" y="35"/>
                  </a:cubicBezTo>
                  <a:cubicBezTo>
                    <a:pt x="8" y="27"/>
                    <a:pt x="14" y="26"/>
                    <a:pt x="16" y="28"/>
                  </a:cubicBezTo>
                  <a:cubicBezTo>
                    <a:pt x="18" y="31"/>
                    <a:pt x="17" y="35"/>
                    <a:pt x="17" y="35"/>
                  </a:cubicBezTo>
                  <a:cubicBezTo>
                    <a:pt x="17" y="35"/>
                    <a:pt x="17" y="32"/>
                    <a:pt x="15" y="30"/>
                  </a:cubicBezTo>
                  <a:cubicBezTo>
                    <a:pt x="14" y="30"/>
                    <a:pt x="11" y="28"/>
                    <a:pt x="8" y="31"/>
                  </a:cubicBezTo>
                  <a:cubicBezTo>
                    <a:pt x="4" y="34"/>
                    <a:pt x="4" y="40"/>
                    <a:pt x="4" y="40"/>
                  </a:cubicBezTo>
                  <a:cubicBezTo>
                    <a:pt x="4" y="40"/>
                    <a:pt x="5" y="39"/>
                    <a:pt x="6" y="38"/>
                  </a:cubicBezTo>
                  <a:cubicBezTo>
                    <a:pt x="7" y="37"/>
                    <a:pt x="8" y="36"/>
                    <a:pt x="10" y="35"/>
                  </a:cubicBezTo>
                  <a:cubicBezTo>
                    <a:pt x="12" y="35"/>
                    <a:pt x="16" y="35"/>
                    <a:pt x="12" y="37"/>
                  </a:cubicBezTo>
                  <a:cubicBezTo>
                    <a:pt x="11" y="37"/>
                    <a:pt x="8" y="38"/>
                    <a:pt x="7" y="40"/>
                  </a:cubicBezTo>
                  <a:cubicBezTo>
                    <a:pt x="4" y="44"/>
                    <a:pt x="4" y="48"/>
                    <a:pt x="4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6" y="46"/>
                    <a:pt x="11" y="45"/>
                    <a:pt x="8" y="48"/>
                  </a:cubicBezTo>
                  <a:cubicBezTo>
                    <a:pt x="5" y="50"/>
                    <a:pt x="2" y="56"/>
                    <a:pt x="2" y="56"/>
                  </a:cubicBezTo>
                  <a:close/>
                  <a:moveTo>
                    <a:pt x="2" y="8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2" y="8"/>
                  </a:cubicBezTo>
                  <a:close/>
                  <a:moveTo>
                    <a:pt x="3" y="14"/>
                  </a:moveTo>
                  <a:cubicBezTo>
                    <a:pt x="3" y="14"/>
                    <a:pt x="2" y="15"/>
                    <a:pt x="2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0"/>
                    <a:pt x="7" y="12"/>
                    <a:pt x="6" y="17"/>
                  </a:cubicBezTo>
                  <a:cubicBezTo>
                    <a:pt x="6" y="21"/>
                    <a:pt x="6" y="22"/>
                    <a:pt x="7" y="22"/>
                  </a:cubicBezTo>
                  <a:cubicBezTo>
                    <a:pt x="8" y="23"/>
                    <a:pt x="9" y="18"/>
                    <a:pt x="11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7"/>
                    <a:pt x="17" y="16"/>
                    <a:pt x="17" y="16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20"/>
                    <a:pt x="13" y="23"/>
                    <a:pt x="11" y="24"/>
                  </a:cubicBezTo>
                  <a:cubicBezTo>
                    <a:pt x="9" y="25"/>
                    <a:pt x="6" y="26"/>
                    <a:pt x="5" y="25"/>
                  </a:cubicBezTo>
                  <a:cubicBezTo>
                    <a:pt x="4" y="23"/>
                    <a:pt x="4" y="21"/>
                    <a:pt x="4" y="18"/>
                  </a:cubicBezTo>
                  <a:cubicBezTo>
                    <a:pt x="4" y="16"/>
                    <a:pt x="3" y="14"/>
                    <a:pt x="3" y="1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lose/>
                  <a:moveTo>
                    <a:pt x="6" y="2"/>
                  </a:moveTo>
                  <a:cubicBezTo>
                    <a:pt x="5" y="3"/>
                    <a:pt x="4" y="5"/>
                    <a:pt x="6" y="8"/>
                  </a:cubicBezTo>
                  <a:cubicBezTo>
                    <a:pt x="6" y="8"/>
                    <a:pt x="4" y="5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6" y="2"/>
                  </a:lnTo>
                  <a:close/>
                  <a:moveTo>
                    <a:pt x="15" y="2"/>
                  </a:move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4" y="9"/>
                    <a:pt x="14" y="9"/>
                  </a:cubicBezTo>
                  <a:cubicBezTo>
                    <a:pt x="14" y="9"/>
                    <a:pt x="15" y="6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lnTo>
                    <a:pt x="15" y="2"/>
                  </a:lnTo>
                  <a:close/>
                  <a:moveTo>
                    <a:pt x="33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5"/>
                    <a:pt x="33" y="7"/>
                    <a:pt x="32" y="8"/>
                  </a:cubicBezTo>
                  <a:cubicBezTo>
                    <a:pt x="30" y="9"/>
                    <a:pt x="28" y="10"/>
                    <a:pt x="27" y="9"/>
                  </a:cubicBezTo>
                  <a:cubicBezTo>
                    <a:pt x="25" y="9"/>
                    <a:pt x="23" y="7"/>
                    <a:pt x="23" y="7"/>
                  </a:cubicBezTo>
                  <a:cubicBezTo>
                    <a:pt x="23" y="7"/>
                    <a:pt x="24" y="9"/>
                    <a:pt x="24" y="11"/>
                  </a:cubicBezTo>
                  <a:cubicBezTo>
                    <a:pt x="24" y="13"/>
                    <a:pt x="23" y="13"/>
                    <a:pt x="21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4"/>
                    <a:pt x="21" y="13"/>
                    <a:pt x="21" y="10"/>
                  </a:cubicBezTo>
                  <a:cubicBezTo>
                    <a:pt x="21" y="9"/>
                    <a:pt x="20" y="6"/>
                    <a:pt x="19" y="5"/>
                  </a:cubicBezTo>
                  <a:cubicBezTo>
                    <a:pt x="19" y="4"/>
                    <a:pt x="17" y="3"/>
                    <a:pt x="16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6" y="5"/>
                    <a:pt x="28" y="6"/>
                  </a:cubicBezTo>
                  <a:cubicBezTo>
                    <a:pt x="29" y="6"/>
                    <a:pt x="31" y="5"/>
                    <a:pt x="32" y="3"/>
                  </a:cubicBezTo>
                  <a:cubicBezTo>
                    <a:pt x="33" y="3"/>
                    <a:pt x="33" y="3"/>
                    <a:pt x="33" y="2"/>
                  </a:cubicBezTo>
                  <a:close/>
                  <a:moveTo>
                    <a:pt x="72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30"/>
                    <a:pt x="61" y="230"/>
                    <a:pt x="62" y="229"/>
                  </a:cubicBezTo>
                  <a:cubicBezTo>
                    <a:pt x="66" y="229"/>
                    <a:pt x="68" y="229"/>
                    <a:pt x="68" y="229"/>
                  </a:cubicBezTo>
                  <a:cubicBezTo>
                    <a:pt x="68" y="229"/>
                    <a:pt x="66" y="227"/>
                    <a:pt x="67" y="224"/>
                  </a:cubicBezTo>
                  <a:cubicBezTo>
                    <a:pt x="68" y="224"/>
                    <a:pt x="70" y="223"/>
                    <a:pt x="72" y="224"/>
                  </a:cubicBezTo>
                  <a:cubicBezTo>
                    <a:pt x="73" y="225"/>
                    <a:pt x="74" y="227"/>
                    <a:pt x="72" y="230"/>
                  </a:cubicBezTo>
                  <a:cubicBezTo>
                    <a:pt x="72" y="230"/>
                    <a:pt x="72" y="230"/>
                    <a:pt x="72" y="230"/>
                  </a:cubicBezTo>
                  <a:close/>
                  <a:moveTo>
                    <a:pt x="85" y="229"/>
                  </a:moveTo>
                  <a:cubicBezTo>
                    <a:pt x="85" y="229"/>
                    <a:pt x="85" y="230"/>
                    <a:pt x="86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30"/>
                    <a:pt x="78" y="229"/>
                  </a:cubicBezTo>
                  <a:cubicBezTo>
                    <a:pt x="78" y="227"/>
                    <a:pt x="78" y="226"/>
                    <a:pt x="81" y="226"/>
                  </a:cubicBezTo>
                  <a:cubicBezTo>
                    <a:pt x="83" y="226"/>
                    <a:pt x="84" y="227"/>
                    <a:pt x="85" y="229"/>
                  </a:cubicBezTo>
                  <a:close/>
                  <a:moveTo>
                    <a:pt x="0" y="224"/>
                  </a:move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1" y="228"/>
                  </a:cubicBezTo>
                  <a:cubicBezTo>
                    <a:pt x="1" y="227"/>
                    <a:pt x="1" y="225"/>
                    <a:pt x="0" y="224"/>
                  </a:cubicBezTo>
                  <a:close/>
                  <a:moveTo>
                    <a:pt x="34" y="230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4" y="230"/>
                    <a:pt x="34" y="230"/>
                  </a:cubicBezTo>
                  <a:close/>
                  <a:moveTo>
                    <a:pt x="29" y="230"/>
                  </a:move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2" y="230"/>
                    <a:pt x="22" y="230"/>
                  </a:cubicBezTo>
                  <a:cubicBezTo>
                    <a:pt x="24" y="228"/>
                    <a:pt x="26" y="222"/>
                    <a:pt x="26" y="222"/>
                  </a:cubicBezTo>
                  <a:cubicBezTo>
                    <a:pt x="26" y="222"/>
                    <a:pt x="26" y="224"/>
                    <a:pt x="26" y="226"/>
                  </a:cubicBezTo>
                  <a:cubicBezTo>
                    <a:pt x="25" y="227"/>
                    <a:pt x="26" y="228"/>
                    <a:pt x="26" y="228"/>
                  </a:cubicBezTo>
                  <a:cubicBezTo>
                    <a:pt x="26" y="228"/>
                    <a:pt x="29" y="225"/>
                    <a:pt x="31" y="223"/>
                  </a:cubicBezTo>
                  <a:cubicBezTo>
                    <a:pt x="33" y="221"/>
                    <a:pt x="35" y="221"/>
                    <a:pt x="37" y="221"/>
                  </a:cubicBezTo>
                  <a:cubicBezTo>
                    <a:pt x="40" y="221"/>
                    <a:pt x="41" y="222"/>
                    <a:pt x="44" y="225"/>
                  </a:cubicBezTo>
                  <a:cubicBezTo>
                    <a:pt x="47" y="228"/>
                    <a:pt x="49" y="228"/>
                    <a:pt x="49" y="228"/>
                  </a:cubicBezTo>
                  <a:cubicBezTo>
                    <a:pt x="49" y="228"/>
                    <a:pt x="47" y="229"/>
                    <a:pt x="45" y="230"/>
                  </a:cubicBezTo>
                  <a:cubicBezTo>
                    <a:pt x="44" y="230"/>
                    <a:pt x="42" y="229"/>
                    <a:pt x="41" y="228"/>
                  </a:cubicBezTo>
                  <a:cubicBezTo>
                    <a:pt x="40" y="227"/>
                    <a:pt x="38" y="226"/>
                    <a:pt x="34" y="226"/>
                  </a:cubicBezTo>
                  <a:cubicBezTo>
                    <a:pt x="32" y="226"/>
                    <a:pt x="30" y="229"/>
                    <a:pt x="29" y="230"/>
                  </a:cubicBezTo>
                  <a:close/>
                  <a:moveTo>
                    <a:pt x="15" y="230"/>
                  </a:moveTo>
                  <a:cubicBezTo>
                    <a:pt x="15" y="230"/>
                    <a:pt x="15" y="230"/>
                    <a:pt x="15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0"/>
                    <a:pt x="13" y="229"/>
                    <a:pt x="14" y="229"/>
                  </a:cubicBezTo>
                  <a:cubicBezTo>
                    <a:pt x="16" y="228"/>
                    <a:pt x="19" y="228"/>
                    <a:pt x="19" y="228"/>
                  </a:cubicBezTo>
                  <a:cubicBezTo>
                    <a:pt x="19" y="228"/>
                    <a:pt x="17" y="229"/>
                    <a:pt x="15" y="230"/>
                  </a:cubicBezTo>
                  <a:close/>
                  <a:moveTo>
                    <a:pt x="76" y="214"/>
                  </a:moveTo>
                  <a:cubicBezTo>
                    <a:pt x="72" y="218"/>
                    <a:pt x="67" y="217"/>
                    <a:pt x="64" y="217"/>
                  </a:cubicBezTo>
                  <a:cubicBezTo>
                    <a:pt x="61" y="217"/>
                    <a:pt x="57" y="216"/>
                    <a:pt x="57" y="216"/>
                  </a:cubicBezTo>
                  <a:cubicBezTo>
                    <a:pt x="57" y="216"/>
                    <a:pt x="57" y="219"/>
                    <a:pt x="59" y="220"/>
                  </a:cubicBezTo>
                  <a:cubicBezTo>
                    <a:pt x="60" y="222"/>
                    <a:pt x="61" y="222"/>
                    <a:pt x="61" y="222"/>
                  </a:cubicBezTo>
                  <a:cubicBezTo>
                    <a:pt x="61" y="222"/>
                    <a:pt x="60" y="221"/>
                    <a:pt x="61" y="220"/>
                  </a:cubicBezTo>
                  <a:cubicBezTo>
                    <a:pt x="63" y="219"/>
                    <a:pt x="65" y="219"/>
                    <a:pt x="65" y="221"/>
                  </a:cubicBezTo>
                  <a:cubicBezTo>
                    <a:pt x="65" y="224"/>
                    <a:pt x="61" y="225"/>
                    <a:pt x="58" y="224"/>
                  </a:cubicBezTo>
                  <a:cubicBezTo>
                    <a:pt x="54" y="224"/>
                    <a:pt x="49" y="219"/>
                    <a:pt x="46" y="216"/>
                  </a:cubicBezTo>
                  <a:cubicBezTo>
                    <a:pt x="42" y="213"/>
                    <a:pt x="38" y="213"/>
                    <a:pt x="34" y="214"/>
                  </a:cubicBezTo>
                  <a:cubicBezTo>
                    <a:pt x="32" y="214"/>
                    <a:pt x="28" y="217"/>
                    <a:pt x="26" y="219"/>
                  </a:cubicBezTo>
                  <a:cubicBezTo>
                    <a:pt x="24" y="220"/>
                    <a:pt x="20" y="222"/>
                    <a:pt x="20" y="222"/>
                  </a:cubicBezTo>
                  <a:cubicBezTo>
                    <a:pt x="20" y="222"/>
                    <a:pt x="23" y="219"/>
                    <a:pt x="25" y="217"/>
                  </a:cubicBezTo>
                  <a:cubicBezTo>
                    <a:pt x="27" y="215"/>
                    <a:pt x="30" y="212"/>
                    <a:pt x="34" y="210"/>
                  </a:cubicBezTo>
                  <a:cubicBezTo>
                    <a:pt x="36" y="209"/>
                    <a:pt x="44" y="209"/>
                    <a:pt x="49" y="211"/>
                  </a:cubicBezTo>
                  <a:cubicBezTo>
                    <a:pt x="53" y="213"/>
                    <a:pt x="61" y="214"/>
                    <a:pt x="61" y="214"/>
                  </a:cubicBezTo>
                  <a:cubicBezTo>
                    <a:pt x="61" y="214"/>
                    <a:pt x="53" y="211"/>
                    <a:pt x="51" y="209"/>
                  </a:cubicBezTo>
                  <a:cubicBezTo>
                    <a:pt x="49" y="208"/>
                    <a:pt x="44" y="207"/>
                    <a:pt x="40" y="207"/>
                  </a:cubicBezTo>
                  <a:cubicBezTo>
                    <a:pt x="36" y="207"/>
                    <a:pt x="33" y="207"/>
                    <a:pt x="28" y="212"/>
                  </a:cubicBezTo>
                  <a:cubicBezTo>
                    <a:pt x="23" y="216"/>
                    <a:pt x="19" y="219"/>
                    <a:pt x="19" y="219"/>
                  </a:cubicBezTo>
                  <a:cubicBezTo>
                    <a:pt x="19" y="219"/>
                    <a:pt x="20" y="218"/>
                    <a:pt x="21" y="216"/>
                  </a:cubicBezTo>
                  <a:cubicBezTo>
                    <a:pt x="22" y="214"/>
                    <a:pt x="23" y="213"/>
                    <a:pt x="27" y="210"/>
                  </a:cubicBezTo>
                  <a:cubicBezTo>
                    <a:pt x="30" y="206"/>
                    <a:pt x="36" y="204"/>
                    <a:pt x="41" y="203"/>
                  </a:cubicBezTo>
                  <a:cubicBezTo>
                    <a:pt x="46" y="203"/>
                    <a:pt x="54" y="204"/>
                    <a:pt x="57" y="205"/>
                  </a:cubicBezTo>
                  <a:cubicBezTo>
                    <a:pt x="60" y="205"/>
                    <a:pt x="63" y="203"/>
                    <a:pt x="63" y="203"/>
                  </a:cubicBezTo>
                  <a:cubicBezTo>
                    <a:pt x="63" y="203"/>
                    <a:pt x="61" y="203"/>
                    <a:pt x="60" y="203"/>
                  </a:cubicBezTo>
                  <a:cubicBezTo>
                    <a:pt x="58" y="202"/>
                    <a:pt x="59" y="199"/>
                    <a:pt x="59" y="199"/>
                  </a:cubicBezTo>
                  <a:cubicBezTo>
                    <a:pt x="60" y="198"/>
                    <a:pt x="61" y="198"/>
                    <a:pt x="64" y="199"/>
                  </a:cubicBezTo>
                  <a:cubicBezTo>
                    <a:pt x="66" y="200"/>
                    <a:pt x="66" y="203"/>
                    <a:pt x="63" y="206"/>
                  </a:cubicBezTo>
                  <a:cubicBezTo>
                    <a:pt x="60" y="209"/>
                    <a:pt x="54" y="207"/>
                    <a:pt x="53" y="207"/>
                  </a:cubicBezTo>
                  <a:cubicBezTo>
                    <a:pt x="53" y="207"/>
                    <a:pt x="59" y="211"/>
                    <a:pt x="62" y="212"/>
                  </a:cubicBezTo>
                  <a:cubicBezTo>
                    <a:pt x="66" y="213"/>
                    <a:pt x="70" y="213"/>
                    <a:pt x="71" y="213"/>
                  </a:cubicBezTo>
                  <a:cubicBezTo>
                    <a:pt x="73" y="213"/>
                    <a:pt x="74" y="211"/>
                    <a:pt x="74" y="211"/>
                  </a:cubicBezTo>
                  <a:cubicBezTo>
                    <a:pt x="74" y="211"/>
                    <a:pt x="71" y="209"/>
                    <a:pt x="72" y="208"/>
                  </a:cubicBezTo>
                  <a:cubicBezTo>
                    <a:pt x="72" y="206"/>
                    <a:pt x="74" y="206"/>
                    <a:pt x="76" y="207"/>
                  </a:cubicBezTo>
                  <a:cubicBezTo>
                    <a:pt x="78" y="208"/>
                    <a:pt x="79" y="210"/>
                    <a:pt x="76" y="214"/>
                  </a:cubicBezTo>
                  <a:close/>
                  <a:moveTo>
                    <a:pt x="59" y="190"/>
                  </a:moveTo>
                  <a:cubicBezTo>
                    <a:pt x="60" y="192"/>
                    <a:pt x="58" y="196"/>
                    <a:pt x="55" y="199"/>
                  </a:cubicBezTo>
                  <a:cubicBezTo>
                    <a:pt x="52" y="201"/>
                    <a:pt x="46" y="200"/>
                    <a:pt x="40" y="199"/>
                  </a:cubicBezTo>
                  <a:cubicBezTo>
                    <a:pt x="35" y="199"/>
                    <a:pt x="28" y="201"/>
                    <a:pt x="24" y="205"/>
                  </a:cubicBezTo>
                  <a:cubicBezTo>
                    <a:pt x="19" y="209"/>
                    <a:pt x="16" y="214"/>
                    <a:pt x="16" y="214"/>
                  </a:cubicBezTo>
                  <a:cubicBezTo>
                    <a:pt x="16" y="214"/>
                    <a:pt x="16" y="211"/>
                    <a:pt x="18" y="207"/>
                  </a:cubicBezTo>
                  <a:cubicBezTo>
                    <a:pt x="20" y="203"/>
                    <a:pt x="23" y="201"/>
                    <a:pt x="29" y="198"/>
                  </a:cubicBezTo>
                  <a:cubicBezTo>
                    <a:pt x="35" y="195"/>
                    <a:pt x="43" y="196"/>
                    <a:pt x="43" y="196"/>
                  </a:cubicBezTo>
                  <a:cubicBezTo>
                    <a:pt x="43" y="196"/>
                    <a:pt x="37" y="194"/>
                    <a:pt x="30" y="195"/>
                  </a:cubicBezTo>
                  <a:cubicBezTo>
                    <a:pt x="27" y="196"/>
                    <a:pt x="22" y="199"/>
                    <a:pt x="18" y="203"/>
                  </a:cubicBezTo>
                  <a:cubicBezTo>
                    <a:pt x="13" y="207"/>
                    <a:pt x="13" y="211"/>
                    <a:pt x="13" y="211"/>
                  </a:cubicBezTo>
                  <a:cubicBezTo>
                    <a:pt x="13" y="211"/>
                    <a:pt x="13" y="207"/>
                    <a:pt x="15" y="204"/>
                  </a:cubicBezTo>
                  <a:cubicBezTo>
                    <a:pt x="17" y="200"/>
                    <a:pt x="18" y="199"/>
                    <a:pt x="23" y="195"/>
                  </a:cubicBezTo>
                  <a:cubicBezTo>
                    <a:pt x="27" y="191"/>
                    <a:pt x="31" y="191"/>
                    <a:pt x="36" y="191"/>
                  </a:cubicBezTo>
                  <a:cubicBezTo>
                    <a:pt x="41" y="191"/>
                    <a:pt x="44" y="192"/>
                    <a:pt x="47" y="193"/>
                  </a:cubicBezTo>
                  <a:cubicBezTo>
                    <a:pt x="49" y="194"/>
                    <a:pt x="52" y="195"/>
                    <a:pt x="53" y="195"/>
                  </a:cubicBezTo>
                  <a:cubicBezTo>
                    <a:pt x="54" y="195"/>
                    <a:pt x="56" y="193"/>
                    <a:pt x="56" y="193"/>
                  </a:cubicBezTo>
                  <a:cubicBezTo>
                    <a:pt x="56" y="193"/>
                    <a:pt x="53" y="193"/>
                    <a:pt x="52" y="192"/>
                  </a:cubicBezTo>
                  <a:cubicBezTo>
                    <a:pt x="51" y="191"/>
                    <a:pt x="51" y="190"/>
                    <a:pt x="53" y="188"/>
                  </a:cubicBezTo>
                  <a:cubicBezTo>
                    <a:pt x="54" y="187"/>
                    <a:pt x="58" y="188"/>
                    <a:pt x="59" y="190"/>
                  </a:cubicBezTo>
                  <a:close/>
                  <a:moveTo>
                    <a:pt x="33" y="187"/>
                  </a:moveTo>
                  <a:cubicBezTo>
                    <a:pt x="33" y="187"/>
                    <a:pt x="30" y="189"/>
                    <a:pt x="28" y="189"/>
                  </a:cubicBezTo>
                  <a:cubicBezTo>
                    <a:pt x="26" y="189"/>
                    <a:pt x="25" y="187"/>
                    <a:pt x="23" y="187"/>
                  </a:cubicBezTo>
                  <a:cubicBezTo>
                    <a:pt x="20" y="187"/>
                    <a:pt x="18" y="189"/>
                    <a:pt x="18" y="189"/>
                  </a:cubicBezTo>
                  <a:cubicBezTo>
                    <a:pt x="18" y="189"/>
                    <a:pt x="20" y="188"/>
                    <a:pt x="22" y="189"/>
                  </a:cubicBezTo>
                  <a:cubicBezTo>
                    <a:pt x="23" y="189"/>
                    <a:pt x="24" y="191"/>
                    <a:pt x="22" y="192"/>
                  </a:cubicBezTo>
                  <a:cubicBezTo>
                    <a:pt x="20" y="193"/>
                    <a:pt x="18" y="194"/>
                    <a:pt x="14" y="199"/>
                  </a:cubicBezTo>
                  <a:cubicBezTo>
                    <a:pt x="10" y="203"/>
                    <a:pt x="9" y="208"/>
                    <a:pt x="9" y="208"/>
                  </a:cubicBezTo>
                  <a:cubicBezTo>
                    <a:pt x="9" y="208"/>
                    <a:pt x="11" y="200"/>
                    <a:pt x="12" y="196"/>
                  </a:cubicBezTo>
                  <a:cubicBezTo>
                    <a:pt x="14" y="192"/>
                    <a:pt x="17" y="190"/>
                    <a:pt x="17" y="190"/>
                  </a:cubicBezTo>
                  <a:cubicBezTo>
                    <a:pt x="17" y="190"/>
                    <a:pt x="14" y="191"/>
                    <a:pt x="11" y="195"/>
                  </a:cubicBezTo>
                  <a:cubicBezTo>
                    <a:pt x="9" y="198"/>
                    <a:pt x="8" y="203"/>
                    <a:pt x="8" y="203"/>
                  </a:cubicBezTo>
                  <a:cubicBezTo>
                    <a:pt x="8" y="203"/>
                    <a:pt x="8" y="195"/>
                    <a:pt x="11" y="191"/>
                  </a:cubicBezTo>
                  <a:cubicBezTo>
                    <a:pt x="15" y="186"/>
                    <a:pt x="19" y="184"/>
                    <a:pt x="24" y="184"/>
                  </a:cubicBezTo>
                  <a:cubicBezTo>
                    <a:pt x="28" y="184"/>
                    <a:pt x="27" y="184"/>
                    <a:pt x="30" y="185"/>
                  </a:cubicBezTo>
                  <a:cubicBezTo>
                    <a:pt x="32" y="185"/>
                    <a:pt x="33" y="187"/>
                    <a:pt x="33" y="187"/>
                  </a:cubicBezTo>
                  <a:close/>
                  <a:moveTo>
                    <a:pt x="53" y="182"/>
                  </a:moveTo>
                  <a:cubicBezTo>
                    <a:pt x="50" y="185"/>
                    <a:pt x="47" y="185"/>
                    <a:pt x="45" y="184"/>
                  </a:cubicBezTo>
                  <a:cubicBezTo>
                    <a:pt x="42" y="182"/>
                    <a:pt x="42" y="179"/>
                    <a:pt x="38" y="177"/>
                  </a:cubicBezTo>
                  <a:cubicBezTo>
                    <a:pt x="35" y="174"/>
                    <a:pt x="28" y="176"/>
                    <a:pt x="28" y="176"/>
                  </a:cubicBezTo>
                  <a:cubicBezTo>
                    <a:pt x="28" y="176"/>
                    <a:pt x="33" y="179"/>
                    <a:pt x="36" y="179"/>
                  </a:cubicBezTo>
                  <a:cubicBezTo>
                    <a:pt x="39" y="180"/>
                    <a:pt x="39" y="183"/>
                    <a:pt x="39" y="183"/>
                  </a:cubicBezTo>
                  <a:cubicBezTo>
                    <a:pt x="39" y="183"/>
                    <a:pt x="36" y="184"/>
                    <a:pt x="31" y="182"/>
                  </a:cubicBezTo>
                  <a:cubicBezTo>
                    <a:pt x="27" y="181"/>
                    <a:pt x="24" y="177"/>
                    <a:pt x="19" y="181"/>
                  </a:cubicBezTo>
                  <a:cubicBezTo>
                    <a:pt x="15" y="184"/>
                    <a:pt x="10" y="190"/>
                    <a:pt x="10" y="190"/>
                  </a:cubicBezTo>
                  <a:cubicBezTo>
                    <a:pt x="10" y="190"/>
                    <a:pt x="11" y="186"/>
                    <a:pt x="14" y="183"/>
                  </a:cubicBezTo>
                  <a:cubicBezTo>
                    <a:pt x="16" y="181"/>
                    <a:pt x="18" y="179"/>
                    <a:pt x="20" y="177"/>
                  </a:cubicBezTo>
                  <a:cubicBezTo>
                    <a:pt x="22" y="174"/>
                    <a:pt x="22" y="173"/>
                    <a:pt x="25" y="169"/>
                  </a:cubicBezTo>
                  <a:cubicBezTo>
                    <a:pt x="28" y="165"/>
                    <a:pt x="32" y="165"/>
                    <a:pt x="32" y="165"/>
                  </a:cubicBezTo>
                  <a:cubicBezTo>
                    <a:pt x="32" y="165"/>
                    <a:pt x="30" y="168"/>
                    <a:pt x="30" y="169"/>
                  </a:cubicBezTo>
                  <a:cubicBezTo>
                    <a:pt x="29" y="170"/>
                    <a:pt x="29" y="172"/>
                    <a:pt x="29" y="172"/>
                  </a:cubicBezTo>
                  <a:cubicBezTo>
                    <a:pt x="29" y="172"/>
                    <a:pt x="30" y="171"/>
                    <a:pt x="33" y="170"/>
                  </a:cubicBezTo>
                  <a:cubicBezTo>
                    <a:pt x="36" y="170"/>
                    <a:pt x="40" y="170"/>
                    <a:pt x="42" y="173"/>
                  </a:cubicBezTo>
                  <a:cubicBezTo>
                    <a:pt x="44" y="175"/>
                    <a:pt x="45" y="177"/>
                    <a:pt x="46" y="179"/>
                  </a:cubicBezTo>
                  <a:cubicBezTo>
                    <a:pt x="46" y="180"/>
                    <a:pt x="48" y="181"/>
                    <a:pt x="48" y="181"/>
                  </a:cubicBezTo>
                  <a:cubicBezTo>
                    <a:pt x="48" y="181"/>
                    <a:pt x="47" y="179"/>
                    <a:pt x="48" y="178"/>
                  </a:cubicBezTo>
                  <a:cubicBezTo>
                    <a:pt x="49" y="176"/>
                    <a:pt x="51" y="176"/>
                    <a:pt x="52" y="177"/>
                  </a:cubicBezTo>
                  <a:cubicBezTo>
                    <a:pt x="53" y="177"/>
                    <a:pt x="55" y="179"/>
                    <a:pt x="53" y="182"/>
                  </a:cubicBezTo>
                  <a:close/>
                  <a:moveTo>
                    <a:pt x="18" y="216"/>
                  </a:moveTo>
                  <a:cubicBezTo>
                    <a:pt x="18" y="216"/>
                    <a:pt x="18" y="217"/>
                    <a:pt x="17" y="218"/>
                  </a:cubicBezTo>
                  <a:cubicBezTo>
                    <a:pt x="16" y="219"/>
                    <a:pt x="14" y="221"/>
                    <a:pt x="13" y="223"/>
                  </a:cubicBezTo>
                  <a:cubicBezTo>
                    <a:pt x="13" y="226"/>
                    <a:pt x="12" y="227"/>
                    <a:pt x="10" y="228"/>
                  </a:cubicBezTo>
                  <a:cubicBezTo>
                    <a:pt x="8" y="230"/>
                    <a:pt x="5" y="230"/>
                    <a:pt x="4" y="228"/>
                  </a:cubicBezTo>
                  <a:cubicBezTo>
                    <a:pt x="3" y="226"/>
                    <a:pt x="4" y="222"/>
                    <a:pt x="8" y="220"/>
                  </a:cubicBezTo>
                  <a:cubicBezTo>
                    <a:pt x="11" y="217"/>
                    <a:pt x="15" y="217"/>
                    <a:pt x="16" y="217"/>
                  </a:cubicBezTo>
                  <a:cubicBezTo>
                    <a:pt x="17" y="216"/>
                    <a:pt x="18" y="216"/>
                    <a:pt x="18" y="216"/>
                  </a:cubicBezTo>
                  <a:close/>
                  <a:moveTo>
                    <a:pt x="2" y="216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" y="221"/>
                    <a:pt x="0" y="2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" y="213"/>
                    <a:pt x="1" y="213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lose/>
                  <a:moveTo>
                    <a:pt x="2" y="22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2" y="216"/>
                    <a:pt x="3" y="215"/>
                    <a:pt x="4" y="214"/>
                  </a:cubicBezTo>
                  <a:cubicBezTo>
                    <a:pt x="4" y="213"/>
                    <a:pt x="6" y="211"/>
                    <a:pt x="7" y="211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9" y="210"/>
                    <a:pt x="9" y="213"/>
                    <a:pt x="8" y="215"/>
                  </a:cubicBezTo>
                  <a:cubicBezTo>
                    <a:pt x="8" y="217"/>
                    <a:pt x="6" y="218"/>
                    <a:pt x="5" y="220"/>
                  </a:cubicBezTo>
                  <a:cubicBezTo>
                    <a:pt x="3" y="221"/>
                    <a:pt x="2" y="222"/>
                    <a:pt x="2" y="222"/>
                  </a:cubicBezTo>
                  <a:close/>
                  <a:moveTo>
                    <a:pt x="2" y="193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09"/>
                    <a:pt x="2" y="208"/>
                    <a:pt x="1" y="20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197"/>
                    <a:pt x="1" y="196"/>
                    <a:pt x="2" y="195"/>
                  </a:cubicBezTo>
                  <a:cubicBezTo>
                    <a:pt x="2" y="194"/>
                    <a:pt x="2" y="193"/>
                    <a:pt x="2" y="193"/>
                  </a:cubicBezTo>
                  <a:close/>
                  <a:moveTo>
                    <a:pt x="2" y="211"/>
                  </a:moveTo>
                  <a:cubicBezTo>
                    <a:pt x="2" y="211"/>
                    <a:pt x="2" y="210"/>
                    <a:pt x="2" y="210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3"/>
                    <a:pt x="3" y="195"/>
                  </a:cubicBezTo>
                  <a:cubicBezTo>
                    <a:pt x="4" y="198"/>
                    <a:pt x="6" y="198"/>
                    <a:pt x="6" y="201"/>
                  </a:cubicBezTo>
                  <a:cubicBezTo>
                    <a:pt x="6" y="202"/>
                    <a:pt x="6" y="205"/>
                    <a:pt x="4" y="207"/>
                  </a:cubicBezTo>
                  <a:cubicBezTo>
                    <a:pt x="3" y="208"/>
                    <a:pt x="2" y="211"/>
                    <a:pt x="2" y="211"/>
                  </a:cubicBezTo>
                  <a:close/>
                  <a:moveTo>
                    <a:pt x="0" y="171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1" y="182"/>
                    <a:pt x="1" y="181"/>
                    <a:pt x="1" y="178"/>
                  </a:cubicBezTo>
                  <a:cubicBezTo>
                    <a:pt x="1" y="176"/>
                    <a:pt x="1" y="173"/>
                    <a:pt x="0" y="171"/>
                  </a:cubicBezTo>
                  <a:close/>
                  <a:moveTo>
                    <a:pt x="2" y="145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1" y="157"/>
                    <a:pt x="1" y="158"/>
                  </a:cubicBezTo>
                  <a:cubicBezTo>
                    <a:pt x="1" y="158"/>
                    <a:pt x="0" y="158"/>
                    <a:pt x="0" y="15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0"/>
                    <a:pt x="1" y="149"/>
                    <a:pt x="1" y="148"/>
                  </a:cubicBezTo>
                  <a:cubicBezTo>
                    <a:pt x="2" y="146"/>
                    <a:pt x="2" y="145"/>
                    <a:pt x="2" y="145"/>
                  </a:cubicBezTo>
                  <a:close/>
                  <a:moveTo>
                    <a:pt x="2" y="154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3" y="146"/>
                    <a:pt x="3" y="148"/>
                  </a:cubicBezTo>
                  <a:cubicBezTo>
                    <a:pt x="4" y="150"/>
                    <a:pt x="5" y="151"/>
                    <a:pt x="7" y="154"/>
                  </a:cubicBezTo>
                  <a:cubicBezTo>
                    <a:pt x="10" y="157"/>
                    <a:pt x="11" y="159"/>
                    <a:pt x="10" y="163"/>
                  </a:cubicBezTo>
                  <a:cubicBezTo>
                    <a:pt x="10" y="166"/>
                    <a:pt x="8" y="170"/>
                    <a:pt x="6" y="172"/>
                  </a:cubicBezTo>
                  <a:cubicBezTo>
                    <a:pt x="5" y="175"/>
                    <a:pt x="5" y="178"/>
                    <a:pt x="5" y="178"/>
                  </a:cubicBezTo>
                  <a:cubicBezTo>
                    <a:pt x="5" y="178"/>
                    <a:pt x="6" y="177"/>
                    <a:pt x="7" y="176"/>
                  </a:cubicBezTo>
                  <a:cubicBezTo>
                    <a:pt x="8" y="175"/>
                    <a:pt x="9" y="173"/>
                    <a:pt x="10" y="171"/>
                  </a:cubicBezTo>
                  <a:cubicBezTo>
                    <a:pt x="10" y="168"/>
                    <a:pt x="12" y="166"/>
                    <a:pt x="14" y="164"/>
                  </a:cubicBezTo>
                  <a:cubicBezTo>
                    <a:pt x="16" y="161"/>
                    <a:pt x="21" y="162"/>
                    <a:pt x="21" y="162"/>
                  </a:cubicBezTo>
                  <a:cubicBezTo>
                    <a:pt x="21" y="162"/>
                    <a:pt x="19" y="163"/>
                    <a:pt x="18" y="165"/>
                  </a:cubicBezTo>
                  <a:cubicBezTo>
                    <a:pt x="16" y="167"/>
                    <a:pt x="16" y="169"/>
                    <a:pt x="15" y="173"/>
                  </a:cubicBezTo>
                  <a:cubicBezTo>
                    <a:pt x="14" y="177"/>
                    <a:pt x="11" y="178"/>
                    <a:pt x="9" y="182"/>
                  </a:cubicBezTo>
                  <a:cubicBezTo>
                    <a:pt x="7" y="187"/>
                    <a:pt x="8" y="197"/>
                    <a:pt x="8" y="197"/>
                  </a:cubicBezTo>
                  <a:cubicBezTo>
                    <a:pt x="8" y="197"/>
                    <a:pt x="7" y="190"/>
                    <a:pt x="6" y="186"/>
                  </a:cubicBezTo>
                  <a:cubicBezTo>
                    <a:pt x="5" y="183"/>
                    <a:pt x="3" y="182"/>
                    <a:pt x="3" y="178"/>
                  </a:cubicBezTo>
                  <a:cubicBezTo>
                    <a:pt x="3" y="174"/>
                    <a:pt x="5" y="170"/>
                    <a:pt x="6" y="167"/>
                  </a:cubicBezTo>
                  <a:cubicBezTo>
                    <a:pt x="6" y="164"/>
                    <a:pt x="7" y="164"/>
                    <a:pt x="6" y="162"/>
                  </a:cubicBezTo>
                  <a:cubicBezTo>
                    <a:pt x="6" y="160"/>
                    <a:pt x="5" y="159"/>
                    <a:pt x="4" y="158"/>
                  </a:cubicBezTo>
                  <a:cubicBezTo>
                    <a:pt x="3" y="156"/>
                    <a:pt x="2" y="154"/>
                    <a:pt x="2" y="154"/>
                  </a:cubicBezTo>
                  <a:close/>
                  <a:moveTo>
                    <a:pt x="161" y="230"/>
                  </a:moveTo>
                  <a:cubicBezTo>
                    <a:pt x="154" y="230"/>
                    <a:pt x="154" y="230"/>
                    <a:pt x="154" y="230"/>
                  </a:cubicBezTo>
                  <a:cubicBezTo>
                    <a:pt x="154" y="229"/>
                    <a:pt x="153" y="227"/>
                    <a:pt x="155" y="226"/>
                  </a:cubicBezTo>
                  <a:cubicBezTo>
                    <a:pt x="157" y="224"/>
                    <a:pt x="159" y="224"/>
                    <a:pt x="160" y="225"/>
                  </a:cubicBezTo>
                  <a:cubicBezTo>
                    <a:pt x="161" y="226"/>
                    <a:pt x="163" y="229"/>
                    <a:pt x="161" y="230"/>
                  </a:cubicBezTo>
                  <a:close/>
                  <a:moveTo>
                    <a:pt x="152" y="230"/>
                  </a:moveTo>
                  <a:cubicBezTo>
                    <a:pt x="135" y="230"/>
                    <a:pt x="135" y="230"/>
                    <a:pt x="135" y="230"/>
                  </a:cubicBezTo>
                  <a:cubicBezTo>
                    <a:pt x="136" y="229"/>
                    <a:pt x="137" y="228"/>
                    <a:pt x="139" y="228"/>
                  </a:cubicBezTo>
                  <a:cubicBezTo>
                    <a:pt x="142" y="227"/>
                    <a:pt x="146" y="230"/>
                    <a:pt x="146" y="230"/>
                  </a:cubicBezTo>
                  <a:cubicBezTo>
                    <a:pt x="146" y="230"/>
                    <a:pt x="144" y="229"/>
                    <a:pt x="144" y="225"/>
                  </a:cubicBezTo>
                  <a:cubicBezTo>
                    <a:pt x="144" y="221"/>
                    <a:pt x="147" y="219"/>
                    <a:pt x="150" y="219"/>
                  </a:cubicBezTo>
                  <a:cubicBezTo>
                    <a:pt x="152" y="219"/>
                    <a:pt x="154" y="220"/>
                    <a:pt x="154" y="222"/>
                  </a:cubicBezTo>
                  <a:cubicBezTo>
                    <a:pt x="154" y="224"/>
                    <a:pt x="153" y="224"/>
                    <a:pt x="151" y="224"/>
                  </a:cubicBezTo>
                  <a:cubicBezTo>
                    <a:pt x="150" y="224"/>
                    <a:pt x="147" y="223"/>
                    <a:pt x="148" y="226"/>
                  </a:cubicBezTo>
                  <a:cubicBezTo>
                    <a:pt x="149" y="228"/>
                    <a:pt x="151" y="230"/>
                    <a:pt x="152" y="230"/>
                  </a:cubicBezTo>
                  <a:close/>
                  <a:moveTo>
                    <a:pt x="174" y="230"/>
                  </a:moveTo>
                  <a:cubicBezTo>
                    <a:pt x="163" y="230"/>
                    <a:pt x="163" y="230"/>
                    <a:pt x="163" y="230"/>
                  </a:cubicBezTo>
                  <a:cubicBezTo>
                    <a:pt x="164" y="229"/>
                    <a:pt x="165" y="228"/>
                    <a:pt x="166" y="228"/>
                  </a:cubicBezTo>
                  <a:cubicBezTo>
                    <a:pt x="168" y="228"/>
                    <a:pt x="171" y="229"/>
                    <a:pt x="171" y="229"/>
                  </a:cubicBezTo>
                  <a:cubicBezTo>
                    <a:pt x="171" y="229"/>
                    <a:pt x="171" y="226"/>
                    <a:pt x="170" y="224"/>
                  </a:cubicBezTo>
                  <a:cubicBezTo>
                    <a:pt x="168" y="221"/>
                    <a:pt x="167" y="217"/>
                    <a:pt x="164" y="214"/>
                  </a:cubicBezTo>
                  <a:cubicBezTo>
                    <a:pt x="161" y="212"/>
                    <a:pt x="160" y="212"/>
                    <a:pt x="159" y="212"/>
                  </a:cubicBezTo>
                  <a:cubicBezTo>
                    <a:pt x="159" y="213"/>
                    <a:pt x="159" y="215"/>
                    <a:pt x="158" y="216"/>
                  </a:cubicBezTo>
                  <a:cubicBezTo>
                    <a:pt x="158" y="216"/>
                    <a:pt x="155" y="218"/>
                    <a:pt x="154" y="215"/>
                  </a:cubicBezTo>
                  <a:cubicBezTo>
                    <a:pt x="152" y="212"/>
                    <a:pt x="154" y="209"/>
                    <a:pt x="157" y="208"/>
                  </a:cubicBezTo>
                  <a:cubicBezTo>
                    <a:pt x="159" y="207"/>
                    <a:pt x="162" y="208"/>
                    <a:pt x="164" y="210"/>
                  </a:cubicBezTo>
                  <a:cubicBezTo>
                    <a:pt x="166" y="213"/>
                    <a:pt x="170" y="219"/>
                    <a:pt x="170" y="219"/>
                  </a:cubicBezTo>
                  <a:cubicBezTo>
                    <a:pt x="170" y="219"/>
                    <a:pt x="172" y="208"/>
                    <a:pt x="162" y="203"/>
                  </a:cubicBezTo>
                  <a:cubicBezTo>
                    <a:pt x="156" y="200"/>
                    <a:pt x="156" y="199"/>
                    <a:pt x="153" y="202"/>
                  </a:cubicBezTo>
                  <a:cubicBezTo>
                    <a:pt x="150" y="204"/>
                    <a:pt x="146" y="202"/>
                    <a:pt x="146" y="199"/>
                  </a:cubicBezTo>
                  <a:cubicBezTo>
                    <a:pt x="147" y="196"/>
                    <a:pt x="151" y="195"/>
                    <a:pt x="153" y="195"/>
                  </a:cubicBezTo>
                  <a:cubicBezTo>
                    <a:pt x="156" y="196"/>
                    <a:pt x="158" y="196"/>
                    <a:pt x="159" y="197"/>
                  </a:cubicBezTo>
                  <a:cubicBezTo>
                    <a:pt x="161" y="198"/>
                    <a:pt x="157" y="194"/>
                    <a:pt x="151" y="194"/>
                  </a:cubicBezTo>
                  <a:cubicBezTo>
                    <a:pt x="145" y="194"/>
                    <a:pt x="141" y="199"/>
                    <a:pt x="141" y="201"/>
                  </a:cubicBezTo>
                  <a:cubicBezTo>
                    <a:pt x="140" y="202"/>
                    <a:pt x="139" y="207"/>
                    <a:pt x="140" y="208"/>
                  </a:cubicBezTo>
                  <a:cubicBezTo>
                    <a:pt x="141" y="209"/>
                    <a:pt x="143" y="209"/>
                    <a:pt x="143" y="209"/>
                  </a:cubicBezTo>
                  <a:cubicBezTo>
                    <a:pt x="144" y="208"/>
                    <a:pt x="144" y="204"/>
                    <a:pt x="147" y="204"/>
                  </a:cubicBezTo>
                  <a:cubicBezTo>
                    <a:pt x="150" y="205"/>
                    <a:pt x="150" y="210"/>
                    <a:pt x="148" y="212"/>
                  </a:cubicBezTo>
                  <a:cubicBezTo>
                    <a:pt x="146" y="214"/>
                    <a:pt x="144" y="216"/>
                    <a:pt x="139" y="214"/>
                  </a:cubicBezTo>
                  <a:cubicBezTo>
                    <a:pt x="135" y="211"/>
                    <a:pt x="136" y="207"/>
                    <a:pt x="136" y="207"/>
                  </a:cubicBezTo>
                  <a:cubicBezTo>
                    <a:pt x="136" y="207"/>
                    <a:pt x="133" y="210"/>
                    <a:pt x="129" y="208"/>
                  </a:cubicBezTo>
                  <a:cubicBezTo>
                    <a:pt x="125" y="205"/>
                    <a:pt x="128" y="204"/>
                    <a:pt x="130" y="204"/>
                  </a:cubicBezTo>
                  <a:cubicBezTo>
                    <a:pt x="132" y="204"/>
                    <a:pt x="137" y="195"/>
                    <a:pt x="143" y="193"/>
                  </a:cubicBezTo>
                  <a:cubicBezTo>
                    <a:pt x="149" y="191"/>
                    <a:pt x="155" y="192"/>
                    <a:pt x="155" y="192"/>
                  </a:cubicBezTo>
                  <a:cubicBezTo>
                    <a:pt x="155" y="192"/>
                    <a:pt x="148" y="188"/>
                    <a:pt x="146" y="188"/>
                  </a:cubicBezTo>
                  <a:cubicBezTo>
                    <a:pt x="143" y="188"/>
                    <a:pt x="140" y="187"/>
                    <a:pt x="139" y="189"/>
                  </a:cubicBezTo>
                  <a:cubicBezTo>
                    <a:pt x="137" y="191"/>
                    <a:pt x="137" y="190"/>
                    <a:pt x="139" y="191"/>
                  </a:cubicBezTo>
                  <a:cubicBezTo>
                    <a:pt x="140" y="191"/>
                    <a:pt x="139" y="195"/>
                    <a:pt x="135" y="193"/>
                  </a:cubicBezTo>
                  <a:cubicBezTo>
                    <a:pt x="132" y="191"/>
                    <a:pt x="132" y="189"/>
                    <a:pt x="133" y="188"/>
                  </a:cubicBezTo>
                  <a:cubicBezTo>
                    <a:pt x="134" y="187"/>
                    <a:pt x="136" y="185"/>
                    <a:pt x="139" y="185"/>
                  </a:cubicBezTo>
                  <a:cubicBezTo>
                    <a:pt x="141" y="185"/>
                    <a:pt x="145" y="186"/>
                    <a:pt x="145" y="186"/>
                  </a:cubicBezTo>
                  <a:cubicBezTo>
                    <a:pt x="145" y="186"/>
                    <a:pt x="144" y="185"/>
                    <a:pt x="143" y="183"/>
                  </a:cubicBezTo>
                  <a:cubicBezTo>
                    <a:pt x="143" y="181"/>
                    <a:pt x="144" y="180"/>
                    <a:pt x="144" y="180"/>
                  </a:cubicBezTo>
                  <a:cubicBezTo>
                    <a:pt x="144" y="180"/>
                    <a:pt x="144" y="181"/>
                    <a:pt x="145" y="182"/>
                  </a:cubicBezTo>
                  <a:cubicBezTo>
                    <a:pt x="146" y="183"/>
                    <a:pt x="149" y="187"/>
                    <a:pt x="152" y="188"/>
                  </a:cubicBezTo>
                  <a:cubicBezTo>
                    <a:pt x="155" y="190"/>
                    <a:pt x="164" y="197"/>
                    <a:pt x="169" y="202"/>
                  </a:cubicBezTo>
                  <a:cubicBezTo>
                    <a:pt x="173" y="208"/>
                    <a:pt x="175" y="216"/>
                    <a:pt x="175" y="222"/>
                  </a:cubicBezTo>
                  <a:cubicBezTo>
                    <a:pt x="175" y="227"/>
                    <a:pt x="174" y="228"/>
                    <a:pt x="174" y="230"/>
                  </a:cubicBezTo>
                  <a:close/>
                  <a:moveTo>
                    <a:pt x="159" y="190"/>
                  </a:moveTo>
                  <a:cubicBezTo>
                    <a:pt x="159" y="190"/>
                    <a:pt x="155" y="178"/>
                    <a:pt x="147" y="173"/>
                  </a:cubicBezTo>
                  <a:cubicBezTo>
                    <a:pt x="144" y="171"/>
                    <a:pt x="140" y="172"/>
                    <a:pt x="135" y="171"/>
                  </a:cubicBezTo>
                  <a:cubicBezTo>
                    <a:pt x="131" y="171"/>
                    <a:pt x="126" y="173"/>
                    <a:pt x="126" y="173"/>
                  </a:cubicBezTo>
                  <a:cubicBezTo>
                    <a:pt x="126" y="173"/>
                    <a:pt x="128" y="175"/>
                    <a:pt x="131" y="175"/>
                  </a:cubicBezTo>
                  <a:cubicBezTo>
                    <a:pt x="134" y="175"/>
                    <a:pt x="140" y="174"/>
                    <a:pt x="140" y="174"/>
                  </a:cubicBezTo>
                  <a:cubicBezTo>
                    <a:pt x="140" y="174"/>
                    <a:pt x="138" y="175"/>
                    <a:pt x="137" y="176"/>
                  </a:cubicBezTo>
                  <a:cubicBezTo>
                    <a:pt x="135" y="177"/>
                    <a:pt x="133" y="178"/>
                    <a:pt x="130" y="178"/>
                  </a:cubicBezTo>
                  <a:cubicBezTo>
                    <a:pt x="128" y="178"/>
                    <a:pt x="124" y="176"/>
                    <a:pt x="124" y="176"/>
                  </a:cubicBezTo>
                  <a:cubicBezTo>
                    <a:pt x="124" y="176"/>
                    <a:pt x="125" y="178"/>
                    <a:pt x="124" y="179"/>
                  </a:cubicBezTo>
                  <a:cubicBezTo>
                    <a:pt x="122" y="181"/>
                    <a:pt x="120" y="181"/>
                    <a:pt x="119" y="178"/>
                  </a:cubicBezTo>
                  <a:cubicBezTo>
                    <a:pt x="118" y="174"/>
                    <a:pt x="120" y="175"/>
                    <a:pt x="122" y="172"/>
                  </a:cubicBezTo>
                  <a:cubicBezTo>
                    <a:pt x="123" y="170"/>
                    <a:pt x="126" y="169"/>
                    <a:pt x="130" y="168"/>
                  </a:cubicBezTo>
                  <a:cubicBezTo>
                    <a:pt x="134" y="168"/>
                    <a:pt x="138" y="169"/>
                    <a:pt x="138" y="169"/>
                  </a:cubicBezTo>
                  <a:cubicBezTo>
                    <a:pt x="138" y="169"/>
                    <a:pt x="133" y="166"/>
                    <a:pt x="130" y="165"/>
                  </a:cubicBezTo>
                  <a:cubicBezTo>
                    <a:pt x="127" y="164"/>
                    <a:pt x="126" y="164"/>
                    <a:pt x="123" y="164"/>
                  </a:cubicBezTo>
                  <a:cubicBezTo>
                    <a:pt x="120" y="164"/>
                    <a:pt x="115" y="166"/>
                    <a:pt x="113" y="170"/>
                  </a:cubicBezTo>
                  <a:cubicBezTo>
                    <a:pt x="110" y="173"/>
                    <a:pt x="112" y="176"/>
                    <a:pt x="114" y="176"/>
                  </a:cubicBezTo>
                  <a:cubicBezTo>
                    <a:pt x="115" y="176"/>
                    <a:pt x="117" y="178"/>
                    <a:pt x="116" y="180"/>
                  </a:cubicBezTo>
                  <a:cubicBezTo>
                    <a:pt x="115" y="182"/>
                    <a:pt x="112" y="183"/>
                    <a:pt x="109" y="183"/>
                  </a:cubicBezTo>
                  <a:cubicBezTo>
                    <a:pt x="107" y="183"/>
                    <a:pt x="104" y="181"/>
                    <a:pt x="102" y="179"/>
                  </a:cubicBezTo>
                  <a:cubicBezTo>
                    <a:pt x="100" y="177"/>
                    <a:pt x="100" y="175"/>
                    <a:pt x="100" y="174"/>
                  </a:cubicBezTo>
                  <a:cubicBezTo>
                    <a:pt x="100" y="172"/>
                    <a:pt x="102" y="170"/>
                    <a:pt x="102" y="170"/>
                  </a:cubicBezTo>
                  <a:cubicBezTo>
                    <a:pt x="102" y="170"/>
                    <a:pt x="100" y="171"/>
                    <a:pt x="99" y="168"/>
                  </a:cubicBezTo>
                  <a:cubicBezTo>
                    <a:pt x="98" y="166"/>
                    <a:pt x="99" y="164"/>
                    <a:pt x="101" y="161"/>
                  </a:cubicBezTo>
                  <a:cubicBezTo>
                    <a:pt x="103" y="158"/>
                    <a:pt x="105" y="161"/>
                    <a:pt x="104" y="163"/>
                  </a:cubicBezTo>
                  <a:cubicBezTo>
                    <a:pt x="103" y="164"/>
                    <a:pt x="104" y="165"/>
                    <a:pt x="106" y="166"/>
                  </a:cubicBezTo>
                  <a:cubicBezTo>
                    <a:pt x="108" y="166"/>
                    <a:pt x="109" y="166"/>
                    <a:pt x="109" y="166"/>
                  </a:cubicBezTo>
                  <a:cubicBezTo>
                    <a:pt x="109" y="166"/>
                    <a:pt x="109" y="167"/>
                    <a:pt x="108" y="169"/>
                  </a:cubicBezTo>
                  <a:cubicBezTo>
                    <a:pt x="107" y="171"/>
                    <a:pt x="107" y="172"/>
                    <a:pt x="107" y="175"/>
                  </a:cubicBezTo>
                  <a:cubicBezTo>
                    <a:pt x="108" y="178"/>
                    <a:pt x="110" y="177"/>
                    <a:pt x="109" y="174"/>
                  </a:cubicBezTo>
                  <a:cubicBezTo>
                    <a:pt x="109" y="171"/>
                    <a:pt x="110" y="169"/>
                    <a:pt x="112" y="166"/>
                  </a:cubicBezTo>
                  <a:cubicBezTo>
                    <a:pt x="115" y="164"/>
                    <a:pt x="122" y="163"/>
                    <a:pt x="125" y="162"/>
                  </a:cubicBezTo>
                  <a:cubicBezTo>
                    <a:pt x="129" y="162"/>
                    <a:pt x="135" y="165"/>
                    <a:pt x="135" y="165"/>
                  </a:cubicBezTo>
                  <a:cubicBezTo>
                    <a:pt x="135" y="165"/>
                    <a:pt x="128" y="161"/>
                    <a:pt x="124" y="161"/>
                  </a:cubicBezTo>
                  <a:cubicBezTo>
                    <a:pt x="119" y="161"/>
                    <a:pt x="116" y="162"/>
                    <a:pt x="114" y="162"/>
                  </a:cubicBezTo>
                  <a:cubicBezTo>
                    <a:pt x="111" y="163"/>
                    <a:pt x="106" y="166"/>
                    <a:pt x="109" y="164"/>
                  </a:cubicBezTo>
                  <a:cubicBezTo>
                    <a:pt x="111" y="162"/>
                    <a:pt x="114" y="159"/>
                    <a:pt x="124" y="158"/>
                  </a:cubicBezTo>
                  <a:cubicBezTo>
                    <a:pt x="131" y="158"/>
                    <a:pt x="139" y="162"/>
                    <a:pt x="146" y="168"/>
                  </a:cubicBezTo>
                  <a:cubicBezTo>
                    <a:pt x="157" y="177"/>
                    <a:pt x="159" y="190"/>
                    <a:pt x="159" y="190"/>
                  </a:cubicBezTo>
                  <a:close/>
                  <a:moveTo>
                    <a:pt x="96" y="146"/>
                  </a:moveTo>
                  <a:cubicBezTo>
                    <a:pt x="98" y="148"/>
                    <a:pt x="100" y="150"/>
                    <a:pt x="100" y="150"/>
                  </a:cubicBezTo>
                  <a:cubicBezTo>
                    <a:pt x="100" y="150"/>
                    <a:pt x="96" y="150"/>
                    <a:pt x="93" y="149"/>
                  </a:cubicBezTo>
                  <a:cubicBezTo>
                    <a:pt x="90" y="148"/>
                    <a:pt x="92" y="151"/>
                    <a:pt x="94" y="152"/>
                  </a:cubicBezTo>
                  <a:cubicBezTo>
                    <a:pt x="97" y="153"/>
                    <a:pt x="99" y="152"/>
                    <a:pt x="99" y="152"/>
                  </a:cubicBezTo>
                  <a:cubicBezTo>
                    <a:pt x="99" y="152"/>
                    <a:pt x="94" y="153"/>
                    <a:pt x="90" y="158"/>
                  </a:cubicBezTo>
                  <a:cubicBezTo>
                    <a:pt x="84" y="164"/>
                    <a:pt x="85" y="167"/>
                    <a:pt x="91" y="161"/>
                  </a:cubicBezTo>
                  <a:cubicBezTo>
                    <a:pt x="99" y="153"/>
                    <a:pt x="102" y="152"/>
                    <a:pt x="111" y="151"/>
                  </a:cubicBezTo>
                  <a:cubicBezTo>
                    <a:pt x="116" y="151"/>
                    <a:pt x="121" y="155"/>
                    <a:pt x="121" y="155"/>
                  </a:cubicBezTo>
                  <a:cubicBezTo>
                    <a:pt x="116" y="154"/>
                    <a:pt x="105" y="153"/>
                    <a:pt x="101" y="157"/>
                  </a:cubicBezTo>
                  <a:cubicBezTo>
                    <a:pt x="101" y="157"/>
                    <a:pt x="97" y="161"/>
                    <a:pt x="95" y="163"/>
                  </a:cubicBezTo>
                  <a:cubicBezTo>
                    <a:pt x="93" y="166"/>
                    <a:pt x="91" y="167"/>
                    <a:pt x="88" y="168"/>
                  </a:cubicBezTo>
                  <a:cubicBezTo>
                    <a:pt x="86" y="169"/>
                    <a:pt x="81" y="170"/>
                    <a:pt x="81" y="168"/>
                  </a:cubicBezTo>
                  <a:cubicBezTo>
                    <a:pt x="80" y="166"/>
                    <a:pt x="81" y="161"/>
                    <a:pt x="84" y="158"/>
                  </a:cubicBezTo>
                  <a:cubicBezTo>
                    <a:pt x="86" y="155"/>
                    <a:pt x="90" y="153"/>
                    <a:pt x="90" y="153"/>
                  </a:cubicBezTo>
                  <a:cubicBezTo>
                    <a:pt x="90" y="153"/>
                    <a:pt x="87" y="153"/>
                    <a:pt x="85" y="152"/>
                  </a:cubicBezTo>
                  <a:cubicBezTo>
                    <a:pt x="83" y="152"/>
                    <a:pt x="80" y="150"/>
                    <a:pt x="82" y="148"/>
                  </a:cubicBezTo>
                  <a:cubicBezTo>
                    <a:pt x="83" y="145"/>
                    <a:pt x="87" y="144"/>
                    <a:pt x="88" y="144"/>
                  </a:cubicBezTo>
                  <a:cubicBezTo>
                    <a:pt x="90" y="144"/>
                    <a:pt x="94" y="145"/>
                    <a:pt x="94" y="145"/>
                  </a:cubicBezTo>
                  <a:cubicBezTo>
                    <a:pt x="94" y="145"/>
                    <a:pt x="93" y="145"/>
                    <a:pt x="93" y="144"/>
                  </a:cubicBezTo>
                  <a:cubicBezTo>
                    <a:pt x="92" y="143"/>
                    <a:pt x="92" y="142"/>
                    <a:pt x="92" y="140"/>
                  </a:cubicBezTo>
                  <a:cubicBezTo>
                    <a:pt x="92" y="137"/>
                    <a:pt x="93" y="134"/>
                    <a:pt x="97" y="134"/>
                  </a:cubicBezTo>
                  <a:cubicBezTo>
                    <a:pt x="101" y="134"/>
                    <a:pt x="104" y="136"/>
                    <a:pt x="103" y="140"/>
                  </a:cubicBezTo>
                  <a:cubicBezTo>
                    <a:pt x="103" y="142"/>
                    <a:pt x="100" y="143"/>
                    <a:pt x="100" y="143"/>
                  </a:cubicBezTo>
                  <a:cubicBezTo>
                    <a:pt x="100" y="143"/>
                    <a:pt x="106" y="142"/>
                    <a:pt x="108" y="143"/>
                  </a:cubicBezTo>
                  <a:cubicBezTo>
                    <a:pt x="112" y="143"/>
                    <a:pt x="114" y="144"/>
                    <a:pt x="120" y="149"/>
                  </a:cubicBezTo>
                  <a:cubicBezTo>
                    <a:pt x="126" y="153"/>
                    <a:pt x="127" y="157"/>
                    <a:pt x="127" y="157"/>
                  </a:cubicBezTo>
                  <a:cubicBezTo>
                    <a:pt x="127" y="157"/>
                    <a:pt x="121" y="152"/>
                    <a:pt x="119" y="151"/>
                  </a:cubicBezTo>
                  <a:cubicBezTo>
                    <a:pt x="116" y="150"/>
                    <a:pt x="113" y="148"/>
                    <a:pt x="109" y="148"/>
                  </a:cubicBezTo>
                  <a:cubicBezTo>
                    <a:pt x="106" y="148"/>
                    <a:pt x="104" y="148"/>
                    <a:pt x="102" y="147"/>
                  </a:cubicBezTo>
                  <a:cubicBezTo>
                    <a:pt x="99" y="146"/>
                    <a:pt x="100" y="145"/>
                    <a:pt x="98" y="143"/>
                  </a:cubicBezTo>
                  <a:cubicBezTo>
                    <a:pt x="96" y="141"/>
                    <a:pt x="95" y="144"/>
                    <a:pt x="96" y="146"/>
                  </a:cubicBezTo>
                  <a:close/>
                  <a:moveTo>
                    <a:pt x="220" y="230"/>
                  </a:moveTo>
                  <a:cubicBezTo>
                    <a:pt x="204" y="230"/>
                    <a:pt x="204" y="230"/>
                    <a:pt x="204" y="230"/>
                  </a:cubicBezTo>
                  <a:cubicBezTo>
                    <a:pt x="205" y="230"/>
                    <a:pt x="206" y="228"/>
                    <a:pt x="207" y="226"/>
                  </a:cubicBezTo>
                  <a:cubicBezTo>
                    <a:pt x="209" y="223"/>
                    <a:pt x="206" y="224"/>
                    <a:pt x="205" y="224"/>
                  </a:cubicBezTo>
                  <a:cubicBezTo>
                    <a:pt x="203" y="224"/>
                    <a:pt x="202" y="224"/>
                    <a:pt x="202" y="222"/>
                  </a:cubicBezTo>
                  <a:cubicBezTo>
                    <a:pt x="202" y="220"/>
                    <a:pt x="204" y="219"/>
                    <a:pt x="206" y="219"/>
                  </a:cubicBezTo>
                  <a:cubicBezTo>
                    <a:pt x="209" y="219"/>
                    <a:pt x="212" y="221"/>
                    <a:pt x="212" y="225"/>
                  </a:cubicBezTo>
                  <a:cubicBezTo>
                    <a:pt x="212" y="229"/>
                    <a:pt x="210" y="230"/>
                    <a:pt x="210" y="230"/>
                  </a:cubicBezTo>
                  <a:cubicBezTo>
                    <a:pt x="210" y="230"/>
                    <a:pt x="214" y="227"/>
                    <a:pt x="217" y="228"/>
                  </a:cubicBezTo>
                  <a:cubicBezTo>
                    <a:pt x="219" y="228"/>
                    <a:pt x="220" y="229"/>
                    <a:pt x="220" y="230"/>
                  </a:cubicBezTo>
                  <a:close/>
                  <a:moveTo>
                    <a:pt x="202" y="230"/>
                  </a:moveTo>
                  <a:cubicBezTo>
                    <a:pt x="195" y="230"/>
                    <a:pt x="195" y="230"/>
                    <a:pt x="195" y="230"/>
                  </a:cubicBezTo>
                  <a:cubicBezTo>
                    <a:pt x="193" y="229"/>
                    <a:pt x="194" y="226"/>
                    <a:pt x="196" y="225"/>
                  </a:cubicBezTo>
                  <a:cubicBezTo>
                    <a:pt x="197" y="224"/>
                    <a:pt x="199" y="224"/>
                    <a:pt x="201" y="226"/>
                  </a:cubicBezTo>
                  <a:cubicBezTo>
                    <a:pt x="202" y="227"/>
                    <a:pt x="202" y="229"/>
                    <a:pt x="202" y="230"/>
                  </a:cubicBezTo>
                  <a:close/>
                  <a:moveTo>
                    <a:pt x="192" y="230"/>
                  </a:moveTo>
                  <a:cubicBezTo>
                    <a:pt x="181" y="230"/>
                    <a:pt x="181" y="230"/>
                    <a:pt x="181" y="230"/>
                  </a:cubicBezTo>
                  <a:cubicBezTo>
                    <a:pt x="181" y="228"/>
                    <a:pt x="180" y="227"/>
                    <a:pt x="180" y="222"/>
                  </a:cubicBezTo>
                  <a:cubicBezTo>
                    <a:pt x="180" y="216"/>
                    <a:pt x="183" y="208"/>
                    <a:pt x="187" y="202"/>
                  </a:cubicBezTo>
                  <a:cubicBezTo>
                    <a:pt x="191" y="197"/>
                    <a:pt x="200" y="190"/>
                    <a:pt x="203" y="188"/>
                  </a:cubicBezTo>
                  <a:cubicBezTo>
                    <a:pt x="206" y="187"/>
                    <a:pt x="209" y="183"/>
                    <a:pt x="210" y="182"/>
                  </a:cubicBezTo>
                  <a:cubicBezTo>
                    <a:pt x="211" y="181"/>
                    <a:pt x="211" y="180"/>
                    <a:pt x="211" y="180"/>
                  </a:cubicBezTo>
                  <a:cubicBezTo>
                    <a:pt x="211" y="180"/>
                    <a:pt x="212" y="181"/>
                    <a:pt x="212" y="183"/>
                  </a:cubicBezTo>
                  <a:cubicBezTo>
                    <a:pt x="211" y="185"/>
                    <a:pt x="210" y="186"/>
                    <a:pt x="210" y="186"/>
                  </a:cubicBezTo>
                  <a:cubicBezTo>
                    <a:pt x="210" y="186"/>
                    <a:pt x="214" y="185"/>
                    <a:pt x="217" y="185"/>
                  </a:cubicBezTo>
                  <a:cubicBezTo>
                    <a:pt x="219" y="185"/>
                    <a:pt x="221" y="187"/>
                    <a:pt x="222" y="188"/>
                  </a:cubicBezTo>
                  <a:cubicBezTo>
                    <a:pt x="223" y="189"/>
                    <a:pt x="223" y="191"/>
                    <a:pt x="220" y="193"/>
                  </a:cubicBezTo>
                  <a:cubicBezTo>
                    <a:pt x="216" y="195"/>
                    <a:pt x="215" y="191"/>
                    <a:pt x="217" y="191"/>
                  </a:cubicBezTo>
                  <a:cubicBezTo>
                    <a:pt x="218" y="190"/>
                    <a:pt x="218" y="191"/>
                    <a:pt x="217" y="189"/>
                  </a:cubicBezTo>
                  <a:cubicBezTo>
                    <a:pt x="215" y="187"/>
                    <a:pt x="212" y="188"/>
                    <a:pt x="209" y="188"/>
                  </a:cubicBezTo>
                  <a:cubicBezTo>
                    <a:pt x="207" y="188"/>
                    <a:pt x="201" y="192"/>
                    <a:pt x="201" y="192"/>
                  </a:cubicBezTo>
                  <a:cubicBezTo>
                    <a:pt x="201" y="192"/>
                    <a:pt x="206" y="191"/>
                    <a:pt x="212" y="193"/>
                  </a:cubicBezTo>
                  <a:cubicBezTo>
                    <a:pt x="218" y="195"/>
                    <a:pt x="223" y="204"/>
                    <a:pt x="225" y="204"/>
                  </a:cubicBezTo>
                  <a:cubicBezTo>
                    <a:pt x="227" y="204"/>
                    <a:pt x="230" y="205"/>
                    <a:pt x="226" y="208"/>
                  </a:cubicBezTo>
                  <a:cubicBezTo>
                    <a:pt x="223" y="210"/>
                    <a:pt x="219" y="207"/>
                    <a:pt x="219" y="207"/>
                  </a:cubicBezTo>
                  <a:cubicBezTo>
                    <a:pt x="219" y="207"/>
                    <a:pt x="220" y="211"/>
                    <a:pt x="216" y="214"/>
                  </a:cubicBezTo>
                  <a:cubicBezTo>
                    <a:pt x="211" y="216"/>
                    <a:pt x="209" y="214"/>
                    <a:pt x="207" y="212"/>
                  </a:cubicBezTo>
                  <a:cubicBezTo>
                    <a:pt x="205" y="210"/>
                    <a:pt x="206" y="205"/>
                    <a:pt x="208" y="204"/>
                  </a:cubicBezTo>
                  <a:cubicBezTo>
                    <a:pt x="211" y="204"/>
                    <a:pt x="211" y="208"/>
                    <a:pt x="212" y="209"/>
                  </a:cubicBezTo>
                  <a:cubicBezTo>
                    <a:pt x="213" y="209"/>
                    <a:pt x="214" y="209"/>
                    <a:pt x="215" y="208"/>
                  </a:cubicBezTo>
                  <a:cubicBezTo>
                    <a:pt x="216" y="207"/>
                    <a:pt x="215" y="202"/>
                    <a:pt x="214" y="201"/>
                  </a:cubicBezTo>
                  <a:cubicBezTo>
                    <a:pt x="214" y="199"/>
                    <a:pt x="210" y="194"/>
                    <a:pt x="204" y="194"/>
                  </a:cubicBezTo>
                  <a:cubicBezTo>
                    <a:pt x="198" y="194"/>
                    <a:pt x="195" y="198"/>
                    <a:pt x="196" y="197"/>
                  </a:cubicBezTo>
                  <a:cubicBezTo>
                    <a:pt x="197" y="196"/>
                    <a:pt x="199" y="196"/>
                    <a:pt x="202" y="195"/>
                  </a:cubicBezTo>
                  <a:cubicBezTo>
                    <a:pt x="204" y="195"/>
                    <a:pt x="208" y="196"/>
                    <a:pt x="209" y="199"/>
                  </a:cubicBezTo>
                  <a:cubicBezTo>
                    <a:pt x="209" y="202"/>
                    <a:pt x="205" y="204"/>
                    <a:pt x="202" y="202"/>
                  </a:cubicBezTo>
                  <a:cubicBezTo>
                    <a:pt x="200" y="199"/>
                    <a:pt x="199" y="200"/>
                    <a:pt x="194" y="203"/>
                  </a:cubicBezTo>
                  <a:cubicBezTo>
                    <a:pt x="184" y="208"/>
                    <a:pt x="185" y="219"/>
                    <a:pt x="185" y="219"/>
                  </a:cubicBezTo>
                  <a:cubicBezTo>
                    <a:pt x="185" y="219"/>
                    <a:pt x="189" y="213"/>
                    <a:pt x="191" y="210"/>
                  </a:cubicBezTo>
                  <a:cubicBezTo>
                    <a:pt x="193" y="208"/>
                    <a:pt x="196" y="207"/>
                    <a:pt x="199" y="208"/>
                  </a:cubicBezTo>
                  <a:cubicBezTo>
                    <a:pt x="201" y="209"/>
                    <a:pt x="203" y="212"/>
                    <a:pt x="201" y="215"/>
                  </a:cubicBezTo>
                  <a:cubicBezTo>
                    <a:pt x="200" y="218"/>
                    <a:pt x="197" y="216"/>
                    <a:pt x="197" y="216"/>
                  </a:cubicBezTo>
                  <a:cubicBezTo>
                    <a:pt x="196" y="215"/>
                    <a:pt x="196" y="213"/>
                    <a:pt x="196" y="212"/>
                  </a:cubicBezTo>
                  <a:cubicBezTo>
                    <a:pt x="195" y="212"/>
                    <a:pt x="194" y="212"/>
                    <a:pt x="191" y="214"/>
                  </a:cubicBezTo>
                  <a:cubicBezTo>
                    <a:pt x="188" y="217"/>
                    <a:pt x="187" y="221"/>
                    <a:pt x="185" y="224"/>
                  </a:cubicBezTo>
                  <a:cubicBezTo>
                    <a:pt x="184" y="226"/>
                    <a:pt x="184" y="229"/>
                    <a:pt x="184" y="229"/>
                  </a:cubicBezTo>
                  <a:cubicBezTo>
                    <a:pt x="184" y="229"/>
                    <a:pt x="188" y="228"/>
                    <a:pt x="189" y="228"/>
                  </a:cubicBezTo>
                  <a:cubicBezTo>
                    <a:pt x="190" y="228"/>
                    <a:pt x="191" y="229"/>
                    <a:pt x="192" y="230"/>
                  </a:cubicBezTo>
                  <a:close/>
                  <a:moveTo>
                    <a:pt x="254" y="161"/>
                  </a:moveTo>
                  <a:cubicBezTo>
                    <a:pt x="256" y="164"/>
                    <a:pt x="258" y="166"/>
                    <a:pt x="256" y="168"/>
                  </a:cubicBezTo>
                  <a:cubicBezTo>
                    <a:pt x="255" y="171"/>
                    <a:pt x="253" y="170"/>
                    <a:pt x="253" y="170"/>
                  </a:cubicBezTo>
                  <a:cubicBezTo>
                    <a:pt x="253" y="170"/>
                    <a:pt x="256" y="172"/>
                    <a:pt x="255" y="174"/>
                  </a:cubicBezTo>
                  <a:cubicBezTo>
                    <a:pt x="255" y="175"/>
                    <a:pt x="255" y="177"/>
                    <a:pt x="253" y="179"/>
                  </a:cubicBezTo>
                  <a:cubicBezTo>
                    <a:pt x="251" y="181"/>
                    <a:pt x="249" y="183"/>
                    <a:pt x="246" y="183"/>
                  </a:cubicBezTo>
                  <a:cubicBezTo>
                    <a:pt x="244" y="183"/>
                    <a:pt x="241" y="182"/>
                    <a:pt x="240" y="180"/>
                  </a:cubicBezTo>
                  <a:cubicBezTo>
                    <a:pt x="239" y="178"/>
                    <a:pt x="240" y="176"/>
                    <a:pt x="242" y="176"/>
                  </a:cubicBezTo>
                  <a:cubicBezTo>
                    <a:pt x="243" y="176"/>
                    <a:pt x="245" y="173"/>
                    <a:pt x="242" y="170"/>
                  </a:cubicBezTo>
                  <a:cubicBezTo>
                    <a:pt x="240" y="166"/>
                    <a:pt x="235" y="164"/>
                    <a:pt x="232" y="164"/>
                  </a:cubicBezTo>
                  <a:cubicBezTo>
                    <a:pt x="230" y="164"/>
                    <a:pt x="228" y="164"/>
                    <a:pt x="225" y="165"/>
                  </a:cubicBezTo>
                  <a:cubicBezTo>
                    <a:pt x="223" y="166"/>
                    <a:pt x="217" y="169"/>
                    <a:pt x="217" y="169"/>
                  </a:cubicBezTo>
                  <a:cubicBezTo>
                    <a:pt x="217" y="169"/>
                    <a:pt x="221" y="168"/>
                    <a:pt x="225" y="168"/>
                  </a:cubicBezTo>
                  <a:cubicBezTo>
                    <a:pt x="229" y="169"/>
                    <a:pt x="232" y="170"/>
                    <a:pt x="234" y="172"/>
                  </a:cubicBezTo>
                  <a:cubicBezTo>
                    <a:pt x="235" y="175"/>
                    <a:pt x="237" y="174"/>
                    <a:pt x="236" y="178"/>
                  </a:cubicBezTo>
                  <a:cubicBezTo>
                    <a:pt x="236" y="181"/>
                    <a:pt x="233" y="181"/>
                    <a:pt x="232" y="179"/>
                  </a:cubicBezTo>
                  <a:cubicBezTo>
                    <a:pt x="230" y="178"/>
                    <a:pt x="231" y="176"/>
                    <a:pt x="231" y="176"/>
                  </a:cubicBezTo>
                  <a:cubicBezTo>
                    <a:pt x="231" y="176"/>
                    <a:pt x="228" y="178"/>
                    <a:pt x="225" y="178"/>
                  </a:cubicBezTo>
                  <a:cubicBezTo>
                    <a:pt x="223" y="178"/>
                    <a:pt x="220" y="177"/>
                    <a:pt x="219" y="176"/>
                  </a:cubicBezTo>
                  <a:cubicBezTo>
                    <a:pt x="217" y="175"/>
                    <a:pt x="215" y="174"/>
                    <a:pt x="215" y="174"/>
                  </a:cubicBezTo>
                  <a:cubicBezTo>
                    <a:pt x="215" y="174"/>
                    <a:pt x="221" y="175"/>
                    <a:pt x="224" y="175"/>
                  </a:cubicBezTo>
                  <a:cubicBezTo>
                    <a:pt x="227" y="175"/>
                    <a:pt x="229" y="173"/>
                    <a:pt x="229" y="173"/>
                  </a:cubicBezTo>
                  <a:cubicBezTo>
                    <a:pt x="229" y="173"/>
                    <a:pt x="225" y="171"/>
                    <a:pt x="220" y="171"/>
                  </a:cubicBezTo>
                  <a:cubicBezTo>
                    <a:pt x="215" y="172"/>
                    <a:pt x="212" y="171"/>
                    <a:pt x="208" y="173"/>
                  </a:cubicBezTo>
                  <a:cubicBezTo>
                    <a:pt x="201" y="178"/>
                    <a:pt x="196" y="190"/>
                    <a:pt x="196" y="190"/>
                  </a:cubicBezTo>
                  <a:cubicBezTo>
                    <a:pt x="196" y="190"/>
                    <a:pt x="199" y="177"/>
                    <a:pt x="209" y="168"/>
                  </a:cubicBezTo>
                  <a:cubicBezTo>
                    <a:pt x="216" y="162"/>
                    <a:pt x="225" y="158"/>
                    <a:pt x="231" y="158"/>
                  </a:cubicBezTo>
                  <a:cubicBezTo>
                    <a:pt x="242" y="159"/>
                    <a:pt x="244" y="162"/>
                    <a:pt x="247" y="164"/>
                  </a:cubicBezTo>
                  <a:cubicBezTo>
                    <a:pt x="249" y="166"/>
                    <a:pt x="244" y="163"/>
                    <a:pt x="242" y="162"/>
                  </a:cubicBezTo>
                  <a:cubicBezTo>
                    <a:pt x="239" y="162"/>
                    <a:pt x="236" y="161"/>
                    <a:pt x="232" y="161"/>
                  </a:cubicBezTo>
                  <a:cubicBezTo>
                    <a:pt x="227" y="161"/>
                    <a:pt x="221" y="165"/>
                    <a:pt x="221" y="165"/>
                  </a:cubicBezTo>
                  <a:cubicBezTo>
                    <a:pt x="221" y="165"/>
                    <a:pt x="227" y="162"/>
                    <a:pt x="230" y="162"/>
                  </a:cubicBezTo>
                  <a:cubicBezTo>
                    <a:pt x="233" y="163"/>
                    <a:pt x="240" y="164"/>
                    <a:pt x="243" y="166"/>
                  </a:cubicBezTo>
                  <a:cubicBezTo>
                    <a:pt x="246" y="169"/>
                    <a:pt x="247" y="171"/>
                    <a:pt x="246" y="174"/>
                  </a:cubicBezTo>
                  <a:cubicBezTo>
                    <a:pt x="245" y="177"/>
                    <a:pt x="247" y="178"/>
                    <a:pt x="248" y="175"/>
                  </a:cubicBezTo>
                  <a:cubicBezTo>
                    <a:pt x="248" y="172"/>
                    <a:pt x="249" y="171"/>
                    <a:pt x="248" y="169"/>
                  </a:cubicBezTo>
                  <a:cubicBezTo>
                    <a:pt x="247" y="167"/>
                    <a:pt x="246" y="166"/>
                    <a:pt x="246" y="166"/>
                  </a:cubicBezTo>
                  <a:cubicBezTo>
                    <a:pt x="246" y="166"/>
                    <a:pt x="247" y="166"/>
                    <a:pt x="249" y="166"/>
                  </a:cubicBezTo>
                  <a:cubicBezTo>
                    <a:pt x="251" y="165"/>
                    <a:pt x="252" y="164"/>
                    <a:pt x="251" y="163"/>
                  </a:cubicBezTo>
                  <a:cubicBezTo>
                    <a:pt x="250" y="161"/>
                    <a:pt x="252" y="158"/>
                    <a:pt x="254" y="161"/>
                  </a:cubicBezTo>
                  <a:close/>
                  <a:moveTo>
                    <a:pt x="272" y="158"/>
                  </a:moveTo>
                  <a:cubicBezTo>
                    <a:pt x="274" y="161"/>
                    <a:pt x="275" y="166"/>
                    <a:pt x="275" y="168"/>
                  </a:cubicBezTo>
                  <a:cubicBezTo>
                    <a:pt x="274" y="170"/>
                    <a:pt x="270" y="169"/>
                    <a:pt x="268" y="168"/>
                  </a:cubicBezTo>
                  <a:cubicBezTo>
                    <a:pt x="264" y="167"/>
                    <a:pt x="262" y="166"/>
                    <a:pt x="260" y="163"/>
                  </a:cubicBezTo>
                  <a:cubicBezTo>
                    <a:pt x="258" y="161"/>
                    <a:pt x="255" y="157"/>
                    <a:pt x="255" y="157"/>
                  </a:cubicBezTo>
                  <a:cubicBezTo>
                    <a:pt x="250" y="153"/>
                    <a:pt x="240" y="154"/>
                    <a:pt x="234" y="155"/>
                  </a:cubicBezTo>
                  <a:cubicBezTo>
                    <a:pt x="234" y="155"/>
                    <a:pt x="239" y="151"/>
                    <a:pt x="245" y="151"/>
                  </a:cubicBezTo>
                  <a:cubicBezTo>
                    <a:pt x="253" y="152"/>
                    <a:pt x="256" y="153"/>
                    <a:pt x="264" y="161"/>
                  </a:cubicBezTo>
                  <a:cubicBezTo>
                    <a:pt x="270" y="167"/>
                    <a:pt x="271" y="164"/>
                    <a:pt x="265" y="158"/>
                  </a:cubicBezTo>
                  <a:cubicBezTo>
                    <a:pt x="261" y="153"/>
                    <a:pt x="257" y="152"/>
                    <a:pt x="257" y="152"/>
                  </a:cubicBezTo>
                  <a:cubicBezTo>
                    <a:pt x="257" y="152"/>
                    <a:pt x="259" y="153"/>
                    <a:pt x="261" y="152"/>
                  </a:cubicBezTo>
                  <a:cubicBezTo>
                    <a:pt x="264" y="151"/>
                    <a:pt x="265" y="148"/>
                    <a:pt x="262" y="149"/>
                  </a:cubicBezTo>
                  <a:cubicBezTo>
                    <a:pt x="259" y="150"/>
                    <a:pt x="255" y="150"/>
                    <a:pt x="255" y="150"/>
                  </a:cubicBezTo>
                  <a:cubicBezTo>
                    <a:pt x="255" y="150"/>
                    <a:pt x="258" y="148"/>
                    <a:pt x="259" y="146"/>
                  </a:cubicBezTo>
                  <a:cubicBezTo>
                    <a:pt x="260" y="144"/>
                    <a:pt x="260" y="141"/>
                    <a:pt x="258" y="143"/>
                  </a:cubicBezTo>
                  <a:cubicBezTo>
                    <a:pt x="256" y="145"/>
                    <a:pt x="256" y="146"/>
                    <a:pt x="254" y="147"/>
                  </a:cubicBezTo>
                  <a:cubicBezTo>
                    <a:pt x="251" y="148"/>
                    <a:pt x="250" y="148"/>
                    <a:pt x="246" y="148"/>
                  </a:cubicBezTo>
                  <a:cubicBezTo>
                    <a:pt x="243" y="148"/>
                    <a:pt x="239" y="150"/>
                    <a:pt x="237" y="151"/>
                  </a:cubicBezTo>
                  <a:cubicBezTo>
                    <a:pt x="234" y="152"/>
                    <a:pt x="228" y="157"/>
                    <a:pt x="228" y="157"/>
                  </a:cubicBezTo>
                  <a:cubicBezTo>
                    <a:pt x="228" y="157"/>
                    <a:pt x="230" y="153"/>
                    <a:pt x="235" y="149"/>
                  </a:cubicBezTo>
                  <a:cubicBezTo>
                    <a:pt x="241" y="144"/>
                    <a:pt x="244" y="143"/>
                    <a:pt x="247" y="143"/>
                  </a:cubicBezTo>
                  <a:cubicBezTo>
                    <a:pt x="249" y="142"/>
                    <a:pt x="255" y="143"/>
                    <a:pt x="255" y="143"/>
                  </a:cubicBezTo>
                  <a:cubicBezTo>
                    <a:pt x="255" y="143"/>
                    <a:pt x="253" y="142"/>
                    <a:pt x="252" y="140"/>
                  </a:cubicBezTo>
                  <a:cubicBezTo>
                    <a:pt x="251" y="136"/>
                    <a:pt x="255" y="134"/>
                    <a:pt x="258" y="134"/>
                  </a:cubicBezTo>
                  <a:cubicBezTo>
                    <a:pt x="262" y="134"/>
                    <a:pt x="264" y="137"/>
                    <a:pt x="264" y="140"/>
                  </a:cubicBezTo>
                  <a:cubicBezTo>
                    <a:pt x="264" y="142"/>
                    <a:pt x="263" y="143"/>
                    <a:pt x="262" y="144"/>
                  </a:cubicBezTo>
                  <a:cubicBezTo>
                    <a:pt x="262" y="145"/>
                    <a:pt x="261" y="145"/>
                    <a:pt x="261" y="145"/>
                  </a:cubicBezTo>
                  <a:cubicBezTo>
                    <a:pt x="261" y="145"/>
                    <a:pt x="265" y="144"/>
                    <a:pt x="267" y="144"/>
                  </a:cubicBezTo>
                  <a:cubicBezTo>
                    <a:pt x="268" y="144"/>
                    <a:pt x="273" y="145"/>
                    <a:pt x="274" y="148"/>
                  </a:cubicBezTo>
                  <a:cubicBezTo>
                    <a:pt x="275" y="150"/>
                    <a:pt x="273" y="152"/>
                    <a:pt x="270" y="152"/>
                  </a:cubicBezTo>
                  <a:cubicBezTo>
                    <a:pt x="268" y="153"/>
                    <a:pt x="265" y="153"/>
                    <a:pt x="265" y="153"/>
                  </a:cubicBezTo>
                  <a:cubicBezTo>
                    <a:pt x="265" y="153"/>
                    <a:pt x="269" y="155"/>
                    <a:pt x="272" y="158"/>
                  </a:cubicBezTo>
                  <a:close/>
                  <a:moveTo>
                    <a:pt x="191" y="181"/>
                  </a:moveTo>
                  <a:cubicBezTo>
                    <a:pt x="193" y="184"/>
                    <a:pt x="193" y="188"/>
                    <a:pt x="193" y="188"/>
                  </a:cubicBezTo>
                  <a:cubicBezTo>
                    <a:pt x="193" y="188"/>
                    <a:pt x="192" y="185"/>
                    <a:pt x="190" y="183"/>
                  </a:cubicBezTo>
                  <a:cubicBezTo>
                    <a:pt x="190" y="183"/>
                    <a:pt x="186" y="181"/>
                    <a:pt x="183" y="184"/>
                  </a:cubicBezTo>
                  <a:cubicBezTo>
                    <a:pt x="180" y="187"/>
                    <a:pt x="179" y="193"/>
                    <a:pt x="179" y="193"/>
                  </a:cubicBezTo>
                  <a:cubicBezTo>
                    <a:pt x="179" y="193"/>
                    <a:pt x="181" y="192"/>
                    <a:pt x="181" y="191"/>
                  </a:cubicBezTo>
                  <a:cubicBezTo>
                    <a:pt x="182" y="190"/>
                    <a:pt x="183" y="189"/>
                    <a:pt x="185" y="188"/>
                  </a:cubicBezTo>
                  <a:cubicBezTo>
                    <a:pt x="187" y="188"/>
                    <a:pt x="191" y="188"/>
                    <a:pt x="187" y="190"/>
                  </a:cubicBezTo>
                  <a:cubicBezTo>
                    <a:pt x="186" y="190"/>
                    <a:pt x="183" y="191"/>
                    <a:pt x="182" y="193"/>
                  </a:cubicBezTo>
                  <a:cubicBezTo>
                    <a:pt x="179" y="197"/>
                    <a:pt x="179" y="201"/>
                    <a:pt x="179" y="201"/>
                  </a:cubicBezTo>
                  <a:cubicBezTo>
                    <a:pt x="179" y="201"/>
                    <a:pt x="180" y="201"/>
                    <a:pt x="181" y="199"/>
                  </a:cubicBezTo>
                  <a:cubicBezTo>
                    <a:pt x="181" y="199"/>
                    <a:pt x="186" y="198"/>
                    <a:pt x="183" y="201"/>
                  </a:cubicBezTo>
                  <a:cubicBezTo>
                    <a:pt x="180" y="203"/>
                    <a:pt x="178" y="209"/>
                    <a:pt x="178" y="209"/>
                  </a:cubicBezTo>
                  <a:cubicBezTo>
                    <a:pt x="178" y="209"/>
                    <a:pt x="175" y="203"/>
                    <a:pt x="172" y="201"/>
                  </a:cubicBezTo>
                  <a:cubicBezTo>
                    <a:pt x="169" y="198"/>
                    <a:pt x="174" y="199"/>
                    <a:pt x="174" y="200"/>
                  </a:cubicBezTo>
                  <a:cubicBezTo>
                    <a:pt x="175" y="201"/>
                    <a:pt x="176" y="201"/>
                    <a:pt x="176" y="201"/>
                  </a:cubicBezTo>
                  <a:cubicBezTo>
                    <a:pt x="176" y="201"/>
                    <a:pt x="176" y="197"/>
                    <a:pt x="174" y="193"/>
                  </a:cubicBezTo>
                  <a:cubicBezTo>
                    <a:pt x="172" y="191"/>
                    <a:pt x="169" y="190"/>
                    <a:pt x="168" y="190"/>
                  </a:cubicBezTo>
                  <a:cubicBezTo>
                    <a:pt x="164" y="189"/>
                    <a:pt x="168" y="188"/>
                    <a:pt x="170" y="188"/>
                  </a:cubicBezTo>
                  <a:cubicBezTo>
                    <a:pt x="172" y="189"/>
                    <a:pt x="173" y="190"/>
                    <a:pt x="174" y="191"/>
                  </a:cubicBezTo>
                  <a:cubicBezTo>
                    <a:pt x="174" y="192"/>
                    <a:pt x="176" y="193"/>
                    <a:pt x="176" y="193"/>
                  </a:cubicBezTo>
                  <a:cubicBezTo>
                    <a:pt x="176" y="193"/>
                    <a:pt x="175" y="187"/>
                    <a:pt x="172" y="184"/>
                  </a:cubicBezTo>
                  <a:cubicBezTo>
                    <a:pt x="169" y="181"/>
                    <a:pt x="165" y="183"/>
                    <a:pt x="165" y="183"/>
                  </a:cubicBezTo>
                  <a:cubicBezTo>
                    <a:pt x="163" y="185"/>
                    <a:pt x="162" y="188"/>
                    <a:pt x="162" y="188"/>
                  </a:cubicBezTo>
                  <a:cubicBezTo>
                    <a:pt x="162" y="188"/>
                    <a:pt x="162" y="184"/>
                    <a:pt x="164" y="181"/>
                  </a:cubicBezTo>
                  <a:cubicBezTo>
                    <a:pt x="166" y="179"/>
                    <a:pt x="172" y="180"/>
                    <a:pt x="176" y="188"/>
                  </a:cubicBezTo>
                  <a:cubicBezTo>
                    <a:pt x="176" y="188"/>
                    <a:pt x="175" y="185"/>
                    <a:pt x="177" y="183"/>
                  </a:cubicBezTo>
                  <a:cubicBezTo>
                    <a:pt x="177" y="181"/>
                    <a:pt x="178" y="180"/>
                    <a:pt x="178" y="180"/>
                  </a:cubicBezTo>
                  <a:cubicBezTo>
                    <a:pt x="178" y="180"/>
                    <a:pt x="178" y="181"/>
                    <a:pt x="178" y="183"/>
                  </a:cubicBezTo>
                  <a:cubicBezTo>
                    <a:pt x="180" y="185"/>
                    <a:pt x="179" y="188"/>
                    <a:pt x="179" y="188"/>
                  </a:cubicBezTo>
                  <a:cubicBezTo>
                    <a:pt x="183" y="180"/>
                    <a:pt x="189" y="179"/>
                    <a:pt x="191" y="181"/>
                  </a:cubicBezTo>
                  <a:close/>
                  <a:moveTo>
                    <a:pt x="193" y="169"/>
                  </a:moveTo>
                  <a:cubicBezTo>
                    <a:pt x="193" y="169"/>
                    <a:pt x="191" y="170"/>
                    <a:pt x="190" y="171"/>
                  </a:cubicBezTo>
                  <a:cubicBezTo>
                    <a:pt x="189" y="173"/>
                    <a:pt x="188" y="176"/>
                    <a:pt x="186" y="177"/>
                  </a:cubicBezTo>
                  <a:cubicBezTo>
                    <a:pt x="184" y="178"/>
                    <a:pt x="181" y="179"/>
                    <a:pt x="180" y="178"/>
                  </a:cubicBezTo>
                  <a:cubicBezTo>
                    <a:pt x="180" y="176"/>
                    <a:pt x="179" y="174"/>
                    <a:pt x="179" y="171"/>
                  </a:cubicBezTo>
                  <a:cubicBezTo>
                    <a:pt x="179" y="169"/>
                    <a:pt x="178" y="168"/>
                    <a:pt x="178" y="168"/>
                  </a:cubicBezTo>
                  <a:cubicBezTo>
                    <a:pt x="178" y="168"/>
                    <a:pt x="177" y="169"/>
                    <a:pt x="176" y="171"/>
                  </a:cubicBezTo>
                  <a:cubicBezTo>
                    <a:pt x="176" y="174"/>
                    <a:pt x="176" y="176"/>
                    <a:pt x="175" y="178"/>
                  </a:cubicBezTo>
                  <a:cubicBezTo>
                    <a:pt x="175" y="179"/>
                    <a:pt x="173" y="178"/>
                    <a:pt x="171" y="177"/>
                  </a:cubicBezTo>
                  <a:cubicBezTo>
                    <a:pt x="169" y="176"/>
                    <a:pt x="167" y="173"/>
                    <a:pt x="166" y="171"/>
                  </a:cubicBezTo>
                  <a:cubicBezTo>
                    <a:pt x="165" y="170"/>
                    <a:pt x="163" y="169"/>
                    <a:pt x="163" y="169"/>
                  </a:cubicBezTo>
                  <a:cubicBezTo>
                    <a:pt x="163" y="169"/>
                    <a:pt x="165" y="170"/>
                    <a:pt x="166" y="169"/>
                  </a:cubicBezTo>
                  <a:cubicBezTo>
                    <a:pt x="167" y="169"/>
                    <a:pt x="168" y="169"/>
                    <a:pt x="170" y="170"/>
                  </a:cubicBezTo>
                  <a:cubicBezTo>
                    <a:pt x="172" y="172"/>
                    <a:pt x="173" y="176"/>
                    <a:pt x="174" y="175"/>
                  </a:cubicBezTo>
                  <a:cubicBezTo>
                    <a:pt x="174" y="175"/>
                    <a:pt x="175" y="174"/>
                    <a:pt x="174" y="170"/>
                  </a:cubicBezTo>
                  <a:cubicBezTo>
                    <a:pt x="174" y="165"/>
                    <a:pt x="178" y="163"/>
                    <a:pt x="178" y="160"/>
                  </a:cubicBezTo>
                  <a:cubicBezTo>
                    <a:pt x="178" y="163"/>
                    <a:pt x="182" y="165"/>
                    <a:pt x="182" y="170"/>
                  </a:cubicBezTo>
                  <a:cubicBezTo>
                    <a:pt x="181" y="174"/>
                    <a:pt x="182" y="175"/>
                    <a:pt x="182" y="175"/>
                  </a:cubicBezTo>
                  <a:cubicBezTo>
                    <a:pt x="183" y="176"/>
                    <a:pt x="184" y="172"/>
                    <a:pt x="186" y="170"/>
                  </a:cubicBezTo>
                  <a:cubicBezTo>
                    <a:pt x="188" y="169"/>
                    <a:pt x="189" y="169"/>
                    <a:pt x="190" y="169"/>
                  </a:cubicBezTo>
                  <a:cubicBezTo>
                    <a:pt x="191" y="170"/>
                    <a:pt x="193" y="169"/>
                    <a:pt x="193" y="169"/>
                  </a:cubicBezTo>
                  <a:close/>
                  <a:moveTo>
                    <a:pt x="160" y="156"/>
                  </a:moveTo>
                  <a:cubicBezTo>
                    <a:pt x="160" y="156"/>
                    <a:pt x="162" y="153"/>
                    <a:pt x="165" y="152"/>
                  </a:cubicBezTo>
                  <a:cubicBezTo>
                    <a:pt x="168" y="151"/>
                    <a:pt x="170" y="151"/>
                    <a:pt x="173" y="152"/>
                  </a:cubicBezTo>
                  <a:cubicBezTo>
                    <a:pt x="174" y="153"/>
                    <a:pt x="176" y="155"/>
                    <a:pt x="176" y="156"/>
                  </a:cubicBezTo>
                  <a:cubicBezTo>
                    <a:pt x="177" y="158"/>
                    <a:pt x="175" y="161"/>
                    <a:pt x="175" y="161"/>
                  </a:cubicBezTo>
                  <a:cubicBezTo>
                    <a:pt x="176" y="157"/>
                    <a:pt x="174" y="155"/>
                    <a:pt x="173" y="155"/>
                  </a:cubicBezTo>
                  <a:cubicBezTo>
                    <a:pt x="171" y="154"/>
                    <a:pt x="168" y="155"/>
                    <a:pt x="167" y="157"/>
                  </a:cubicBezTo>
                  <a:cubicBezTo>
                    <a:pt x="165" y="159"/>
                    <a:pt x="166" y="162"/>
                    <a:pt x="166" y="162"/>
                  </a:cubicBezTo>
                  <a:cubicBezTo>
                    <a:pt x="166" y="162"/>
                    <a:pt x="164" y="159"/>
                    <a:pt x="164" y="158"/>
                  </a:cubicBezTo>
                  <a:cubicBezTo>
                    <a:pt x="164" y="157"/>
                    <a:pt x="166" y="155"/>
                    <a:pt x="166" y="155"/>
                  </a:cubicBezTo>
                  <a:cubicBezTo>
                    <a:pt x="166" y="155"/>
                    <a:pt x="162" y="156"/>
                    <a:pt x="161" y="158"/>
                  </a:cubicBezTo>
                  <a:cubicBezTo>
                    <a:pt x="160" y="159"/>
                    <a:pt x="159" y="162"/>
                    <a:pt x="159" y="163"/>
                  </a:cubicBezTo>
                  <a:cubicBezTo>
                    <a:pt x="159" y="166"/>
                    <a:pt x="163" y="167"/>
                    <a:pt x="163" y="167"/>
                  </a:cubicBezTo>
                  <a:cubicBezTo>
                    <a:pt x="163" y="167"/>
                    <a:pt x="161" y="168"/>
                    <a:pt x="159" y="167"/>
                  </a:cubicBezTo>
                  <a:cubicBezTo>
                    <a:pt x="157" y="167"/>
                    <a:pt x="157" y="166"/>
                    <a:pt x="156" y="164"/>
                  </a:cubicBezTo>
                  <a:cubicBezTo>
                    <a:pt x="156" y="162"/>
                    <a:pt x="157" y="160"/>
                    <a:pt x="157" y="160"/>
                  </a:cubicBezTo>
                  <a:cubicBezTo>
                    <a:pt x="157" y="160"/>
                    <a:pt x="155" y="162"/>
                    <a:pt x="154" y="162"/>
                  </a:cubicBezTo>
                  <a:cubicBezTo>
                    <a:pt x="152" y="163"/>
                    <a:pt x="150" y="162"/>
                    <a:pt x="149" y="161"/>
                  </a:cubicBezTo>
                  <a:cubicBezTo>
                    <a:pt x="147" y="160"/>
                    <a:pt x="146" y="158"/>
                    <a:pt x="146" y="156"/>
                  </a:cubicBezTo>
                  <a:cubicBezTo>
                    <a:pt x="145" y="155"/>
                    <a:pt x="147" y="152"/>
                    <a:pt x="147" y="152"/>
                  </a:cubicBezTo>
                  <a:cubicBezTo>
                    <a:pt x="147" y="152"/>
                    <a:pt x="146" y="155"/>
                    <a:pt x="148" y="156"/>
                  </a:cubicBezTo>
                  <a:cubicBezTo>
                    <a:pt x="149" y="158"/>
                    <a:pt x="151" y="159"/>
                    <a:pt x="152" y="159"/>
                  </a:cubicBezTo>
                  <a:cubicBezTo>
                    <a:pt x="155" y="158"/>
                    <a:pt x="156" y="155"/>
                    <a:pt x="159" y="152"/>
                  </a:cubicBezTo>
                  <a:cubicBezTo>
                    <a:pt x="161" y="149"/>
                    <a:pt x="164" y="146"/>
                    <a:pt x="167" y="146"/>
                  </a:cubicBezTo>
                  <a:cubicBezTo>
                    <a:pt x="171" y="146"/>
                    <a:pt x="172" y="147"/>
                    <a:pt x="174" y="148"/>
                  </a:cubicBezTo>
                  <a:cubicBezTo>
                    <a:pt x="176" y="150"/>
                    <a:pt x="177" y="154"/>
                    <a:pt x="177" y="154"/>
                  </a:cubicBezTo>
                  <a:cubicBezTo>
                    <a:pt x="177" y="154"/>
                    <a:pt x="175" y="149"/>
                    <a:pt x="171" y="149"/>
                  </a:cubicBezTo>
                  <a:cubicBezTo>
                    <a:pt x="169" y="149"/>
                    <a:pt x="168" y="148"/>
                    <a:pt x="165" y="150"/>
                  </a:cubicBezTo>
                  <a:cubicBezTo>
                    <a:pt x="162" y="151"/>
                    <a:pt x="160" y="156"/>
                    <a:pt x="160" y="156"/>
                  </a:cubicBezTo>
                  <a:close/>
                  <a:moveTo>
                    <a:pt x="139" y="145"/>
                  </a:moveTo>
                  <a:cubicBezTo>
                    <a:pt x="139" y="145"/>
                    <a:pt x="141" y="142"/>
                    <a:pt x="144" y="141"/>
                  </a:cubicBezTo>
                  <a:cubicBezTo>
                    <a:pt x="147" y="140"/>
                    <a:pt x="149" y="140"/>
                    <a:pt x="152" y="141"/>
                  </a:cubicBezTo>
                  <a:cubicBezTo>
                    <a:pt x="157" y="143"/>
                    <a:pt x="158" y="147"/>
                    <a:pt x="158" y="147"/>
                  </a:cubicBezTo>
                  <a:cubicBezTo>
                    <a:pt x="158" y="147"/>
                    <a:pt x="157" y="146"/>
                    <a:pt x="155" y="144"/>
                  </a:cubicBezTo>
                  <a:cubicBezTo>
                    <a:pt x="153" y="143"/>
                    <a:pt x="152" y="143"/>
                    <a:pt x="149" y="143"/>
                  </a:cubicBezTo>
                  <a:cubicBezTo>
                    <a:pt x="147" y="143"/>
                    <a:pt x="145" y="145"/>
                    <a:pt x="143" y="146"/>
                  </a:cubicBezTo>
                  <a:cubicBezTo>
                    <a:pt x="142" y="147"/>
                    <a:pt x="139" y="149"/>
                    <a:pt x="139" y="151"/>
                  </a:cubicBezTo>
                  <a:cubicBezTo>
                    <a:pt x="138" y="153"/>
                    <a:pt x="138" y="154"/>
                    <a:pt x="139" y="156"/>
                  </a:cubicBezTo>
                  <a:cubicBezTo>
                    <a:pt x="140" y="158"/>
                    <a:pt x="143" y="160"/>
                    <a:pt x="143" y="160"/>
                  </a:cubicBezTo>
                  <a:cubicBezTo>
                    <a:pt x="143" y="160"/>
                    <a:pt x="139" y="159"/>
                    <a:pt x="138" y="158"/>
                  </a:cubicBezTo>
                  <a:cubicBezTo>
                    <a:pt x="136" y="157"/>
                    <a:pt x="135" y="155"/>
                    <a:pt x="135" y="153"/>
                  </a:cubicBezTo>
                  <a:cubicBezTo>
                    <a:pt x="135" y="151"/>
                    <a:pt x="136" y="149"/>
                    <a:pt x="136" y="149"/>
                  </a:cubicBezTo>
                  <a:cubicBezTo>
                    <a:pt x="136" y="149"/>
                    <a:pt x="131" y="151"/>
                    <a:pt x="129" y="150"/>
                  </a:cubicBezTo>
                  <a:cubicBezTo>
                    <a:pt x="126" y="149"/>
                    <a:pt x="124" y="148"/>
                    <a:pt x="124" y="146"/>
                  </a:cubicBezTo>
                  <a:cubicBezTo>
                    <a:pt x="123" y="144"/>
                    <a:pt x="124" y="142"/>
                    <a:pt x="124" y="142"/>
                  </a:cubicBezTo>
                  <a:cubicBezTo>
                    <a:pt x="124" y="142"/>
                    <a:pt x="125" y="144"/>
                    <a:pt x="127" y="144"/>
                  </a:cubicBezTo>
                  <a:cubicBezTo>
                    <a:pt x="128" y="145"/>
                    <a:pt x="131" y="145"/>
                    <a:pt x="133" y="144"/>
                  </a:cubicBezTo>
                  <a:cubicBezTo>
                    <a:pt x="136" y="142"/>
                    <a:pt x="137" y="140"/>
                    <a:pt x="139" y="138"/>
                  </a:cubicBezTo>
                  <a:cubicBezTo>
                    <a:pt x="140" y="136"/>
                    <a:pt x="146" y="135"/>
                    <a:pt x="148" y="135"/>
                  </a:cubicBezTo>
                  <a:cubicBezTo>
                    <a:pt x="150" y="135"/>
                    <a:pt x="153" y="136"/>
                    <a:pt x="156" y="138"/>
                  </a:cubicBezTo>
                  <a:cubicBezTo>
                    <a:pt x="159" y="141"/>
                    <a:pt x="159" y="144"/>
                    <a:pt x="159" y="144"/>
                  </a:cubicBezTo>
                  <a:cubicBezTo>
                    <a:pt x="159" y="144"/>
                    <a:pt x="157" y="141"/>
                    <a:pt x="155" y="140"/>
                  </a:cubicBezTo>
                  <a:cubicBezTo>
                    <a:pt x="154" y="139"/>
                    <a:pt x="152" y="138"/>
                    <a:pt x="149" y="138"/>
                  </a:cubicBezTo>
                  <a:cubicBezTo>
                    <a:pt x="147" y="138"/>
                    <a:pt x="146" y="139"/>
                    <a:pt x="143" y="140"/>
                  </a:cubicBezTo>
                  <a:cubicBezTo>
                    <a:pt x="141" y="141"/>
                    <a:pt x="139" y="145"/>
                    <a:pt x="139" y="145"/>
                  </a:cubicBezTo>
                  <a:close/>
                  <a:moveTo>
                    <a:pt x="131" y="132"/>
                  </a:moveTo>
                  <a:cubicBezTo>
                    <a:pt x="133" y="130"/>
                    <a:pt x="135" y="129"/>
                    <a:pt x="138" y="128"/>
                  </a:cubicBezTo>
                  <a:cubicBezTo>
                    <a:pt x="141" y="127"/>
                    <a:pt x="147" y="127"/>
                    <a:pt x="150" y="128"/>
                  </a:cubicBezTo>
                  <a:cubicBezTo>
                    <a:pt x="156" y="130"/>
                    <a:pt x="158" y="138"/>
                    <a:pt x="158" y="138"/>
                  </a:cubicBezTo>
                  <a:cubicBezTo>
                    <a:pt x="158" y="138"/>
                    <a:pt x="157" y="136"/>
                    <a:pt x="155" y="133"/>
                  </a:cubicBezTo>
                  <a:cubicBezTo>
                    <a:pt x="152" y="131"/>
                    <a:pt x="149" y="131"/>
                    <a:pt x="144" y="131"/>
                  </a:cubicBezTo>
                  <a:cubicBezTo>
                    <a:pt x="139" y="131"/>
                    <a:pt x="137" y="133"/>
                    <a:pt x="136" y="135"/>
                  </a:cubicBezTo>
                  <a:cubicBezTo>
                    <a:pt x="134" y="136"/>
                    <a:pt x="133" y="138"/>
                    <a:pt x="129" y="138"/>
                  </a:cubicBezTo>
                  <a:cubicBezTo>
                    <a:pt x="123" y="138"/>
                    <a:pt x="121" y="135"/>
                    <a:pt x="118" y="133"/>
                  </a:cubicBezTo>
                  <a:cubicBezTo>
                    <a:pt x="118" y="133"/>
                    <a:pt x="124" y="132"/>
                    <a:pt x="126" y="130"/>
                  </a:cubicBezTo>
                  <a:cubicBezTo>
                    <a:pt x="129" y="128"/>
                    <a:pt x="129" y="126"/>
                    <a:pt x="132" y="124"/>
                  </a:cubicBezTo>
                  <a:cubicBezTo>
                    <a:pt x="135" y="122"/>
                    <a:pt x="138" y="121"/>
                    <a:pt x="142" y="121"/>
                  </a:cubicBezTo>
                  <a:cubicBezTo>
                    <a:pt x="145" y="121"/>
                    <a:pt x="146" y="121"/>
                    <a:pt x="146" y="121"/>
                  </a:cubicBezTo>
                  <a:cubicBezTo>
                    <a:pt x="146" y="121"/>
                    <a:pt x="146" y="119"/>
                    <a:pt x="149" y="118"/>
                  </a:cubicBezTo>
                  <a:cubicBezTo>
                    <a:pt x="151" y="117"/>
                    <a:pt x="154" y="118"/>
                    <a:pt x="154" y="118"/>
                  </a:cubicBezTo>
                  <a:cubicBezTo>
                    <a:pt x="154" y="118"/>
                    <a:pt x="152" y="119"/>
                    <a:pt x="152" y="120"/>
                  </a:cubicBezTo>
                  <a:cubicBezTo>
                    <a:pt x="151" y="120"/>
                    <a:pt x="151" y="121"/>
                    <a:pt x="151" y="122"/>
                  </a:cubicBezTo>
                  <a:cubicBezTo>
                    <a:pt x="152" y="124"/>
                    <a:pt x="155" y="126"/>
                    <a:pt x="156" y="128"/>
                  </a:cubicBezTo>
                  <a:cubicBezTo>
                    <a:pt x="157" y="129"/>
                    <a:pt x="159" y="135"/>
                    <a:pt x="159" y="135"/>
                  </a:cubicBezTo>
                  <a:cubicBezTo>
                    <a:pt x="159" y="135"/>
                    <a:pt x="158" y="133"/>
                    <a:pt x="157" y="132"/>
                  </a:cubicBezTo>
                  <a:cubicBezTo>
                    <a:pt x="155" y="129"/>
                    <a:pt x="155" y="129"/>
                    <a:pt x="152" y="127"/>
                  </a:cubicBezTo>
                  <a:cubicBezTo>
                    <a:pt x="150" y="126"/>
                    <a:pt x="147" y="125"/>
                    <a:pt x="144" y="125"/>
                  </a:cubicBezTo>
                  <a:cubicBezTo>
                    <a:pt x="142" y="125"/>
                    <a:pt x="137" y="126"/>
                    <a:pt x="135" y="127"/>
                  </a:cubicBezTo>
                  <a:cubicBezTo>
                    <a:pt x="133" y="129"/>
                    <a:pt x="133" y="129"/>
                    <a:pt x="131" y="132"/>
                  </a:cubicBezTo>
                  <a:close/>
                  <a:moveTo>
                    <a:pt x="142" y="89"/>
                  </a:moveTo>
                  <a:cubicBezTo>
                    <a:pt x="142" y="89"/>
                    <a:pt x="144" y="92"/>
                    <a:pt x="145" y="98"/>
                  </a:cubicBezTo>
                  <a:cubicBezTo>
                    <a:pt x="146" y="101"/>
                    <a:pt x="149" y="104"/>
                    <a:pt x="149" y="104"/>
                  </a:cubicBezTo>
                  <a:cubicBezTo>
                    <a:pt x="149" y="104"/>
                    <a:pt x="141" y="102"/>
                    <a:pt x="137" y="98"/>
                  </a:cubicBezTo>
                  <a:cubicBezTo>
                    <a:pt x="135" y="95"/>
                    <a:pt x="133" y="93"/>
                    <a:pt x="131" y="90"/>
                  </a:cubicBezTo>
                  <a:cubicBezTo>
                    <a:pt x="122" y="81"/>
                    <a:pt x="115" y="82"/>
                    <a:pt x="115" y="82"/>
                  </a:cubicBezTo>
                  <a:cubicBezTo>
                    <a:pt x="115" y="82"/>
                    <a:pt x="122" y="86"/>
                    <a:pt x="125" y="90"/>
                  </a:cubicBezTo>
                  <a:cubicBezTo>
                    <a:pt x="127" y="94"/>
                    <a:pt x="133" y="99"/>
                    <a:pt x="133" y="99"/>
                  </a:cubicBezTo>
                  <a:cubicBezTo>
                    <a:pt x="133" y="99"/>
                    <a:pt x="128" y="97"/>
                    <a:pt x="124" y="95"/>
                  </a:cubicBezTo>
                  <a:cubicBezTo>
                    <a:pt x="121" y="94"/>
                    <a:pt x="119" y="93"/>
                    <a:pt x="116" y="91"/>
                  </a:cubicBezTo>
                  <a:cubicBezTo>
                    <a:pt x="113" y="89"/>
                    <a:pt x="102" y="85"/>
                    <a:pt x="102" y="85"/>
                  </a:cubicBezTo>
                  <a:cubicBezTo>
                    <a:pt x="102" y="85"/>
                    <a:pt x="106" y="89"/>
                    <a:pt x="109" y="90"/>
                  </a:cubicBezTo>
                  <a:cubicBezTo>
                    <a:pt x="112" y="92"/>
                    <a:pt x="113" y="92"/>
                    <a:pt x="115" y="94"/>
                  </a:cubicBezTo>
                  <a:cubicBezTo>
                    <a:pt x="117" y="95"/>
                    <a:pt x="120" y="98"/>
                    <a:pt x="120" y="98"/>
                  </a:cubicBezTo>
                  <a:cubicBezTo>
                    <a:pt x="120" y="98"/>
                    <a:pt x="113" y="99"/>
                    <a:pt x="110" y="102"/>
                  </a:cubicBezTo>
                  <a:cubicBezTo>
                    <a:pt x="107" y="106"/>
                    <a:pt x="107" y="107"/>
                    <a:pt x="106" y="110"/>
                  </a:cubicBezTo>
                  <a:cubicBezTo>
                    <a:pt x="105" y="113"/>
                    <a:pt x="103" y="118"/>
                    <a:pt x="103" y="118"/>
                  </a:cubicBezTo>
                  <a:cubicBezTo>
                    <a:pt x="103" y="118"/>
                    <a:pt x="106" y="115"/>
                    <a:pt x="108" y="113"/>
                  </a:cubicBezTo>
                  <a:cubicBezTo>
                    <a:pt x="109" y="110"/>
                    <a:pt x="110" y="108"/>
                    <a:pt x="112" y="105"/>
                  </a:cubicBezTo>
                  <a:cubicBezTo>
                    <a:pt x="114" y="102"/>
                    <a:pt x="119" y="101"/>
                    <a:pt x="119" y="101"/>
                  </a:cubicBezTo>
                  <a:cubicBezTo>
                    <a:pt x="119" y="101"/>
                    <a:pt x="117" y="102"/>
                    <a:pt x="116" y="105"/>
                  </a:cubicBezTo>
                  <a:cubicBezTo>
                    <a:pt x="115" y="108"/>
                    <a:pt x="115" y="117"/>
                    <a:pt x="115" y="119"/>
                  </a:cubicBezTo>
                  <a:cubicBezTo>
                    <a:pt x="115" y="117"/>
                    <a:pt x="115" y="109"/>
                    <a:pt x="119" y="105"/>
                  </a:cubicBezTo>
                  <a:cubicBezTo>
                    <a:pt x="121" y="102"/>
                    <a:pt x="124" y="100"/>
                    <a:pt x="126" y="100"/>
                  </a:cubicBezTo>
                  <a:cubicBezTo>
                    <a:pt x="129" y="100"/>
                    <a:pt x="131" y="100"/>
                    <a:pt x="131" y="100"/>
                  </a:cubicBezTo>
                  <a:cubicBezTo>
                    <a:pt x="131" y="100"/>
                    <a:pt x="128" y="102"/>
                    <a:pt x="127" y="104"/>
                  </a:cubicBezTo>
                  <a:cubicBezTo>
                    <a:pt x="126" y="106"/>
                    <a:pt x="125" y="112"/>
                    <a:pt x="125" y="112"/>
                  </a:cubicBezTo>
                  <a:cubicBezTo>
                    <a:pt x="125" y="112"/>
                    <a:pt x="126" y="108"/>
                    <a:pt x="128" y="106"/>
                  </a:cubicBezTo>
                  <a:cubicBezTo>
                    <a:pt x="131" y="104"/>
                    <a:pt x="131" y="104"/>
                    <a:pt x="135" y="103"/>
                  </a:cubicBezTo>
                  <a:cubicBezTo>
                    <a:pt x="138" y="103"/>
                    <a:pt x="139" y="104"/>
                    <a:pt x="141" y="104"/>
                  </a:cubicBezTo>
                  <a:cubicBezTo>
                    <a:pt x="143" y="105"/>
                    <a:pt x="145" y="105"/>
                    <a:pt x="145" y="105"/>
                  </a:cubicBezTo>
                  <a:cubicBezTo>
                    <a:pt x="145" y="105"/>
                    <a:pt x="143" y="105"/>
                    <a:pt x="141" y="107"/>
                  </a:cubicBezTo>
                  <a:cubicBezTo>
                    <a:pt x="135" y="111"/>
                    <a:pt x="137" y="114"/>
                    <a:pt x="137" y="114"/>
                  </a:cubicBezTo>
                  <a:cubicBezTo>
                    <a:pt x="137" y="114"/>
                    <a:pt x="137" y="111"/>
                    <a:pt x="142" y="109"/>
                  </a:cubicBezTo>
                  <a:cubicBezTo>
                    <a:pt x="145" y="107"/>
                    <a:pt x="147" y="106"/>
                    <a:pt x="150" y="107"/>
                  </a:cubicBezTo>
                  <a:cubicBezTo>
                    <a:pt x="153" y="108"/>
                    <a:pt x="154" y="110"/>
                    <a:pt x="156" y="112"/>
                  </a:cubicBezTo>
                  <a:cubicBezTo>
                    <a:pt x="158" y="115"/>
                    <a:pt x="160" y="118"/>
                    <a:pt x="161" y="120"/>
                  </a:cubicBezTo>
                  <a:cubicBezTo>
                    <a:pt x="162" y="122"/>
                    <a:pt x="162" y="127"/>
                    <a:pt x="162" y="127"/>
                  </a:cubicBezTo>
                  <a:cubicBezTo>
                    <a:pt x="162" y="127"/>
                    <a:pt x="158" y="119"/>
                    <a:pt x="154" y="115"/>
                  </a:cubicBezTo>
                  <a:cubicBezTo>
                    <a:pt x="151" y="111"/>
                    <a:pt x="148" y="111"/>
                    <a:pt x="146" y="111"/>
                  </a:cubicBezTo>
                  <a:cubicBezTo>
                    <a:pt x="144" y="112"/>
                    <a:pt x="141" y="112"/>
                    <a:pt x="140" y="114"/>
                  </a:cubicBezTo>
                  <a:cubicBezTo>
                    <a:pt x="138" y="116"/>
                    <a:pt x="137" y="118"/>
                    <a:pt x="137" y="118"/>
                  </a:cubicBezTo>
                  <a:cubicBezTo>
                    <a:pt x="137" y="118"/>
                    <a:pt x="134" y="118"/>
                    <a:pt x="133" y="115"/>
                  </a:cubicBezTo>
                  <a:cubicBezTo>
                    <a:pt x="133" y="114"/>
                    <a:pt x="133" y="112"/>
                    <a:pt x="134" y="110"/>
                  </a:cubicBezTo>
                  <a:cubicBezTo>
                    <a:pt x="135" y="108"/>
                    <a:pt x="138" y="106"/>
                    <a:pt x="138" y="106"/>
                  </a:cubicBezTo>
                  <a:cubicBezTo>
                    <a:pt x="138" y="106"/>
                    <a:pt x="133" y="106"/>
                    <a:pt x="130" y="109"/>
                  </a:cubicBezTo>
                  <a:cubicBezTo>
                    <a:pt x="128" y="112"/>
                    <a:pt x="127" y="114"/>
                    <a:pt x="127" y="116"/>
                  </a:cubicBezTo>
                  <a:cubicBezTo>
                    <a:pt x="128" y="118"/>
                    <a:pt x="129" y="120"/>
                    <a:pt x="129" y="120"/>
                  </a:cubicBezTo>
                  <a:cubicBezTo>
                    <a:pt x="129" y="120"/>
                    <a:pt x="124" y="121"/>
                    <a:pt x="122" y="115"/>
                  </a:cubicBezTo>
                  <a:cubicBezTo>
                    <a:pt x="120" y="110"/>
                    <a:pt x="123" y="105"/>
                    <a:pt x="123" y="105"/>
                  </a:cubicBezTo>
                  <a:cubicBezTo>
                    <a:pt x="123" y="105"/>
                    <a:pt x="119" y="108"/>
                    <a:pt x="118" y="115"/>
                  </a:cubicBezTo>
                  <a:cubicBezTo>
                    <a:pt x="118" y="119"/>
                    <a:pt x="118" y="120"/>
                    <a:pt x="118" y="123"/>
                  </a:cubicBezTo>
                  <a:cubicBezTo>
                    <a:pt x="118" y="125"/>
                    <a:pt x="117" y="129"/>
                    <a:pt x="117" y="129"/>
                  </a:cubicBezTo>
                  <a:cubicBezTo>
                    <a:pt x="117" y="129"/>
                    <a:pt x="114" y="127"/>
                    <a:pt x="113" y="122"/>
                  </a:cubicBezTo>
                  <a:cubicBezTo>
                    <a:pt x="111" y="118"/>
                    <a:pt x="112" y="112"/>
                    <a:pt x="112" y="112"/>
                  </a:cubicBezTo>
                  <a:cubicBezTo>
                    <a:pt x="112" y="112"/>
                    <a:pt x="110" y="119"/>
                    <a:pt x="104" y="125"/>
                  </a:cubicBezTo>
                  <a:cubicBezTo>
                    <a:pt x="102" y="127"/>
                    <a:pt x="99" y="128"/>
                    <a:pt x="96" y="128"/>
                  </a:cubicBezTo>
                  <a:cubicBezTo>
                    <a:pt x="93" y="128"/>
                    <a:pt x="88" y="127"/>
                    <a:pt x="88" y="122"/>
                  </a:cubicBezTo>
                  <a:cubicBezTo>
                    <a:pt x="88" y="118"/>
                    <a:pt x="90" y="116"/>
                    <a:pt x="92" y="116"/>
                  </a:cubicBezTo>
                  <a:cubicBezTo>
                    <a:pt x="95" y="116"/>
                    <a:pt x="96" y="119"/>
                    <a:pt x="95" y="121"/>
                  </a:cubicBezTo>
                  <a:cubicBezTo>
                    <a:pt x="94" y="123"/>
                    <a:pt x="93" y="124"/>
                    <a:pt x="93" y="124"/>
                  </a:cubicBezTo>
                  <a:cubicBezTo>
                    <a:pt x="93" y="124"/>
                    <a:pt x="97" y="125"/>
                    <a:pt x="99" y="121"/>
                  </a:cubicBezTo>
                  <a:cubicBezTo>
                    <a:pt x="100" y="119"/>
                    <a:pt x="100" y="115"/>
                    <a:pt x="101" y="112"/>
                  </a:cubicBezTo>
                  <a:cubicBezTo>
                    <a:pt x="102" y="110"/>
                    <a:pt x="103" y="106"/>
                    <a:pt x="106" y="103"/>
                  </a:cubicBezTo>
                  <a:cubicBezTo>
                    <a:pt x="108" y="100"/>
                    <a:pt x="113" y="97"/>
                    <a:pt x="113" y="97"/>
                  </a:cubicBezTo>
                  <a:cubicBezTo>
                    <a:pt x="113" y="97"/>
                    <a:pt x="107" y="99"/>
                    <a:pt x="104" y="101"/>
                  </a:cubicBezTo>
                  <a:cubicBezTo>
                    <a:pt x="101" y="104"/>
                    <a:pt x="97" y="106"/>
                    <a:pt x="94" y="107"/>
                  </a:cubicBezTo>
                  <a:cubicBezTo>
                    <a:pt x="90" y="108"/>
                    <a:pt x="87" y="106"/>
                    <a:pt x="87" y="102"/>
                  </a:cubicBezTo>
                  <a:cubicBezTo>
                    <a:pt x="86" y="99"/>
                    <a:pt x="89" y="98"/>
                    <a:pt x="90" y="97"/>
                  </a:cubicBezTo>
                  <a:cubicBezTo>
                    <a:pt x="92" y="97"/>
                    <a:pt x="94" y="99"/>
                    <a:pt x="94" y="101"/>
                  </a:cubicBezTo>
                  <a:cubicBezTo>
                    <a:pt x="93" y="103"/>
                    <a:pt x="92" y="104"/>
                    <a:pt x="92" y="104"/>
                  </a:cubicBezTo>
                  <a:cubicBezTo>
                    <a:pt x="92" y="104"/>
                    <a:pt x="94" y="104"/>
                    <a:pt x="97" y="102"/>
                  </a:cubicBezTo>
                  <a:cubicBezTo>
                    <a:pt x="100" y="100"/>
                    <a:pt x="102" y="98"/>
                    <a:pt x="104" y="97"/>
                  </a:cubicBezTo>
                  <a:cubicBezTo>
                    <a:pt x="106" y="96"/>
                    <a:pt x="110" y="95"/>
                    <a:pt x="110" y="95"/>
                  </a:cubicBezTo>
                  <a:cubicBezTo>
                    <a:pt x="110" y="95"/>
                    <a:pt x="101" y="91"/>
                    <a:pt x="96" y="87"/>
                  </a:cubicBezTo>
                  <a:cubicBezTo>
                    <a:pt x="94" y="85"/>
                    <a:pt x="94" y="81"/>
                    <a:pt x="95" y="79"/>
                  </a:cubicBezTo>
                  <a:cubicBezTo>
                    <a:pt x="96" y="77"/>
                    <a:pt x="97" y="76"/>
                    <a:pt x="100" y="76"/>
                  </a:cubicBezTo>
                  <a:cubicBezTo>
                    <a:pt x="102" y="76"/>
                    <a:pt x="103" y="77"/>
                    <a:pt x="103" y="79"/>
                  </a:cubicBezTo>
                  <a:cubicBezTo>
                    <a:pt x="103" y="81"/>
                    <a:pt x="98" y="82"/>
                    <a:pt x="98" y="82"/>
                  </a:cubicBezTo>
                  <a:cubicBezTo>
                    <a:pt x="98" y="82"/>
                    <a:pt x="102" y="83"/>
                    <a:pt x="103" y="83"/>
                  </a:cubicBezTo>
                  <a:cubicBezTo>
                    <a:pt x="105" y="83"/>
                    <a:pt x="108" y="83"/>
                    <a:pt x="110" y="84"/>
                  </a:cubicBezTo>
                  <a:cubicBezTo>
                    <a:pt x="114" y="86"/>
                    <a:pt x="121" y="91"/>
                    <a:pt x="122" y="91"/>
                  </a:cubicBezTo>
                  <a:cubicBezTo>
                    <a:pt x="121" y="90"/>
                    <a:pt x="109" y="82"/>
                    <a:pt x="108" y="80"/>
                  </a:cubicBezTo>
                  <a:cubicBezTo>
                    <a:pt x="107" y="77"/>
                    <a:pt x="107" y="75"/>
                    <a:pt x="109" y="74"/>
                  </a:cubicBezTo>
                  <a:cubicBezTo>
                    <a:pt x="110" y="73"/>
                    <a:pt x="112" y="73"/>
                    <a:pt x="113" y="74"/>
                  </a:cubicBezTo>
                  <a:cubicBezTo>
                    <a:pt x="115" y="77"/>
                    <a:pt x="112" y="79"/>
                    <a:pt x="112" y="79"/>
                  </a:cubicBezTo>
                  <a:cubicBezTo>
                    <a:pt x="112" y="79"/>
                    <a:pt x="114" y="79"/>
                    <a:pt x="118" y="79"/>
                  </a:cubicBezTo>
                  <a:cubicBezTo>
                    <a:pt x="122" y="79"/>
                    <a:pt x="127" y="82"/>
                    <a:pt x="130" y="85"/>
                  </a:cubicBezTo>
                  <a:cubicBezTo>
                    <a:pt x="135" y="89"/>
                    <a:pt x="135" y="89"/>
                    <a:pt x="142" y="98"/>
                  </a:cubicBezTo>
                  <a:cubicBezTo>
                    <a:pt x="142" y="98"/>
                    <a:pt x="141" y="94"/>
                    <a:pt x="140" y="91"/>
                  </a:cubicBezTo>
                  <a:cubicBezTo>
                    <a:pt x="139" y="89"/>
                    <a:pt x="137" y="85"/>
                    <a:pt x="137" y="85"/>
                  </a:cubicBezTo>
                  <a:cubicBezTo>
                    <a:pt x="137" y="85"/>
                    <a:pt x="140" y="85"/>
                    <a:pt x="142" y="87"/>
                  </a:cubicBezTo>
                  <a:cubicBezTo>
                    <a:pt x="145" y="88"/>
                    <a:pt x="147" y="90"/>
                    <a:pt x="150" y="94"/>
                  </a:cubicBezTo>
                  <a:cubicBezTo>
                    <a:pt x="152" y="99"/>
                    <a:pt x="152" y="99"/>
                    <a:pt x="153" y="102"/>
                  </a:cubicBezTo>
                  <a:cubicBezTo>
                    <a:pt x="155" y="104"/>
                    <a:pt x="158" y="107"/>
                    <a:pt x="158" y="107"/>
                  </a:cubicBezTo>
                  <a:cubicBezTo>
                    <a:pt x="158" y="107"/>
                    <a:pt x="156" y="104"/>
                    <a:pt x="157" y="101"/>
                  </a:cubicBezTo>
                  <a:cubicBezTo>
                    <a:pt x="157" y="98"/>
                    <a:pt x="156" y="96"/>
                    <a:pt x="156" y="96"/>
                  </a:cubicBezTo>
                  <a:cubicBezTo>
                    <a:pt x="156" y="96"/>
                    <a:pt x="157" y="98"/>
                    <a:pt x="159" y="99"/>
                  </a:cubicBezTo>
                  <a:cubicBezTo>
                    <a:pt x="161" y="100"/>
                    <a:pt x="162" y="104"/>
                    <a:pt x="163" y="107"/>
                  </a:cubicBezTo>
                  <a:cubicBezTo>
                    <a:pt x="163" y="110"/>
                    <a:pt x="166" y="113"/>
                    <a:pt x="166" y="113"/>
                  </a:cubicBezTo>
                  <a:cubicBezTo>
                    <a:pt x="166" y="113"/>
                    <a:pt x="160" y="112"/>
                    <a:pt x="156" y="109"/>
                  </a:cubicBezTo>
                  <a:cubicBezTo>
                    <a:pt x="153" y="106"/>
                    <a:pt x="151" y="104"/>
                    <a:pt x="150" y="100"/>
                  </a:cubicBezTo>
                  <a:cubicBezTo>
                    <a:pt x="147" y="94"/>
                    <a:pt x="142" y="89"/>
                    <a:pt x="142" y="89"/>
                  </a:cubicBezTo>
                  <a:close/>
                  <a:moveTo>
                    <a:pt x="209" y="152"/>
                  </a:moveTo>
                  <a:cubicBezTo>
                    <a:pt x="209" y="152"/>
                    <a:pt x="210" y="155"/>
                    <a:pt x="210" y="156"/>
                  </a:cubicBezTo>
                  <a:cubicBezTo>
                    <a:pt x="210" y="158"/>
                    <a:pt x="208" y="160"/>
                    <a:pt x="207" y="161"/>
                  </a:cubicBezTo>
                  <a:cubicBezTo>
                    <a:pt x="205" y="162"/>
                    <a:pt x="204" y="163"/>
                    <a:pt x="202" y="162"/>
                  </a:cubicBezTo>
                  <a:cubicBezTo>
                    <a:pt x="200" y="162"/>
                    <a:pt x="199" y="160"/>
                    <a:pt x="199" y="160"/>
                  </a:cubicBezTo>
                  <a:cubicBezTo>
                    <a:pt x="199" y="160"/>
                    <a:pt x="199" y="162"/>
                    <a:pt x="199" y="164"/>
                  </a:cubicBezTo>
                  <a:cubicBezTo>
                    <a:pt x="199" y="166"/>
                    <a:pt x="199" y="167"/>
                    <a:pt x="197" y="167"/>
                  </a:cubicBezTo>
                  <a:cubicBezTo>
                    <a:pt x="195" y="168"/>
                    <a:pt x="193" y="167"/>
                    <a:pt x="193" y="167"/>
                  </a:cubicBezTo>
                  <a:cubicBezTo>
                    <a:pt x="193" y="167"/>
                    <a:pt x="196" y="166"/>
                    <a:pt x="196" y="163"/>
                  </a:cubicBezTo>
                  <a:cubicBezTo>
                    <a:pt x="196" y="162"/>
                    <a:pt x="196" y="159"/>
                    <a:pt x="195" y="158"/>
                  </a:cubicBezTo>
                  <a:cubicBezTo>
                    <a:pt x="193" y="156"/>
                    <a:pt x="190" y="155"/>
                    <a:pt x="190" y="155"/>
                  </a:cubicBezTo>
                  <a:cubicBezTo>
                    <a:pt x="190" y="155"/>
                    <a:pt x="191" y="157"/>
                    <a:pt x="191" y="158"/>
                  </a:cubicBezTo>
                  <a:cubicBezTo>
                    <a:pt x="191" y="159"/>
                    <a:pt x="189" y="162"/>
                    <a:pt x="189" y="162"/>
                  </a:cubicBezTo>
                  <a:cubicBezTo>
                    <a:pt x="189" y="162"/>
                    <a:pt x="190" y="159"/>
                    <a:pt x="189" y="157"/>
                  </a:cubicBezTo>
                  <a:cubicBezTo>
                    <a:pt x="188" y="155"/>
                    <a:pt x="184" y="154"/>
                    <a:pt x="183" y="155"/>
                  </a:cubicBezTo>
                  <a:cubicBezTo>
                    <a:pt x="181" y="155"/>
                    <a:pt x="179" y="157"/>
                    <a:pt x="181" y="161"/>
                  </a:cubicBezTo>
                  <a:cubicBezTo>
                    <a:pt x="181" y="161"/>
                    <a:pt x="179" y="158"/>
                    <a:pt x="179" y="156"/>
                  </a:cubicBezTo>
                  <a:cubicBezTo>
                    <a:pt x="180" y="155"/>
                    <a:pt x="181" y="153"/>
                    <a:pt x="183" y="152"/>
                  </a:cubicBezTo>
                  <a:cubicBezTo>
                    <a:pt x="186" y="151"/>
                    <a:pt x="187" y="151"/>
                    <a:pt x="190" y="152"/>
                  </a:cubicBezTo>
                  <a:cubicBezTo>
                    <a:pt x="193" y="153"/>
                    <a:pt x="196" y="156"/>
                    <a:pt x="196" y="156"/>
                  </a:cubicBezTo>
                  <a:cubicBezTo>
                    <a:pt x="196" y="156"/>
                    <a:pt x="194" y="151"/>
                    <a:pt x="190" y="150"/>
                  </a:cubicBezTo>
                  <a:cubicBezTo>
                    <a:pt x="188" y="148"/>
                    <a:pt x="186" y="149"/>
                    <a:pt x="184" y="149"/>
                  </a:cubicBezTo>
                  <a:cubicBezTo>
                    <a:pt x="181" y="149"/>
                    <a:pt x="178" y="154"/>
                    <a:pt x="178" y="154"/>
                  </a:cubicBezTo>
                  <a:cubicBezTo>
                    <a:pt x="178" y="154"/>
                    <a:pt x="179" y="150"/>
                    <a:pt x="181" y="148"/>
                  </a:cubicBezTo>
                  <a:cubicBezTo>
                    <a:pt x="183" y="147"/>
                    <a:pt x="185" y="146"/>
                    <a:pt x="188" y="146"/>
                  </a:cubicBezTo>
                  <a:cubicBezTo>
                    <a:pt x="192" y="146"/>
                    <a:pt x="194" y="149"/>
                    <a:pt x="197" y="152"/>
                  </a:cubicBezTo>
                  <a:cubicBezTo>
                    <a:pt x="200" y="155"/>
                    <a:pt x="200" y="158"/>
                    <a:pt x="203" y="159"/>
                  </a:cubicBezTo>
                  <a:cubicBezTo>
                    <a:pt x="204" y="159"/>
                    <a:pt x="206" y="158"/>
                    <a:pt x="208" y="156"/>
                  </a:cubicBezTo>
                  <a:cubicBezTo>
                    <a:pt x="209" y="155"/>
                    <a:pt x="209" y="152"/>
                    <a:pt x="209" y="152"/>
                  </a:cubicBezTo>
                  <a:close/>
                  <a:moveTo>
                    <a:pt x="231" y="142"/>
                  </a:moveTo>
                  <a:cubicBezTo>
                    <a:pt x="231" y="142"/>
                    <a:pt x="233" y="144"/>
                    <a:pt x="232" y="146"/>
                  </a:cubicBezTo>
                  <a:cubicBezTo>
                    <a:pt x="231" y="148"/>
                    <a:pt x="229" y="149"/>
                    <a:pt x="227" y="150"/>
                  </a:cubicBezTo>
                  <a:cubicBezTo>
                    <a:pt x="224" y="151"/>
                    <a:pt x="220" y="149"/>
                    <a:pt x="220" y="149"/>
                  </a:cubicBezTo>
                  <a:cubicBezTo>
                    <a:pt x="220" y="149"/>
                    <a:pt x="220" y="151"/>
                    <a:pt x="220" y="153"/>
                  </a:cubicBezTo>
                  <a:cubicBezTo>
                    <a:pt x="220" y="155"/>
                    <a:pt x="220" y="157"/>
                    <a:pt x="218" y="158"/>
                  </a:cubicBezTo>
                  <a:cubicBezTo>
                    <a:pt x="216" y="159"/>
                    <a:pt x="213" y="160"/>
                    <a:pt x="213" y="160"/>
                  </a:cubicBezTo>
                  <a:cubicBezTo>
                    <a:pt x="213" y="160"/>
                    <a:pt x="215" y="158"/>
                    <a:pt x="216" y="156"/>
                  </a:cubicBezTo>
                  <a:cubicBezTo>
                    <a:pt x="217" y="154"/>
                    <a:pt x="217" y="153"/>
                    <a:pt x="217" y="151"/>
                  </a:cubicBezTo>
                  <a:cubicBezTo>
                    <a:pt x="216" y="149"/>
                    <a:pt x="214" y="147"/>
                    <a:pt x="212" y="146"/>
                  </a:cubicBezTo>
                  <a:cubicBezTo>
                    <a:pt x="211" y="145"/>
                    <a:pt x="208" y="143"/>
                    <a:pt x="206" y="143"/>
                  </a:cubicBezTo>
                  <a:cubicBezTo>
                    <a:pt x="204" y="143"/>
                    <a:pt x="202" y="143"/>
                    <a:pt x="201" y="144"/>
                  </a:cubicBezTo>
                  <a:cubicBezTo>
                    <a:pt x="199" y="146"/>
                    <a:pt x="198" y="147"/>
                    <a:pt x="198" y="147"/>
                  </a:cubicBezTo>
                  <a:cubicBezTo>
                    <a:pt x="198" y="147"/>
                    <a:pt x="198" y="143"/>
                    <a:pt x="203" y="141"/>
                  </a:cubicBezTo>
                  <a:cubicBezTo>
                    <a:pt x="206" y="140"/>
                    <a:pt x="209" y="140"/>
                    <a:pt x="211" y="141"/>
                  </a:cubicBezTo>
                  <a:cubicBezTo>
                    <a:pt x="214" y="142"/>
                    <a:pt x="217" y="145"/>
                    <a:pt x="217" y="145"/>
                  </a:cubicBezTo>
                  <a:cubicBezTo>
                    <a:pt x="217" y="145"/>
                    <a:pt x="214" y="141"/>
                    <a:pt x="212" y="140"/>
                  </a:cubicBezTo>
                  <a:cubicBezTo>
                    <a:pt x="210" y="139"/>
                    <a:pt x="209" y="138"/>
                    <a:pt x="206" y="138"/>
                  </a:cubicBezTo>
                  <a:cubicBezTo>
                    <a:pt x="204" y="138"/>
                    <a:pt x="202" y="139"/>
                    <a:pt x="200" y="140"/>
                  </a:cubicBezTo>
                  <a:cubicBezTo>
                    <a:pt x="199" y="141"/>
                    <a:pt x="196" y="144"/>
                    <a:pt x="196" y="144"/>
                  </a:cubicBezTo>
                  <a:cubicBezTo>
                    <a:pt x="196" y="144"/>
                    <a:pt x="197" y="141"/>
                    <a:pt x="199" y="138"/>
                  </a:cubicBezTo>
                  <a:cubicBezTo>
                    <a:pt x="202" y="136"/>
                    <a:pt x="205" y="135"/>
                    <a:pt x="208" y="135"/>
                  </a:cubicBezTo>
                  <a:cubicBezTo>
                    <a:pt x="210" y="135"/>
                    <a:pt x="215" y="136"/>
                    <a:pt x="217" y="138"/>
                  </a:cubicBezTo>
                  <a:cubicBezTo>
                    <a:pt x="219" y="140"/>
                    <a:pt x="219" y="142"/>
                    <a:pt x="222" y="144"/>
                  </a:cubicBezTo>
                  <a:cubicBezTo>
                    <a:pt x="225" y="145"/>
                    <a:pt x="227" y="145"/>
                    <a:pt x="229" y="144"/>
                  </a:cubicBezTo>
                  <a:cubicBezTo>
                    <a:pt x="230" y="144"/>
                    <a:pt x="231" y="142"/>
                    <a:pt x="231" y="142"/>
                  </a:cubicBezTo>
                  <a:close/>
                  <a:moveTo>
                    <a:pt x="229" y="130"/>
                  </a:moveTo>
                  <a:cubicBezTo>
                    <a:pt x="232" y="132"/>
                    <a:pt x="238" y="133"/>
                    <a:pt x="238" y="133"/>
                  </a:cubicBezTo>
                  <a:cubicBezTo>
                    <a:pt x="234" y="135"/>
                    <a:pt x="232" y="138"/>
                    <a:pt x="227" y="138"/>
                  </a:cubicBezTo>
                  <a:cubicBezTo>
                    <a:pt x="222" y="138"/>
                    <a:pt x="222" y="136"/>
                    <a:pt x="220" y="135"/>
                  </a:cubicBezTo>
                  <a:cubicBezTo>
                    <a:pt x="218" y="133"/>
                    <a:pt x="216" y="131"/>
                    <a:pt x="211" y="131"/>
                  </a:cubicBezTo>
                  <a:cubicBezTo>
                    <a:pt x="206" y="131"/>
                    <a:pt x="203" y="131"/>
                    <a:pt x="201" y="133"/>
                  </a:cubicBezTo>
                  <a:cubicBezTo>
                    <a:pt x="198" y="136"/>
                    <a:pt x="197" y="138"/>
                    <a:pt x="197" y="138"/>
                  </a:cubicBezTo>
                  <a:cubicBezTo>
                    <a:pt x="197" y="138"/>
                    <a:pt x="199" y="130"/>
                    <a:pt x="206" y="128"/>
                  </a:cubicBezTo>
                  <a:cubicBezTo>
                    <a:pt x="208" y="127"/>
                    <a:pt x="214" y="127"/>
                    <a:pt x="218" y="128"/>
                  </a:cubicBezTo>
                  <a:cubicBezTo>
                    <a:pt x="221" y="129"/>
                    <a:pt x="222" y="130"/>
                    <a:pt x="224" y="132"/>
                  </a:cubicBezTo>
                  <a:cubicBezTo>
                    <a:pt x="222" y="129"/>
                    <a:pt x="223" y="129"/>
                    <a:pt x="221" y="127"/>
                  </a:cubicBezTo>
                  <a:cubicBezTo>
                    <a:pt x="218" y="126"/>
                    <a:pt x="214" y="125"/>
                    <a:pt x="211" y="125"/>
                  </a:cubicBezTo>
                  <a:cubicBezTo>
                    <a:pt x="209" y="125"/>
                    <a:pt x="206" y="126"/>
                    <a:pt x="203" y="127"/>
                  </a:cubicBezTo>
                  <a:cubicBezTo>
                    <a:pt x="201" y="129"/>
                    <a:pt x="200" y="129"/>
                    <a:pt x="198" y="132"/>
                  </a:cubicBezTo>
                  <a:cubicBezTo>
                    <a:pt x="198" y="133"/>
                    <a:pt x="197" y="135"/>
                    <a:pt x="197" y="135"/>
                  </a:cubicBezTo>
                  <a:cubicBezTo>
                    <a:pt x="197" y="135"/>
                    <a:pt x="198" y="129"/>
                    <a:pt x="199" y="128"/>
                  </a:cubicBezTo>
                  <a:cubicBezTo>
                    <a:pt x="201" y="126"/>
                    <a:pt x="203" y="124"/>
                    <a:pt x="204" y="122"/>
                  </a:cubicBezTo>
                  <a:cubicBezTo>
                    <a:pt x="205" y="121"/>
                    <a:pt x="204" y="120"/>
                    <a:pt x="204" y="120"/>
                  </a:cubicBezTo>
                  <a:cubicBezTo>
                    <a:pt x="203" y="119"/>
                    <a:pt x="201" y="118"/>
                    <a:pt x="201" y="118"/>
                  </a:cubicBezTo>
                  <a:cubicBezTo>
                    <a:pt x="201" y="118"/>
                    <a:pt x="205" y="117"/>
                    <a:pt x="207" y="118"/>
                  </a:cubicBezTo>
                  <a:cubicBezTo>
                    <a:pt x="210" y="119"/>
                    <a:pt x="209" y="121"/>
                    <a:pt x="209" y="121"/>
                  </a:cubicBezTo>
                  <a:cubicBezTo>
                    <a:pt x="209" y="121"/>
                    <a:pt x="210" y="121"/>
                    <a:pt x="214" y="121"/>
                  </a:cubicBezTo>
                  <a:cubicBezTo>
                    <a:pt x="217" y="121"/>
                    <a:pt x="220" y="122"/>
                    <a:pt x="224" y="124"/>
                  </a:cubicBezTo>
                  <a:cubicBezTo>
                    <a:pt x="227" y="126"/>
                    <a:pt x="227" y="128"/>
                    <a:pt x="229" y="130"/>
                  </a:cubicBezTo>
                  <a:close/>
                  <a:moveTo>
                    <a:pt x="251" y="101"/>
                  </a:moveTo>
                  <a:cubicBezTo>
                    <a:pt x="248" y="99"/>
                    <a:pt x="243" y="97"/>
                    <a:pt x="243" y="97"/>
                  </a:cubicBezTo>
                  <a:cubicBezTo>
                    <a:pt x="243" y="97"/>
                    <a:pt x="247" y="100"/>
                    <a:pt x="250" y="103"/>
                  </a:cubicBezTo>
                  <a:cubicBezTo>
                    <a:pt x="252" y="106"/>
                    <a:pt x="254" y="110"/>
                    <a:pt x="254" y="112"/>
                  </a:cubicBezTo>
                  <a:cubicBezTo>
                    <a:pt x="255" y="115"/>
                    <a:pt x="256" y="119"/>
                    <a:pt x="257" y="121"/>
                  </a:cubicBezTo>
                  <a:cubicBezTo>
                    <a:pt x="259" y="125"/>
                    <a:pt x="263" y="124"/>
                    <a:pt x="263" y="124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60" y="119"/>
                    <a:pt x="261" y="116"/>
                    <a:pt x="263" y="116"/>
                  </a:cubicBezTo>
                  <a:cubicBezTo>
                    <a:pt x="266" y="116"/>
                    <a:pt x="268" y="118"/>
                    <a:pt x="268" y="122"/>
                  </a:cubicBezTo>
                  <a:cubicBezTo>
                    <a:pt x="268" y="127"/>
                    <a:pt x="263" y="128"/>
                    <a:pt x="260" y="128"/>
                  </a:cubicBezTo>
                  <a:cubicBezTo>
                    <a:pt x="257" y="128"/>
                    <a:pt x="254" y="127"/>
                    <a:pt x="252" y="125"/>
                  </a:cubicBezTo>
                  <a:cubicBezTo>
                    <a:pt x="246" y="119"/>
                    <a:pt x="243" y="112"/>
                    <a:pt x="243" y="112"/>
                  </a:cubicBezTo>
                  <a:cubicBezTo>
                    <a:pt x="243" y="112"/>
                    <a:pt x="244" y="118"/>
                    <a:pt x="243" y="122"/>
                  </a:cubicBezTo>
                  <a:cubicBezTo>
                    <a:pt x="241" y="127"/>
                    <a:pt x="239" y="129"/>
                    <a:pt x="239" y="129"/>
                  </a:cubicBezTo>
                  <a:cubicBezTo>
                    <a:pt x="239" y="129"/>
                    <a:pt x="237" y="125"/>
                    <a:pt x="237" y="123"/>
                  </a:cubicBezTo>
                  <a:cubicBezTo>
                    <a:pt x="237" y="120"/>
                    <a:pt x="237" y="119"/>
                    <a:pt x="237" y="115"/>
                  </a:cubicBezTo>
                  <a:cubicBezTo>
                    <a:pt x="237" y="108"/>
                    <a:pt x="233" y="105"/>
                    <a:pt x="233" y="105"/>
                  </a:cubicBezTo>
                  <a:cubicBezTo>
                    <a:pt x="233" y="105"/>
                    <a:pt x="236" y="110"/>
                    <a:pt x="234" y="115"/>
                  </a:cubicBezTo>
                  <a:cubicBezTo>
                    <a:pt x="231" y="121"/>
                    <a:pt x="227" y="120"/>
                    <a:pt x="227" y="120"/>
                  </a:cubicBezTo>
                  <a:cubicBezTo>
                    <a:pt x="227" y="120"/>
                    <a:pt x="228" y="118"/>
                    <a:pt x="228" y="116"/>
                  </a:cubicBezTo>
                  <a:cubicBezTo>
                    <a:pt x="228" y="114"/>
                    <a:pt x="227" y="112"/>
                    <a:pt x="225" y="109"/>
                  </a:cubicBezTo>
                  <a:cubicBezTo>
                    <a:pt x="223" y="106"/>
                    <a:pt x="218" y="106"/>
                    <a:pt x="218" y="106"/>
                  </a:cubicBezTo>
                  <a:cubicBezTo>
                    <a:pt x="218" y="106"/>
                    <a:pt x="221" y="108"/>
                    <a:pt x="222" y="110"/>
                  </a:cubicBezTo>
                  <a:cubicBezTo>
                    <a:pt x="222" y="112"/>
                    <a:pt x="223" y="114"/>
                    <a:pt x="222" y="115"/>
                  </a:cubicBezTo>
                  <a:cubicBezTo>
                    <a:pt x="222" y="118"/>
                    <a:pt x="218" y="118"/>
                    <a:pt x="218" y="118"/>
                  </a:cubicBezTo>
                  <a:cubicBezTo>
                    <a:pt x="218" y="118"/>
                    <a:pt x="217" y="116"/>
                    <a:pt x="216" y="114"/>
                  </a:cubicBezTo>
                  <a:cubicBezTo>
                    <a:pt x="215" y="112"/>
                    <a:pt x="211" y="112"/>
                    <a:pt x="209" y="111"/>
                  </a:cubicBezTo>
                  <a:cubicBezTo>
                    <a:pt x="207" y="111"/>
                    <a:pt x="205" y="111"/>
                    <a:pt x="201" y="115"/>
                  </a:cubicBezTo>
                  <a:cubicBezTo>
                    <a:pt x="197" y="119"/>
                    <a:pt x="194" y="127"/>
                    <a:pt x="194" y="127"/>
                  </a:cubicBezTo>
                  <a:cubicBezTo>
                    <a:pt x="194" y="127"/>
                    <a:pt x="194" y="122"/>
                    <a:pt x="195" y="120"/>
                  </a:cubicBezTo>
                  <a:cubicBezTo>
                    <a:pt x="195" y="118"/>
                    <a:pt x="197" y="115"/>
                    <a:pt x="199" y="112"/>
                  </a:cubicBezTo>
                  <a:cubicBezTo>
                    <a:pt x="202" y="110"/>
                    <a:pt x="203" y="108"/>
                    <a:pt x="205" y="107"/>
                  </a:cubicBezTo>
                  <a:cubicBezTo>
                    <a:pt x="208" y="106"/>
                    <a:pt x="211" y="107"/>
                    <a:pt x="214" y="109"/>
                  </a:cubicBezTo>
                  <a:cubicBezTo>
                    <a:pt x="218" y="111"/>
                    <a:pt x="219" y="114"/>
                    <a:pt x="219" y="114"/>
                  </a:cubicBezTo>
                  <a:cubicBezTo>
                    <a:pt x="219" y="114"/>
                    <a:pt x="220" y="111"/>
                    <a:pt x="214" y="107"/>
                  </a:cubicBezTo>
                  <a:cubicBezTo>
                    <a:pt x="212" y="105"/>
                    <a:pt x="210" y="105"/>
                    <a:pt x="210" y="105"/>
                  </a:cubicBezTo>
                  <a:cubicBezTo>
                    <a:pt x="210" y="105"/>
                    <a:pt x="212" y="105"/>
                    <a:pt x="214" y="104"/>
                  </a:cubicBezTo>
                  <a:cubicBezTo>
                    <a:pt x="216" y="104"/>
                    <a:pt x="218" y="103"/>
                    <a:pt x="221" y="103"/>
                  </a:cubicBezTo>
                  <a:cubicBezTo>
                    <a:pt x="224" y="104"/>
                    <a:pt x="225" y="104"/>
                    <a:pt x="227" y="106"/>
                  </a:cubicBezTo>
                  <a:cubicBezTo>
                    <a:pt x="229" y="108"/>
                    <a:pt x="230" y="112"/>
                    <a:pt x="230" y="112"/>
                  </a:cubicBezTo>
                  <a:cubicBezTo>
                    <a:pt x="230" y="112"/>
                    <a:pt x="229" y="106"/>
                    <a:pt x="228" y="104"/>
                  </a:cubicBezTo>
                  <a:cubicBezTo>
                    <a:pt x="227" y="102"/>
                    <a:pt x="225" y="100"/>
                    <a:pt x="225" y="100"/>
                  </a:cubicBezTo>
                  <a:cubicBezTo>
                    <a:pt x="225" y="100"/>
                    <a:pt x="226" y="100"/>
                    <a:pt x="229" y="100"/>
                  </a:cubicBezTo>
                  <a:cubicBezTo>
                    <a:pt x="232" y="100"/>
                    <a:pt x="235" y="102"/>
                    <a:pt x="237" y="105"/>
                  </a:cubicBezTo>
                  <a:cubicBezTo>
                    <a:pt x="240" y="109"/>
                    <a:pt x="240" y="117"/>
                    <a:pt x="240" y="119"/>
                  </a:cubicBezTo>
                  <a:cubicBezTo>
                    <a:pt x="241" y="117"/>
                    <a:pt x="241" y="108"/>
                    <a:pt x="240" y="105"/>
                  </a:cubicBezTo>
                  <a:cubicBezTo>
                    <a:pt x="239" y="102"/>
                    <a:pt x="237" y="101"/>
                    <a:pt x="237" y="101"/>
                  </a:cubicBezTo>
                  <a:cubicBezTo>
                    <a:pt x="237" y="101"/>
                    <a:pt x="242" y="102"/>
                    <a:pt x="244" y="105"/>
                  </a:cubicBezTo>
                  <a:cubicBezTo>
                    <a:pt x="245" y="108"/>
                    <a:pt x="246" y="110"/>
                    <a:pt x="248" y="113"/>
                  </a:cubicBezTo>
                  <a:cubicBezTo>
                    <a:pt x="249" y="115"/>
                    <a:pt x="252" y="118"/>
                    <a:pt x="252" y="118"/>
                  </a:cubicBezTo>
                  <a:cubicBezTo>
                    <a:pt x="252" y="118"/>
                    <a:pt x="250" y="113"/>
                    <a:pt x="250" y="110"/>
                  </a:cubicBezTo>
                  <a:cubicBezTo>
                    <a:pt x="249" y="107"/>
                    <a:pt x="248" y="106"/>
                    <a:pt x="245" y="102"/>
                  </a:cubicBezTo>
                  <a:cubicBezTo>
                    <a:pt x="242" y="99"/>
                    <a:pt x="236" y="98"/>
                    <a:pt x="236" y="98"/>
                  </a:cubicBezTo>
                  <a:cubicBezTo>
                    <a:pt x="236" y="98"/>
                    <a:pt x="239" y="95"/>
                    <a:pt x="241" y="94"/>
                  </a:cubicBezTo>
                  <a:cubicBezTo>
                    <a:pt x="243" y="92"/>
                    <a:pt x="244" y="92"/>
                    <a:pt x="246" y="90"/>
                  </a:cubicBezTo>
                  <a:cubicBezTo>
                    <a:pt x="249" y="89"/>
                    <a:pt x="254" y="85"/>
                    <a:pt x="254" y="85"/>
                  </a:cubicBezTo>
                  <a:cubicBezTo>
                    <a:pt x="254" y="85"/>
                    <a:pt x="243" y="89"/>
                    <a:pt x="239" y="91"/>
                  </a:cubicBezTo>
                  <a:cubicBezTo>
                    <a:pt x="236" y="93"/>
                    <a:pt x="234" y="94"/>
                    <a:pt x="231" y="95"/>
                  </a:cubicBezTo>
                  <a:cubicBezTo>
                    <a:pt x="228" y="97"/>
                    <a:pt x="223" y="99"/>
                    <a:pt x="223" y="99"/>
                  </a:cubicBezTo>
                  <a:cubicBezTo>
                    <a:pt x="223" y="99"/>
                    <a:pt x="228" y="94"/>
                    <a:pt x="230" y="90"/>
                  </a:cubicBezTo>
                  <a:cubicBezTo>
                    <a:pt x="233" y="86"/>
                    <a:pt x="240" y="82"/>
                    <a:pt x="240" y="82"/>
                  </a:cubicBezTo>
                  <a:cubicBezTo>
                    <a:pt x="240" y="82"/>
                    <a:pt x="234" y="81"/>
                    <a:pt x="225" y="90"/>
                  </a:cubicBezTo>
                  <a:cubicBezTo>
                    <a:pt x="222" y="93"/>
                    <a:pt x="221" y="95"/>
                    <a:pt x="218" y="98"/>
                  </a:cubicBezTo>
                  <a:cubicBezTo>
                    <a:pt x="214" y="102"/>
                    <a:pt x="207" y="104"/>
                    <a:pt x="207" y="104"/>
                  </a:cubicBezTo>
                  <a:cubicBezTo>
                    <a:pt x="207" y="104"/>
                    <a:pt x="210" y="101"/>
                    <a:pt x="210" y="98"/>
                  </a:cubicBezTo>
                  <a:cubicBezTo>
                    <a:pt x="212" y="92"/>
                    <a:pt x="214" y="89"/>
                    <a:pt x="214" y="89"/>
                  </a:cubicBezTo>
                  <a:cubicBezTo>
                    <a:pt x="214" y="89"/>
                    <a:pt x="209" y="94"/>
                    <a:pt x="206" y="100"/>
                  </a:cubicBezTo>
                  <a:cubicBezTo>
                    <a:pt x="204" y="104"/>
                    <a:pt x="202" y="106"/>
                    <a:pt x="199" y="109"/>
                  </a:cubicBezTo>
                  <a:cubicBezTo>
                    <a:pt x="196" y="112"/>
                    <a:pt x="189" y="113"/>
                    <a:pt x="189" y="113"/>
                  </a:cubicBezTo>
                  <a:cubicBezTo>
                    <a:pt x="189" y="113"/>
                    <a:pt x="193" y="110"/>
                    <a:pt x="193" y="107"/>
                  </a:cubicBezTo>
                  <a:cubicBezTo>
                    <a:pt x="193" y="104"/>
                    <a:pt x="195" y="100"/>
                    <a:pt x="196" y="99"/>
                  </a:cubicBezTo>
                  <a:cubicBezTo>
                    <a:pt x="198" y="98"/>
                    <a:pt x="199" y="96"/>
                    <a:pt x="199" y="96"/>
                  </a:cubicBezTo>
                  <a:cubicBezTo>
                    <a:pt x="199" y="96"/>
                    <a:pt x="199" y="98"/>
                    <a:pt x="199" y="101"/>
                  </a:cubicBezTo>
                  <a:cubicBezTo>
                    <a:pt x="199" y="104"/>
                    <a:pt x="198" y="107"/>
                    <a:pt x="198" y="107"/>
                  </a:cubicBezTo>
                  <a:cubicBezTo>
                    <a:pt x="198" y="107"/>
                    <a:pt x="200" y="104"/>
                    <a:pt x="202" y="102"/>
                  </a:cubicBezTo>
                  <a:cubicBezTo>
                    <a:pt x="204" y="99"/>
                    <a:pt x="203" y="99"/>
                    <a:pt x="206" y="94"/>
                  </a:cubicBezTo>
                  <a:cubicBezTo>
                    <a:pt x="208" y="90"/>
                    <a:pt x="211" y="88"/>
                    <a:pt x="213" y="87"/>
                  </a:cubicBezTo>
                  <a:cubicBezTo>
                    <a:pt x="216" y="85"/>
                    <a:pt x="218" y="85"/>
                    <a:pt x="218" y="85"/>
                  </a:cubicBezTo>
                  <a:cubicBezTo>
                    <a:pt x="218" y="85"/>
                    <a:pt x="216" y="89"/>
                    <a:pt x="215" y="91"/>
                  </a:cubicBezTo>
                  <a:cubicBezTo>
                    <a:pt x="215" y="94"/>
                    <a:pt x="213" y="98"/>
                    <a:pt x="213" y="98"/>
                  </a:cubicBezTo>
                  <a:cubicBezTo>
                    <a:pt x="220" y="89"/>
                    <a:pt x="221" y="89"/>
                    <a:pt x="225" y="85"/>
                  </a:cubicBezTo>
                  <a:cubicBezTo>
                    <a:pt x="229" y="82"/>
                    <a:pt x="233" y="79"/>
                    <a:pt x="237" y="79"/>
                  </a:cubicBezTo>
                  <a:cubicBezTo>
                    <a:pt x="241" y="79"/>
                    <a:pt x="244" y="79"/>
                    <a:pt x="244" y="79"/>
                  </a:cubicBezTo>
                  <a:cubicBezTo>
                    <a:pt x="244" y="79"/>
                    <a:pt x="241" y="77"/>
                    <a:pt x="243" y="74"/>
                  </a:cubicBezTo>
                  <a:cubicBezTo>
                    <a:pt x="243" y="73"/>
                    <a:pt x="245" y="73"/>
                    <a:pt x="247" y="74"/>
                  </a:cubicBezTo>
                  <a:cubicBezTo>
                    <a:pt x="248" y="75"/>
                    <a:pt x="249" y="77"/>
                    <a:pt x="248" y="80"/>
                  </a:cubicBezTo>
                  <a:cubicBezTo>
                    <a:pt x="246" y="82"/>
                    <a:pt x="235" y="90"/>
                    <a:pt x="233" y="91"/>
                  </a:cubicBezTo>
                  <a:cubicBezTo>
                    <a:pt x="234" y="91"/>
                    <a:pt x="242" y="86"/>
                    <a:pt x="246" y="84"/>
                  </a:cubicBezTo>
                  <a:cubicBezTo>
                    <a:pt x="248" y="83"/>
                    <a:pt x="251" y="83"/>
                    <a:pt x="252" y="83"/>
                  </a:cubicBezTo>
                  <a:cubicBezTo>
                    <a:pt x="254" y="83"/>
                    <a:pt x="257" y="82"/>
                    <a:pt x="257" y="82"/>
                  </a:cubicBezTo>
                  <a:cubicBezTo>
                    <a:pt x="257" y="82"/>
                    <a:pt x="253" y="81"/>
                    <a:pt x="253" y="79"/>
                  </a:cubicBezTo>
                  <a:cubicBezTo>
                    <a:pt x="253" y="77"/>
                    <a:pt x="253" y="76"/>
                    <a:pt x="256" y="76"/>
                  </a:cubicBezTo>
                  <a:cubicBezTo>
                    <a:pt x="258" y="76"/>
                    <a:pt x="259" y="77"/>
                    <a:pt x="260" y="79"/>
                  </a:cubicBezTo>
                  <a:cubicBezTo>
                    <a:pt x="262" y="81"/>
                    <a:pt x="261" y="85"/>
                    <a:pt x="259" y="87"/>
                  </a:cubicBezTo>
                  <a:cubicBezTo>
                    <a:pt x="255" y="91"/>
                    <a:pt x="245" y="95"/>
                    <a:pt x="245" y="95"/>
                  </a:cubicBezTo>
                  <a:cubicBezTo>
                    <a:pt x="245" y="95"/>
                    <a:pt x="249" y="96"/>
                    <a:pt x="252" y="97"/>
                  </a:cubicBezTo>
                  <a:cubicBezTo>
                    <a:pt x="253" y="98"/>
                    <a:pt x="255" y="100"/>
                    <a:pt x="258" y="102"/>
                  </a:cubicBezTo>
                  <a:cubicBezTo>
                    <a:pt x="262" y="104"/>
                    <a:pt x="264" y="104"/>
                    <a:pt x="264" y="104"/>
                  </a:cubicBezTo>
                  <a:cubicBezTo>
                    <a:pt x="264" y="104"/>
                    <a:pt x="262" y="103"/>
                    <a:pt x="262" y="101"/>
                  </a:cubicBezTo>
                  <a:cubicBezTo>
                    <a:pt x="262" y="99"/>
                    <a:pt x="264" y="97"/>
                    <a:pt x="265" y="97"/>
                  </a:cubicBezTo>
                  <a:cubicBezTo>
                    <a:pt x="267" y="98"/>
                    <a:pt x="269" y="99"/>
                    <a:pt x="269" y="102"/>
                  </a:cubicBezTo>
                  <a:cubicBezTo>
                    <a:pt x="269" y="106"/>
                    <a:pt x="265" y="108"/>
                    <a:pt x="261" y="107"/>
                  </a:cubicBezTo>
                  <a:cubicBezTo>
                    <a:pt x="258" y="106"/>
                    <a:pt x="254" y="104"/>
                    <a:pt x="251" y="101"/>
                  </a:cubicBezTo>
                  <a:close/>
                  <a:moveTo>
                    <a:pt x="174" y="139"/>
                  </a:moveTo>
                  <a:cubicBezTo>
                    <a:pt x="175" y="141"/>
                    <a:pt x="175" y="143"/>
                    <a:pt x="175" y="143"/>
                  </a:cubicBezTo>
                  <a:cubicBezTo>
                    <a:pt x="175" y="143"/>
                    <a:pt x="175" y="141"/>
                    <a:pt x="172" y="139"/>
                  </a:cubicBezTo>
                  <a:cubicBezTo>
                    <a:pt x="170" y="138"/>
                    <a:pt x="169" y="138"/>
                    <a:pt x="168" y="139"/>
                  </a:cubicBezTo>
                  <a:cubicBezTo>
                    <a:pt x="166" y="139"/>
                    <a:pt x="166" y="140"/>
                    <a:pt x="166" y="140"/>
                  </a:cubicBezTo>
                  <a:cubicBezTo>
                    <a:pt x="166" y="140"/>
                    <a:pt x="165" y="138"/>
                    <a:pt x="167" y="136"/>
                  </a:cubicBezTo>
                  <a:cubicBezTo>
                    <a:pt x="169" y="134"/>
                    <a:pt x="171" y="135"/>
                    <a:pt x="172" y="136"/>
                  </a:cubicBezTo>
                  <a:cubicBezTo>
                    <a:pt x="173" y="136"/>
                    <a:pt x="174" y="137"/>
                    <a:pt x="174" y="139"/>
                  </a:cubicBezTo>
                  <a:close/>
                  <a:moveTo>
                    <a:pt x="192" y="127"/>
                  </a:moveTo>
                  <a:cubicBezTo>
                    <a:pt x="194" y="129"/>
                    <a:pt x="193" y="134"/>
                    <a:pt x="193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0" y="131"/>
                    <a:pt x="186" y="130"/>
                    <a:pt x="184" y="132"/>
                  </a:cubicBezTo>
                  <a:cubicBezTo>
                    <a:pt x="181" y="134"/>
                    <a:pt x="180" y="137"/>
                    <a:pt x="180" y="137"/>
                  </a:cubicBezTo>
                  <a:cubicBezTo>
                    <a:pt x="180" y="137"/>
                    <a:pt x="180" y="133"/>
                    <a:pt x="182" y="130"/>
                  </a:cubicBezTo>
                  <a:cubicBezTo>
                    <a:pt x="183" y="127"/>
                    <a:pt x="183" y="125"/>
                    <a:pt x="182" y="124"/>
                  </a:cubicBezTo>
                  <a:cubicBezTo>
                    <a:pt x="181" y="122"/>
                    <a:pt x="180" y="121"/>
                    <a:pt x="180" y="120"/>
                  </a:cubicBezTo>
                  <a:cubicBezTo>
                    <a:pt x="178" y="117"/>
                    <a:pt x="178" y="112"/>
                    <a:pt x="178" y="112"/>
                  </a:cubicBezTo>
                  <a:cubicBezTo>
                    <a:pt x="178" y="112"/>
                    <a:pt x="177" y="117"/>
                    <a:pt x="175" y="120"/>
                  </a:cubicBezTo>
                  <a:cubicBezTo>
                    <a:pt x="175" y="121"/>
                    <a:pt x="174" y="122"/>
                    <a:pt x="173" y="124"/>
                  </a:cubicBezTo>
                  <a:cubicBezTo>
                    <a:pt x="172" y="125"/>
                    <a:pt x="172" y="127"/>
                    <a:pt x="173" y="130"/>
                  </a:cubicBezTo>
                  <a:cubicBezTo>
                    <a:pt x="175" y="133"/>
                    <a:pt x="175" y="137"/>
                    <a:pt x="175" y="137"/>
                  </a:cubicBezTo>
                  <a:cubicBezTo>
                    <a:pt x="175" y="137"/>
                    <a:pt x="174" y="134"/>
                    <a:pt x="171" y="132"/>
                  </a:cubicBezTo>
                  <a:cubicBezTo>
                    <a:pt x="169" y="130"/>
                    <a:pt x="165" y="131"/>
                    <a:pt x="164" y="131"/>
                  </a:cubicBezTo>
                  <a:cubicBezTo>
                    <a:pt x="163" y="132"/>
                    <a:pt x="162" y="134"/>
                    <a:pt x="162" y="134"/>
                  </a:cubicBezTo>
                  <a:cubicBezTo>
                    <a:pt x="162" y="134"/>
                    <a:pt x="161" y="129"/>
                    <a:pt x="163" y="127"/>
                  </a:cubicBezTo>
                  <a:cubicBezTo>
                    <a:pt x="165" y="125"/>
                    <a:pt x="167" y="125"/>
                    <a:pt x="169" y="127"/>
                  </a:cubicBezTo>
                  <a:cubicBezTo>
                    <a:pt x="170" y="128"/>
                    <a:pt x="171" y="129"/>
                    <a:pt x="171" y="129"/>
                  </a:cubicBezTo>
                  <a:cubicBezTo>
                    <a:pt x="171" y="129"/>
                    <a:pt x="172" y="126"/>
                    <a:pt x="170" y="125"/>
                  </a:cubicBezTo>
                  <a:cubicBezTo>
                    <a:pt x="167" y="123"/>
                    <a:pt x="164" y="122"/>
                    <a:pt x="163" y="119"/>
                  </a:cubicBezTo>
                  <a:cubicBezTo>
                    <a:pt x="162" y="117"/>
                    <a:pt x="162" y="116"/>
                    <a:pt x="162" y="116"/>
                  </a:cubicBezTo>
                  <a:cubicBezTo>
                    <a:pt x="162" y="116"/>
                    <a:pt x="163" y="116"/>
                    <a:pt x="165" y="116"/>
                  </a:cubicBezTo>
                  <a:cubicBezTo>
                    <a:pt x="167" y="116"/>
                    <a:pt x="168" y="116"/>
                    <a:pt x="169" y="117"/>
                  </a:cubicBezTo>
                  <a:cubicBezTo>
                    <a:pt x="170" y="118"/>
                    <a:pt x="172" y="121"/>
                    <a:pt x="172" y="121"/>
                  </a:cubicBezTo>
                  <a:cubicBezTo>
                    <a:pt x="172" y="121"/>
                    <a:pt x="173" y="119"/>
                    <a:pt x="172" y="116"/>
                  </a:cubicBezTo>
                  <a:cubicBezTo>
                    <a:pt x="171" y="113"/>
                    <a:pt x="171" y="113"/>
                    <a:pt x="171" y="111"/>
                  </a:cubicBezTo>
                  <a:cubicBezTo>
                    <a:pt x="171" y="108"/>
                    <a:pt x="172" y="106"/>
                    <a:pt x="174" y="104"/>
                  </a:cubicBezTo>
                  <a:cubicBezTo>
                    <a:pt x="176" y="102"/>
                    <a:pt x="177" y="98"/>
                    <a:pt x="177" y="98"/>
                  </a:cubicBezTo>
                  <a:cubicBezTo>
                    <a:pt x="177" y="98"/>
                    <a:pt x="179" y="102"/>
                    <a:pt x="181" y="104"/>
                  </a:cubicBezTo>
                  <a:cubicBezTo>
                    <a:pt x="183" y="106"/>
                    <a:pt x="184" y="108"/>
                    <a:pt x="184" y="111"/>
                  </a:cubicBezTo>
                  <a:cubicBezTo>
                    <a:pt x="185" y="113"/>
                    <a:pt x="184" y="113"/>
                    <a:pt x="183" y="116"/>
                  </a:cubicBezTo>
                  <a:cubicBezTo>
                    <a:pt x="182" y="119"/>
                    <a:pt x="183" y="121"/>
                    <a:pt x="183" y="121"/>
                  </a:cubicBezTo>
                  <a:cubicBezTo>
                    <a:pt x="183" y="121"/>
                    <a:pt x="185" y="118"/>
                    <a:pt x="186" y="117"/>
                  </a:cubicBezTo>
                  <a:cubicBezTo>
                    <a:pt x="187" y="116"/>
                    <a:pt x="188" y="116"/>
                    <a:pt x="190" y="116"/>
                  </a:cubicBezTo>
                  <a:cubicBezTo>
                    <a:pt x="192" y="116"/>
                    <a:pt x="193" y="116"/>
                    <a:pt x="193" y="116"/>
                  </a:cubicBezTo>
                  <a:cubicBezTo>
                    <a:pt x="193" y="116"/>
                    <a:pt x="193" y="117"/>
                    <a:pt x="192" y="119"/>
                  </a:cubicBezTo>
                  <a:cubicBezTo>
                    <a:pt x="191" y="122"/>
                    <a:pt x="188" y="123"/>
                    <a:pt x="186" y="125"/>
                  </a:cubicBezTo>
                  <a:cubicBezTo>
                    <a:pt x="183" y="126"/>
                    <a:pt x="184" y="129"/>
                    <a:pt x="184" y="129"/>
                  </a:cubicBezTo>
                  <a:cubicBezTo>
                    <a:pt x="184" y="129"/>
                    <a:pt x="185" y="128"/>
                    <a:pt x="186" y="127"/>
                  </a:cubicBezTo>
                  <a:cubicBezTo>
                    <a:pt x="188" y="125"/>
                    <a:pt x="190" y="125"/>
                    <a:pt x="192" y="127"/>
                  </a:cubicBezTo>
                  <a:close/>
                  <a:moveTo>
                    <a:pt x="189" y="136"/>
                  </a:moveTo>
                  <a:cubicBezTo>
                    <a:pt x="191" y="138"/>
                    <a:pt x="190" y="140"/>
                    <a:pt x="190" y="140"/>
                  </a:cubicBezTo>
                  <a:cubicBezTo>
                    <a:pt x="190" y="140"/>
                    <a:pt x="189" y="139"/>
                    <a:pt x="188" y="139"/>
                  </a:cubicBezTo>
                  <a:cubicBezTo>
                    <a:pt x="187" y="138"/>
                    <a:pt x="185" y="138"/>
                    <a:pt x="183" y="139"/>
                  </a:cubicBezTo>
                  <a:cubicBezTo>
                    <a:pt x="181" y="141"/>
                    <a:pt x="180" y="143"/>
                    <a:pt x="180" y="143"/>
                  </a:cubicBezTo>
                  <a:cubicBezTo>
                    <a:pt x="180" y="143"/>
                    <a:pt x="180" y="141"/>
                    <a:pt x="181" y="139"/>
                  </a:cubicBezTo>
                  <a:cubicBezTo>
                    <a:pt x="182" y="138"/>
                    <a:pt x="182" y="136"/>
                    <a:pt x="184" y="136"/>
                  </a:cubicBezTo>
                  <a:cubicBezTo>
                    <a:pt x="185" y="135"/>
                    <a:pt x="187" y="134"/>
                    <a:pt x="189" y="136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10"/>
                    <a:pt x="169" y="113"/>
                  </a:cubicBezTo>
                  <a:cubicBezTo>
                    <a:pt x="169" y="113"/>
                    <a:pt x="168" y="112"/>
                    <a:pt x="167" y="111"/>
                  </a:cubicBezTo>
                  <a:cubicBezTo>
                    <a:pt x="167" y="110"/>
                    <a:pt x="166" y="109"/>
                    <a:pt x="166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6" y="106"/>
                    <a:pt x="167" y="107"/>
                    <a:pt x="168" y="108"/>
                  </a:cubicBezTo>
                  <a:close/>
                  <a:moveTo>
                    <a:pt x="189" y="106"/>
                  </a:moveTo>
                  <a:cubicBezTo>
                    <a:pt x="189" y="106"/>
                    <a:pt x="189" y="106"/>
                    <a:pt x="189" y="108"/>
                  </a:cubicBezTo>
                  <a:cubicBezTo>
                    <a:pt x="189" y="109"/>
                    <a:pt x="189" y="110"/>
                    <a:pt x="188" y="111"/>
                  </a:cubicBezTo>
                  <a:cubicBezTo>
                    <a:pt x="187" y="112"/>
                    <a:pt x="186" y="113"/>
                    <a:pt x="186" y="113"/>
                  </a:cubicBezTo>
                  <a:cubicBezTo>
                    <a:pt x="186" y="110"/>
                    <a:pt x="186" y="109"/>
                    <a:pt x="187" y="108"/>
                  </a:cubicBezTo>
                  <a:cubicBezTo>
                    <a:pt x="188" y="107"/>
                    <a:pt x="189" y="106"/>
                    <a:pt x="189" y="106"/>
                  </a:cubicBezTo>
                  <a:close/>
                  <a:moveTo>
                    <a:pt x="166" y="94"/>
                  </a:moveTo>
                  <a:cubicBezTo>
                    <a:pt x="170" y="96"/>
                    <a:pt x="174" y="97"/>
                    <a:pt x="174" y="97"/>
                  </a:cubicBezTo>
                  <a:cubicBezTo>
                    <a:pt x="174" y="97"/>
                    <a:pt x="172" y="97"/>
                    <a:pt x="169" y="97"/>
                  </a:cubicBezTo>
                  <a:cubicBezTo>
                    <a:pt x="166" y="97"/>
                    <a:pt x="164" y="97"/>
                    <a:pt x="162" y="96"/>
                  </a:cubicBezTo>
                  <a:cubicBezTo>
                    <a:pt x="160" y="95"/>
                    <a:pt x="158" y="94"/>
                    <a:pt x="158" y="94"/>
                  </a:cubicBezTo>
                  <a:cubicBezTo>
                    <a:pt x="158" y="94"/>
                    <a:pt x="160" y="94"/>
                    <a:pt x="162" y="95"/>
                  </a:cubicBezTo>
                  <a:cubicBezTo>
                    <a:pt x="164" y="95"/>
                    <a:pt x="166" y="95"/>
                    <a:pt x="166" y="95"/>
                  </a:cubicBezTo>
                  <a:cubicBezTo>
                    <a:pt x="166" y="95"/>
                    <a:pt x="162" y="94"/>
                    <a:pt x="158" y="89"/>
                  </a:cubicBezTo>
                  <a:cubicBezTo>
                    <a:pt x="154" y="85"/>
                    <a:pt x="152" y="83"/>
                    <a:pt x="149" y="83"/>
                  </a:cubicBezTo>
                  <a:cubicBezTo>
                    <a:pt x="146" y="82"/>
                    <a:pt x="147" y="83"/>
                    <a:pt x="146" y="84"/>
                  </a:cubicBezTo>
                  <a:cubicBezTo>
                    <a:pt x="145" y="85"/>
                    <a:pt x="142" y="84"/>
                    <a:pt x="142" y="83"/>
                  </a:cubicBezTo>
                  <a:cubicBezTo>
                    <a:pt x="142" y="81"/>
                    <a:pt x="143" y="80"/>
                    <a:pt x="145" y="80"/>
                  </a:cubicBezTo>
                  <a:cubicBezTo>
                    <a:pt x="147" y="80"/>
                    <a:pt x="151" y="82"/>
                    <a:pt x="151" y="82"/>
                  </a:cubicBezTo>
                  <a:cubicBezTo>
                    <a:pt x="151" y="82"/>
                    <a:pt x="148" y="76"/>
                    <a:pt x="146" y="76"/>
                  </a:cubicBezTo>
                  <a:cubicBezTo>
                    <a:pt x="142" y="76"/>
                    <a:pt x="140" y="77"/>
                    <a:pt x="139" y="78"/>
                  </a:cubicBezTo>
                  <a:cubicBezTo>
                    <a:pt x="138" y="78"/>
                    <a:pt x="136" y="79"/>
                    <a:pt x="134" y="79"/>
                  </a:cubicBezTo>
                  <a:cubicBezTo>
                    <a:pt x="133" y="79"/>
                    <a:pt x="131" y="78"/>
                    <a:pt x="131" y="78"/>
                  </a:cubicBezTo>
                  <a:cubicBezTo>
                    <a:pt x="131" y="78"/>
                    <a:pt x="133" y="78"/>
                    <a:pt x="136" y="75"/>
                  </a:cubicBezTo>
                  <a:cubicBezTo>
                    <a:pt x="138" y="72"/>
                    <a:pt x="140" y="71"/>
                    <a:pt x="142" y="71"/>
                  </a:cubicBezTo>
                  <a:cubicBezTo>
                    <a:pt x="144" y="71"/>
                    <a:pt x="147" y="71"/>
                    <a:pt x="149" y="73"/>
                  </a:cubicBezTo>
                  <a:cubicBezTo>
                    <a:pt x="151" y="75"/>
                    <a:pt x="154" y="78"/>
                    <a:pt x="154" y="78"/>
                  </a:cubicBezTo>
                  <a:cubicBezTo>
                    <a:pt x="154" y="78"/>
                    <a:pt x="154" y="77"/>
                    <a:pt x="154" y="75"/>
                  </a:cubicBezTo>
                  <a:cubicBezTo>
                    <a:pt x="153" y="74"/>
                    <a:pt x="154" y="72"/>
                    <a:pt x="154" y="72"/>
                  </a:cubicBezTo>
                  <a:cubicBezTo>
                    <a:pt x="154" y="72"/>
                    <a:pt x="156" y="77"/>
                    <a:pt x="158" y="79"/>
                  </a:cubicBezTo>
                  <a:cubicBezTo>
                    <a:pt x="160" y="82"/>
                    <a:pt x="160" y="81"/>
                    <a:pt x="162" y="83"/>
                  </a:cubicBezTo>
                  <a:cubicBezTo>
                    <a:pt x="165" y="86"/>
                    <a:pt x="164" y="86"/>
                    <a:pt x="167" y="88"/>
                  </a:cubicBezTo>
                  <a:cubicBezTo>
                    <a:pt x="169" y="91"/>
                    <a:pt x="173" y="94"/>
                    <a:pt x="173" y="94"/>
                  </a:cubicBezTo>
                  <a:cubicBezTo>
                    <a:pt x="173" y="94"/>
                    <a:pt x="168" y="93"/>
                    <a:pt x="165" y="89"/>
                  </a:cubicBezTo>
                  <a:cubicBezTo>
                    <a:pt x="160" y="84"/>
                    <a:pt x="162" y="86"/>
                    <a:pt x="159" y="84"/>
                  </a:cubicBezTo>
                  <a:cubicBezTo>
                    <a:pt x="156" y="81"/>
                    <a:pt x="153" y="81"/>
                    <a:pt x="153" y="81"/>
                  </a:cubicBezTo>
                  <a:cubicBezTo>
                    <a:pt x="153" y="81"/>
                    <a:pt x="155" y="83"/>
                    <a:pt x="158" y="86"/>
                  </a:cubicBezTo>
                  <a:cubicBezTo>
                    <a:pt x="161" y="88"/>
                    <a:pt x="162" y="92"/>
                    <a:pt x="166" y="94"/>
                  </a:cubicBezTo>
                  <a:close/>
                  <a:moveTo>
                    <a:pt x="173" y="89"/>
                  </a:moveTo>
                  <a:cubicBezTo>
                    <a:pt x="175" y="91"/>
                    <a:pt x="177" y="91"/>
                    <a:pt x="177" y="91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1" y="91"/>
                    <a:pt x="170" y="89"/>
                    <a:pt x="169" y="86"/>
                  </a:cubicBezTo>
                  <a:cubicBezTo>
                    <a:pt x="168" y="83"/>
                    <a:pt x="166" y="81"/>
                    <a:pt x="164" y="80"/>
                  </a:cubicBezTo>
                  <a:cubicBezTo>
                    <a:pt x="163" y="79"/>
                    <a:pt x="161" y="78"/>
                    <a:pt x="161" y="78"/>
                  </a:cubicBezTo>
                  <a:cubicBezTo>
                    <a:pt x="161" y="78"/>
                    <a:pt x="164" y="78"/>
                    <a:pt x="166" y="78"/>
                  </a:cubicBezTo>
                  <a:cubicBezTo>
                    <a:pt x="168" y="79"/>
                    <a:pt x="169" y="81"/>
                    <a:pt x="170" y="83"/>
                  </a:cubicBezTo>
                  <a:cubicBezTo>
                    <a:pt x="171" y="85"/>
                    <a:pt x="172" y="88"/>
                    <a:pt x="173" y="89"/>
                  </a:cubicBezTo>
                  <a:close/>
                  <a:moveTo>
                    <a:pt x="129" y="59"/>
                  </a:moveTo>
                  <a:cubicBezTo>
                    <a:pt x="127" y="60"/>
                    <a:pt x="119" y="64"/>
                    <a:pt x="119" y="64"/>
                  </a:cubicBezTo>
                  <a:cubicBezTo>
                    <a:pt x="119" y="64"/>
                    <a:pt x="126" y="62"/>
                    <a:pt x="131" y="61"/>
                  </a:cubicBezTo>
                  <a:cubicBezTo>
                    <a:pt x="136" y="59"/>
                    <a:pt x="144" y="59"/>
                    <a:pt x="146" y="60"/>
                  </a:cubicBezTo>
                  <a:cubicBezTo>
                    <a:pt x="149" y="62"/>
                    <a:pt x="152" y="64"/>
                    <a:pt x="154" y="66"/>
                  </a:cubicBezTo>
                  <a:cubicBezTo>
                    <a:pt x="157" y="69"/>
                    <a:pt x="160" y="72"/>
                    <a:pt x="160" y="72"/>
                  </a:cubicBezTo>
                  <a:cubicBezTo>
                    <a:pt x="160" y="72"/>
                    <a:pt x="156" y="70"/>
                    <a:pt x="154" y="68"/>
                  </a:cubicBezTo>
                  <a:cubicBezTo>
                    <a:pt x="151" y="66"/>
                    <a:pt x="148" y="64"/>
                    <a:pt x="146" y="63"/>
                  </a:cubicBezTo>
                  <a:cubicBezTo>
                    <a:pt x="142" y="63"/>
                    <a:pt x="138" y="62"/>
                    <a:pt x="134" y="66"/>
                  </a:cubicBezTo>
                  <a:cubicBezTo>
                    <a:pt x="130" y="69"/>
                    <a:pt x="126" y="74"/>
                    <a:pt x="122" y="74"/>
                  </a:cubicBezTo>
                  <a:cubicBezTo>
                    <a:pt x="118" y="75"/>
                    <a:pt x="114" y="73"/>
                    <a:pt x="114" y="71"/>
                  </a:cubicBezTo>
                  <a:cubicBezTo>
                    <a:pt x="114" y="69"/>
                    <a:pt x="117" y="68"/>
                    <a:pt x="118" y="69"/>
                  </a:cubicBezTo>
                  <a:cubicBezTo>
                    <a:pt x="119" y="70"/>
                    <a:pt x="118" y="71"/>
                    <a:pt x="118" y="71"/>
                  </a:cubicBezTo>
                  <a:cubicBezTo>
                    <a:pt x="118" y="71"/>
                    <a:pt x="120" y="72"/>
                    <a:pt x="121" y="70"/>
                  </a:cubicBezTo>
                  <a:cubicBezTo>
                    <a:pt x="122" y="68"/>
                    <a:pt x="123" y="66"/>
                    <a:pt x="123" y="66"/>
                  </a:cubicBezTo>
                  <a:cubicBezTo>
                    <a:pt x="123" y="66"/>
                    <a:pt x="118" y="67"/>
                    <a:pt x="116" y="67"/>
                  </a:cubicBezTo>
                  <a:cubicBezTo>
                    <a:pt x="113" y="67"/>
                    <a:pt x="107" y="68"/>
                    <a:pt x="104" y="64"/>
                  </a:cubicBezTo>
                  <a:cubicBezTo>
                    <a:pt x="101" y="60"/>
                    <a:pt x="101" y="57"/>
                    <a:pt x="103" y="56"/>
                  </a:cubicBezTo>
                  <a:cubicBezTo>
                    <a:pt x="105" y="55"/>
                    <a:pt x="107" y="56"/>
                    <a:pt x="108" y="57"/>
                  </a:cubicBezTo>
                  <a:cubicBezTo>
                    <a:pt x="109" y="59"/>
                    <a:pt x="106" y="61"/>
                    <a:pt x="106" y="61"/>
                  </a:cubicBezTo>
                  <a:cubicBezTo>
                    <a:pt x="106" y="61"/>
                    <a:pt x="107" y="62"/>
                    <a:pt x="108" y="62"/>
                  </a:cubicBezTo>
                  <a:cubicBezTo>
                    <a:pt x="110" y="63"/>
                    <a:pt x="114" y="63"/>
                    <a:pt x="117" y="61"/>
                  </a:cubicBezTo>
                  <a:cubicBezTo>
                    <a:pt x="120" y="60"/>
                    <a:pt x="126" y="57"/>
                    <a:pt x="127" y="57"/>
                  </a:cubicBezTo>
                  <a:cubicBezTo>
                    <a:pt x="126" y="57"/>
                    <a:pt x="120" y="58"/>
                    <a:pt x="117" y="56"/>
                  </a:cubicBezTo>
                  <a:cubicBezTo>
                    <a:pt x="114" y="53"/>
                    <a:pt x="114" y="50"/>
                    <a:pt x="116" y="49"/>
                  </a:cubicBezTo>
                  <a:cubicBezTo>
                    <a:pt x="118" y="47"/>
                    <a:pt x="120" y="48"/>
                    <a:pt x="120" y="48"/>
                  </a:cubicBezTo>
                  <a:cubicBezTo>
                    <a:pt x="121" y="49"/>
                    <a:pt x="121" y="52"/>
                    <a:pt x="120" y="52"/>
                  </a:cubicBezTo>
                  <a:cubicBezTo>
                    <a:pt x="119" y="53"/>
                    <a:pt x="117" y="53"/>
                    <a:pt x="117" y="53"/>
                  </a:cubicBezTo>
                  <a:cubicBezTo>
                    <a:pt x="117" y="53"/>
                    <a:pt x="120" y="55"/>
                    <a:pt x="123" y="54"/>
                  </a:cubicBezTo>
                  <a:cubicBezTo>
                    <a:pt x="126" y="54"/>
                    <a:pt x="133" y="52"/>
                    <a:pt x="139" y="53"/>
                  </a:cubicBezTo>
                  <a:cubicBezTo>
                    <a:pt x="144" y="54"/>
                    <a:pt x="150" y="56"/>
                    <a:pt x="153" y="59"/>
                  </a:cubicBezTo>
                  <a:cubicBezTo>
                    <a:pt x="156" y="63"/>
                    <a:pt x="157" y="64"/>
                    <a:pt x="159" y="66"/>
                  </a:cubicBezTo>
                  <a:cubicBezTo>
                    <a:pt x="160" y="68"/>
                    <a:pt x="161" y="69"/>
                    <a:pt x="161" y="69"/>
                  </a:cubicBezTo>
                  <a:cubicBezTo>
                    <a:pt x="161" y="69"/>
                    <a:pt x="157" y="66"/>
                    <a:pt x="152" y="61"/>
                  </a:cubicBezTo>
                  <a:cubicBezTo>
                    <a:pt x="147" y="56"/>
                    <a:pt x="144" y="57"/>
                    <a:pt x="140" y="57"/>
                  </a:cubicBezTo>
                  <a:cubicBezTo>
                    <a:pt x="135" y="57"/>
                    <a:pt x="131" y="57"/>
                    <a:pt x="129" y="59"/>
                  </a:cubicBezTo>
                  <a:close/>
                  <a:moveTo>
                    <a:pt x="165" y="53"/>
                  </a:moveTo>
                  <a:cubicBezTo>
                    <a:pt x="167" y="57"/>
                    <a:pt x="167" y="61"/>
                    <a:pt x="167" y="61"/>
                  </a:cubicBezTo>
                  <a:cubicBezTo>
                    <a:pt x="167" y="61"/>
                    <a:pt x="166" y="57"/>
                    <a:pt x="162" y="52"/>
                  </a:cubicBezTo>
                  <a:cubicBezTo>
                    <a:pt x="157" y="48"/>
                    <a:pt x="153" y="45"/>
                    <a:pt x="149" y="45"/>
                  </a:cubicBezTo>
                  <a:cubicBezTo>
                    <a:pt x="143" y="43"/>
                    <a:pt x="137" y="45"/>
                    <a:pt x="137" y="45"/>
                  </a:cubicBezTo>
                  <a:cubicBezTo>
                    <a:pt x="137" y="45"/>
                    <a:pt x="145" y="44"/>
                    <a:pt x="151" y="48"/>
                  </a:cubicBezTo>
                  <a:cubicBezTo>
                    <a:pt x="157" y="51"/>
                    <a:pt x="159" y="53"/>
                    <a:pt x="161" y="57"/>
                  </a:cubicBezTo>
                  <a:cubicBezTo>
                    <a:pt x="163" y="60"/>
                    <a:pt x="163" y="64"/>
                    <a:pt x="163" y="64"/>
                  </a:cubicBezTo>
                  <a:cubicBezTo>
                    <a:pt x="163" y="64"/>
                    <a:pt x="161" y="59"/>
                    <a:pt x="156" y="55"/>
                  </a:cubicBezTo>
                  <a:cubicBezTo>
                    <a:pt x="152" y="50"/>
                    <a:pt x="145" y="49"/>
                    <a:pt x="139" y="49"/>
                  </a:cubicBezTo>
                  <a:cubicBezTo>
                    <a:pt x="134" y="49"/>
                    <a:pt x="128" y="51"/>
                    <a:pt x="124" y="48"/>
                  </a:cubicBezTo>
                  <a:cubicBezTo>
                    <a:pt x="121" y="46"/>
                    <a:pt x="120" y="42"/>
                    <a:pt x="121" y="40"/>
                  </a:cubicBezTo>
                  <a:cubicBezTo>
                    <a:pt x="122" y="38"/>
                    <a:pt x="126" y="36"/>
                    <a:pt x="127" y="38"/>
                  </a:cubicBezTo>
                  <a:cubicBezTo>
                    <a:pt x="129" y="40"/>
                    <a:pt x="128" y="41"/>
                    <a:pt x="128" y="42"/>
                  </a:cubicBezTo>
                  <a:cubicBezTo>
                    <a:pt x="127" y="43"/>
                    <a:pt x="124" y="42"/>
                    <a:pt x="124" y="42"/>
                  </a:cubicBezTo>
                  <a:cubicBezTo>
                    <a:pt x="124" y="42"/>
                    <a:pt x="125" y="44"/>
                    <a:pt x="127" y="45"/>
                  </a:cubicBezTo>
                  <a:cubicBezTo>
                    <a:pt x="128" y="45"/>
                    <a:pt x="131" y="44"/>
                    <a:pt x="133" y="43"/>
                  </a:cubicBezTo>
                  <a:cubicBezTo>
                    <a:pt x="135" y="42"/>
                    <a:pt x="138" y="40"/>
                    <a:pt x="143" y="41"/>
                  </a:cubicBezTo>
                  <a:cubicBezTo>
                    <a:pt x="148" y="41"/>
                    <a:pt x="153" y="41"/>
                    <a:pt x="157" y="45"/>
                  </a:cubicBezTo>
                  <a:cubicBezTo>
                    <a:pt x="162" y="49"/>
                    <a:pt x="163" y="50"/>
                    <a:pt x="165" y="53"/>
                  </a:cubicBezTo>
                  <a:close/>
                  <a:moveTo>
                    <a:pt x="163" y="40"/>
                  </a:moveTo>
                  <a:cubicBezTo>
                    <a:pt x="163" y="40"/>
                    <a:pt x="165" y="42"/>
                    <a:pt x="167" y="46"/>
                  </a:cubicBezTo>
                  <a:cubicBezTo>
                    <a:pt x="169" y="49"/>
                    <a:pt x="171" y="57"/>
                    <a:pt x="171" y="57"/>
                  </a:cubicBezTo>
                  <a:cubicBezTo>
                    <a:pt x="171" y="57"/>
                    <a:pt x="170" y="53"/>
                    <a:pt x="165" y="48"/>
                  </a:cubicBezTo>
                  <a:cubicBezTo>
                    <a:pt x="161" y="43"/>
                    <a:pt x="160" y="43"/>
                    <a:pt x="158" y="42"/>
                  </a:cubicBezTo>
                  <a:cubicBezTo>
                    <a:pt x="156" y="40"/>
                    <a:pt x="156" y="39"/>
                    <a:pt x="158" y="38"/>
                  </a:cubicBezTo>
                  <a:cubicBezTo>
                    <a:pt x="160" y="38"/>
                    <a:pt x="161" y="39"/>
                    <a:pt x="161" y="39"/>
                  </a:cubicBezTo>
                  <a:cubicBezTo>
                    <a:pt x="161" y="39"/>
                    <a:pt x="159" y="36"/>
                    <a:pt x="157" y="37"/>
                  </a:cubicBezTo>
                  <a:cubicBezTo>
                    <a:pt x="155" y="37"/>
                    <a:pt x="153" y="38"/>
                    <a:pt x="152" y="39"/>
                  </a:cubicBezTo>
                  <a:cubicBezTo>
                    <a:pt x="150" y="39"/>
                    <a:pt x="147" y="37"/>
                    <a:pt x="147" y="37"/>
                  </a:cubicBezTo>
                  <a:cubicBezTo>
                    <a:pt x="147" y="37"/>
                    <a:pt x="148" y="35"/>
                    <a:pt x="150" y="34"/>
                  </a:cubicBezTo>
                  <a:cubicBezTo>
                    <a:pt x="152" y="34"/>
                    <a:pt x="152" y="34"/>
                    <a:pt x="156" y="33"/>
                  </a:cubicBezTo>
                  <a:cubicBezTo>
                    <a:pt x="160" y="33"/>
                    <a:pt x="165" y="36"/>
                    <a:pt x="168" y="40"/>
                  </a:cubicBezTo>
                  <a:cubicBezTo>
                    <a:pt x="171" y="45"/>
                    <a:pt x="172" y="53"/>
                    <a:pt x="172" y="53"/>
                  </a:cubicBezTo>
                  <a:cubicBezTo>
                    <a:pt x="172" y="53"/>
                    <a:pt x="171" y="48"/>
                    <a:pt x="168" y="44"/>
                  </a:cubicBezTo>
                  <a:cubicBezTo>
                    <a:pt x="166" y="41"/>
                    <a:pt x="163" y="40"/>
                    <a:pt x="163" y="40"/>
                  </a:cubicBezTo>
                  <a:close/>
                  <a:moveTo>
                    <a:pt x="166" y="32"/>
                  </a:moveTo>
                  <a:cubicBezTo>
                    <a:pt x="169" y="35"/>
                    <a:pt x="170" y="40"/>
                    <a:pt x="170" y="40"/>
                  </a:cubicBezTo>
                  <a:cubicBezTo>
                    <a:pt x="170" y="40"/>
                    <a:pt x="165" y="34"/>
                    <a:pt x="160" y="30"/>
                  </a:cubicBezTo>
                  <a:cubicBezTo>
                    <a:pt x="156" y="27"/>
                    <a:pt x="152" y="30"/>
                    <a:pt x="149" y="31"/>
                  </a:cubicBezTo>
                  <a:cubicBezTo>
                    <a:pt x="143" y="33"/>
                    <a:pt x="141" y="33"/>
                    <a:pt x="141" y="33"/>
                  </a:cubicBezTo>
                  <a:cubicBezTo>
                    <a:pt x="141" y="33"/>
                    <a:pt x="141" y="30"/>
                    <a:pt x="144" y="29"/>
                  </a:cubicBezTo>
                  <a:cubicBezTo>
                    <a:pt x="146" y="28"/>
                    <a:pt x="151" y="26"/>
                    <a:pt x="151" y="26"/>
                  </a:cubicBezTo>
                  <a:cubicBezTo>
                    <a:pt x="151" y="26"/>
                    <a:pt x="144" y="23"/>
                    <a:pt x="141" y="26"/>
                  </a:cubicBezTo>
                  <a:cubicBezTo>
                    <a:pt x="138" y="29"/>
                    <a:pt x="138" y="32"/>
                    <a:pt x="135" y="34"/>
                  </a:cubicBezTo>
                  <a:cubicBezTo>
                    <a:pt x="133" y="35"/>
                    <a:pt x="129" y="34"/>
                    <a:pt x="127" y="32"/>
                  </a:cubicBezTo>
                  <a:cubicBezTo>
                    <a:pt x="125" y="29"/>
                    <a:pt x="126" y="27"/>
                    <a:pt x="127" y="26"/>
                  </a:cubicBezTo>
                  <a:cubicBezTo>
                    <a:pt x="129" y="26"/>
                    <a:pt x="130" y="26"/>
                    <a:pt x="132" y="27"/>
                  </a:cubicBezTo>
                  <a:cubicBezTo>
                    <a:pt x="133" y="28"/>
                    <a:pt x="132" y="30"/>
                    <a:pt x="132" y="30"/>
                  </a:cubicBezTo>
                  <a:cubicBezTo>
                    <a:pt x="132" y="30"/>
                    <a:pt x="133" y="30"/>
                    <a:pt x="134" y="28"/>
                  </a:cubicBezTo>
                  <a:cubicBezTo>
                    <a:pt x="135" y="27"/>
                    <a:pt x="136" y="25"/>
                    <a:pt x="138" y="23"/>
                  </a:cubicBezTo>
                  <a:cubicBezTo>
                    <a:pt x="140" y="20"/>
                    <a:pt x="143" y="20"/>
                    <a:pt x="146" y="20"/>
                  </a:cubicBezTo>
                  <a:cubicBezTo>
                    <a:pt x="149" y="20"/>
                    <a:pt x="151" y="22"/>
                    <a:pt x="151" y="22"/>
                  </a:cubicBezTo>
                  <a:cubicBezTo>
                    <a:pt x="151" y="22"/>
                    <a:pt x="150" y="20"/>
                    <a:pt x="150" y="19"/>
                  </a:cubicBezTo>
                  <a:cubicBezTo>
                    <a:pt x="149" y="17"/>
                    <a:pt x="147" y="15"/>
                    <a:pt x="147" y="15"/>
                  </a:cubicBezTo>
                  <a:cubicBezTo>
                    <a:pt x="147" y="15"/>
                    <a:pt x="151" y="15"/>
                    <a:pt x="155" y="19"/>
                  </a:cubicBezTo>
                  <a:cubicBezTo>
                    <a:pt x="158" y="22"/>
                    <a:pt x="158" y="23"/>
                    <a:pt x="160" y="26"/>
                  </a:cubicBezTo>
                  <a:cubicBezTo>
                    <a:pt x="162" y="29"/>
                    <a:pt x="164" y="31"/>
                    <a:pt x="166" y="32"/>
                  </a:cubicBezTo>
                  <a:close/>
                  <a:moveTo>
                    <a:pt x="179" y="86"/>
                  </a:moveTo>
                  <a:cubicBezTo>
                    <a:pt x="180" y="88"/>
                    <a:pt x="179" y="89"/>
                    <a:pt x="178" y="91"/>
                  </a:cubicBezTo>
                  <a:cubicBezTo>
                    <a:pt x="176" y="89"/>
                    <a:pt x="175" y="88"/>
                    <a:pt x="176" y="86"/>
                  </a:cubicBezTo>
                  <a:cubicBezTo>
                    <a:pt x="177" y="84"/>
                    <a:pt x="178" y="82"/>
                    <a:pt x="178" y="82"/>
                  </a:cubicBezTo>
                  <a:cubicBezTo>
                    <a:pt x="178" y="82"/>
                    <a:pt x="178" y="84"/>
                    <a:pt x="179" y="86"/>
                  </a:cubicBezTo>
                  <a:close/>
                  <a:moveTo>
                    <a:pt x="176" y="77"/>
                  </a:moveTo>
                  <a:cubicBezTo>
                    <a:pt x="175" y="79"/>
                    <a:pt x="172" y="80"/>
                    <a:pt x="169" y="78"/>
                  </a:cubicBezTo>
                  <a:cubicBezTo>
                    <a:pt x="167" y="77"/>
                    <a:pt x="167" y="75"/>
                    <a:pt x="166" y="73"/>
                  </a:cubicBezTo>
                  <a:cubicBezTo>
                    <a:pt x="166" y="70"/>
                    <a:pt x="164" y="69"/>
                    <a:pt x="163" y="68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2" y="65"/>
                    <a:pt x="162" y="66"/>
                    <a:pt x="164" y="66"/>
                  </a:cubicBezTo>
                  <a:cubicBezTo>
                    <a:pt x="165" y="67"/>
                    <a:pt x="169" y="66"/>
                    <a:pt x="172" y="69"/>
                  </a:cubicBezTo>
                  <a:cubicBezTo>
                    <a:pt x="175" y="72"/>
                    <a:pt x="177" y="75"/>
                    <a:pt x="176" y="77"/>
                  </a:cubicBezTo>
                  <a:close/>
                  <a:moveTo>
                    <a:pt x="224" y="78"/>
                  </a:moveTo>
                  <a:cubicBezTo>
                    <a:pt x="224" y="78"/>
                    <a:pt x="222" y="79"/>
                    <a:pt x="221" y="79"/>
                  </a:cubicBezTo>
                  <a:cubicBezTo>
                    <a:pt x="219" y="79"/>
                    <a:pt x="217" y="78"/>
                    <a:pt x="216" y="78"/>
                  </a:cubicBezTo>
                  <a:cubicBezTo>
                    <a:pt x="215" y="77"/>
                    <a:pt x="213" y="76"/>
                    <a:pt x="209" y="76"/>
                  </a:cubicBezTo>
                  <a:cubicBezTo>
                    <a:pt x="207" y="76"/>
                    <a:pt x="203" y="82"/>
                    <a:pt x="203" y="82"/>
                  </a:cubicBezTo>
                  <a:cubicBezTo>
                    <a:pt x="203" y="82"/>
                    <a:pt x="207" y="80"/>
                    <a:pt x="210" y="80"/>
                  </a:cubicBezTo>
                  <a:cubicBezTo>
                    <a:pt x="212" y="80"/>
                    <a:pt x="213" y="81"/>
                    <a:pt x="213" y="83"/>
                  </a:cubicBezTo>
                  <a:cubicBezTo>
                    <a:pt x="213" y="84"/>
                    <a:pt x="210" y="85"/>
                    <a:pt x="209" y="84"/>
                  </a:cubicBezTo>
                  <a:cubicBezTo>
                    <a:pt x="208" y="83"/>
                    <a:pt x="209" y="82"/>
                    <a:pt x="206" y="83"/>
                  </a:cubicBezTo>
                  <a:cubicBezTo>
                    <a:pt x="203" y="83"/>
                    <a:pt x="201" y="85"/>
                    <a:pt x="197" y="89"/>
                  </a:cubicBezTo>
                  <a:cubicBezTo>
                    <a:pt x="193" y="94"/>
                    <a:pt x="189" y="95"/>
                    <a:pt x="189" y="95"/>
                  </a:cubicBezTo>
                  <a:cubicBezTo>
                    <a:pt x="189" y="95"/>
                    <a:pt x="191" y="95"/>
                    <a:pt x="193" y="95"/>
                  </a:cubicBezTo>
                  <a:cubicBezTo>
                    <a:pt x="195" y="94"/>
                    <a:pt x="197" y="94"/>
                    <a:pt x="197" y="94"/>
                  </a:cubicBezTo>
                  <a:cubicBezTo>
                    <a:pt x="197" y="94"/>
                    <a:pt x="195" y="95"/>
                    <a:pt x="193" y="96"/>
                  </a:cubicBezTo>
                  <a:cubicBezTo>
                    <a:pt x="190" y="97"/>
                    <a:pt x="189" y="97"/>
                    <a:pt x="186" y="97"/>
                  </a:cubicBezTo>
                  <a:cubicBezTo>
                    <a:pt x="183" y="97"/>
                    <a:pt x="181" y="97"/>
                    <a:pt x="181" y="97"/>
                  </a:cubicBezTo>
                  <a:cubicBezTo>
                    <a:pt x="181" y="97"/>
                    <a:pt x="185" y="96"/>
                    <a:pt x="189" y="94"/>
                  </a:cubicBezTo>
                  <a:cubicBezTo>
                    <a:pt x="192" y="92"/>
                    <a:pt x="194" y="88"/>
                    <a:pt x="197" y="86"/>
                  </a:cubicBezTo>
                  <a:cubicBezTo>
                    <a:pt x="200" y="83"/>
                    <a:pt x="201" y="81"/>
                    <a:pt x="201" y="81"/>
                  </a:cubicBezTo>
                  <a:cubicBezTo>
                    <a:pt x="201" y="81"/>
                    <a:pt x="199" y="81"/>
                    <a:pt x="196" y="84"/>
                  </a:cubicBezTo>
                  <a:cubicBezTo>
                    <a:pt x="193" y="86"/>
                    <a:pt x="195" y="84"/>
                    <a:pt x="190" y="89"/>
                  </a:cubicBezTo>
                  <a:cubicBezTo>
                    <a:pt x="187" y="93"/>
                    <a:pt x="182" y="94"/>
                    <a:pt x="182" y="94"/>
                  </a:cubicBezTo>
                  <a:cubicBezTo>
                    <a:pt x="182" y="94"/>
                    <a:pt x="186" y="91"/>
                    <a:pt x="188" y="88"/>
                  </a:cubicBezTo>
                  <a:cubicBezTo>
                    <a:pt x="191" y="86"/>
                    <a:pt x="190" y="86"/>
                    <a:pt x="193" y="83"/>
                  </a:cubicBezTo>
                  <a:cubicBezTo>
                    <a:pt x="195" y="81"/>
                    <a:pt x="194" y="82"/>
                    <a:pt x="197" y="79"/>
                  </a:cubicBezTo>
                  <a:cubicBezTo>
                    <a:pt x="199" y="77"/>
                    <a:pt x="201" y="72"/>
                    <a:pt x="201" y="72"/>
                  </a:cubicBezTo>
                  <a:cubicBezTo>
                    <a:pt x="201" y="72"/>
                    <a:pt x="202" y="74"/>
                    <a:pt x="201" y="75"/>
                  </a:cubicBezTo>
                  <a:cubicBezTo>
                    <a:pt x="201" y="77"/>
                    <a:pt x="201" y="78"/>
                    <a:pt x="201" y="78"/>
                  </a:cubicBezTo>
                  <a:cubicBezTo>
                    <a:pt x="201" y="78"/>
                    <a:pt x="204" y="75"/>
                    <a:pt x="206" y="73"/>
                  </a:cubicBezTo>
                  <a:cubicBezTo>
                    <a:pt x="208" y="71"/>
                    <a:pt x="211" y="71"/>
                    <a:pt x="213" y="71"/>
                  </a:cubicBezTo>
                  <a:cubicBezTo>
                    <a:pt x="215" y="71"/>
                    <a:pt x="217" y="72"/>
                    <a:pt x="219" y="75"/>
                  </a:cubicBezTo>
                  <a:cubicBezTo>
                    <a:pt x="222" y="78"/>
                    <a:pt x="224" y="78"/>
                    <a:pt x="224" y="78"/>
                  </a:cubicBezTo>
                  <a:close/>
                  <a:moveTo>
                    <a:pt x="189" y="78"/>
                  </a:moveTo>
                  <a:cubicBezTo>
                    <a:pt x="191" y="78"/>
                    <a:pt x="194" y="78"/>
                    <a:pt x="194" y="78"/>
                  </a:cubicBezTo>
                  <a:cubicBezTo>
                    <a:pt x="194" y="78"/>
                    <a:pt x="192" y="79"/>
                    <a:pt x="191" y="80"/>
                  </a:cubicBezTo>
                  <a:cubicBezTo>
                    <a:pt x="189" y="81"/>
                    <a:pt x="187" y="83"/>
                    <a:pt x="186" y="86"/>
                  </a:cubicBezTo>
                  <a:cubicBezTo>
                    <a:pt x="184" y="89"/>
                    <a:pt x="184" y="91"/>
                    <a:pt x="181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80" y="91"/>
                    <a:pt x="182" y="89"/>
                  </a:cubicBezTo>
                  <a:cubicBezTo>
                    <a:pt x="183" y="88"/>
                    <a:pt x="184" y="85"/>
                    <a:pt x="185" y="83"/>
                  </a:cubicBezTo>
                  <a:cubicBezTo>
                    <a:pt x="186" y="81"/>
                    <a:pt x="187" y="79"/>
                    <a:pt x="189" y="78"/>
                  </a:cubicBezTo>
                  <a:close/>
                  <a:moveTo>
                    <a:pt x="251" y="64"/>
                  </a:moveTo>
                  <a:cubicBezTo>
                    <a:pt x="248" y="68"/>
                    <a:pt x="242" y="67"/>
                    <a:pt x="239" y="67"/>
                  </a:cubicBezTo>
                  <a:cubicBezTo>
                    <a:pt x="236" y="67"/>
                    <a:pt x="232" y="66"/>
                    <a:pt x="232" y="66"/>
                  </a:cubicBezTo>
                  <a:cubicBezTo>
                    <a:pt x="232" y="66"/>
                    <a:pt x="232" y="68"/>
                    <a:pt x="234" y="70"/>
                  </a:cubicBezTo>
                  <a:cubicBezTo>
                    <a:pt x="235" y="72"/>
                    <a:pt x="237" y="71"/>
                    <a:pt x="237" y="71"/>
                  </a:cubicBezTo>
                  <a:cubicBezTo>
                    <a:pt x="237" y="71"/>
                    <a:pt x="236" y="70"/>
                    <a:pt x="237" y="69"/>
                  </a:cubicBezTo>
                  <a:cubicBezTo>
                    <a:pt x="238" y="68"/>
                    <a:pt x="241" y="69"/>
                    <a:pt x="241" y="71"/>
                  </a:cubicBezTo>
                  <a:cubicBezTo>
                    <a:pt x="241" y="73"/>
                    <a:pt x="237" y="75"/>
                    <a:pt x="233" y="74"/>
                  </a:cubicBezTo>
                  <a:cubicBezTo>
                    <a:pt x="229" y="74"/>
                    <a:pt x="225" y="69"/>
                    <a:pt x="221" y="66"/>
                  </a:cubicBezTo>
                  <a:cubicBezTo>
                    <a:pt x="217" y="62"/>
                    <a:pt x="213" y="63"/>
                    <a:pt x="209" y="63"/>
                  </a:cubicBezTo>
                  <a:cubicBezTo>
                    <a:pt x="207" y="64"/>
                    <a:pt x="203" y="66"/>
                    <a:pt x="201" y="68"/>
                  </a:cubicBezTo>
                  <a:cubicBezTo>
                    <a:pt x="199" y="70"/>
                    <a:pt x="195" y="72"/>
                    <a:pt x="195" y="72"/>
                  </a:cubicBezTo>
                  <a:cubicBezTo>
                    <a:pt x="195" y="72"/>
                    <a:pt x="198" y="69"/>
                    <a:pt x="200" y="66"/>
                  </a:cubicBezTo>
                  <a:cubicBezTo>
                    <a:pt x="203" y="64"/>
                    <a:pt x="205" y="62"/>
                    <a:pt x="209" y="60"/>
                  </a:cubicBezTo>
                  <a:cubicBezTo>
                    <a:pt x="211" y="59"/>
                    <a:pt x="219" y="59"/>
                    <a:pt x="224" y="61"/>
                  </a:cubicBezTo>
                  <a:cubicBezTo>
                    <a:pt x="229" y="62"/>
                    <a:pt x="236" y="64"/>
                    <a:pt x="236" y="64"/>
                  </a:cubicBezTo>
                  <a:cubicBezTo>
                    <a:pt x="236" y="64"/>
                    <a:pt x="228" y="60"/>
                    <a:pt x="226" y="59"/>
                  </a:cubicBezTo>
                  <a:cubicBezTo>
                    <a:pt x="224" y="57"/>
                    <a:pt x="220" y="57"/>
                    <a:pt x="215" y="57"/>
                  </a:cubicBezTo>
                  <a:cubicBezTo>
                    <a:pt x="211" y="57"/>
                    <a:pt x="208" y="56"/>
                    <a:pt x="203" y="61"/>
                  </a:cubicBezTo>
                  <a:cubicBezTo>
                    <a:pt x="198" y="66"/>
                    <a:pt x="194" y="69"/>
                    <a:pt x="194" y="69"/>
                  </a:cubicBezTo>
                  <a:cubicBezTo>
                    <a:pt x="194" y="69"/>
                    <a:pt x="195" y="68"/>
                    <a:pt x="196" y="66"/>
                  </a:cubicBezTo>
                  <a:cubicBezTo>
                    <a:pt x="198" y="64"/>
                    <a:pt x="199" y="63"/>
                    <a:pt x="202" y="59"/>
                  </a:cubicBezTo>
                  <a:cubicBezTo>
                    <a:pt x="205" y="56"/>
                    <a:pt x="211" y="54"/>
                    <a:pt x="216" y="53"/>
                  </a:cubicBezTo>
                  <a:cubicBezTo>
                    <a:pt x="222" y="52"/>
                    <a:pt x="229" y="54"/>
                    <a:pt x="232" y="54"/>
                  </a:cubicBezTo>
                  <a:cubicBezTo>
                    <a:pt x="235" y="55"/>
                    <a:pt x="238" y="53"/>
                    <a:pt x="238" y="53"/>
                  </a:cubicBezTo>
                  <a:cubicBezTo>
                    <a:pt x="238" y="53"/>
                    <a:pt x="236" y="53"/>
                    <a:pt x="235" y="52"/>
                  </a:cubicBezTo>
                  <a:cubicBezTo>
                    <a:pt x="234" y="52"/>
                    <a:pt x="234" y="49"/>
                    <a:pt x="235" y="48"/>
                  </a:cubicBezTo>
                  <a:cubicBezTo>
                    <a:pt x="235" y="48"/>
                    <a:pt x="236" y="47"/>
                    <a:pt x="239" y="49"/>
                  </a:cubicBezTo>
                  <a:cubicBezTo>
                    <a:pt x="241" y="50"/>
                    <a:pt x="241" y="53"/>
                    <a:pt x="238" y="56"/>
                  </a:cubicBezTo>
                  <a:cubicBezTo>
                    <a:pt x="235" y="58"/>
                    <a:pt x="229" y="57"/>
                    <a:pt x="228" y="57"/>
                  </a:cubicBezTo>
                  <a:cubicBezTo>
                    <a:pt x="229" y="57"/>
                    <a:pt x="235" y="60"/>
                    <a:pt x="237" y="61"/>
                  </a:cubicBezTo>
                  <a:cubicBezTo>
                    <a:pt x="241" y="63"/>
                    <a:pt x="245" y="63"/>
                    <a:pt x="247" y="62"/>
                  </a:cubicBezTo>
                  <a:cubicBezTo>
                    <a:pt x="248" y="62"/>
                    <a:pt x="249" y="61"/>
                    <a:pt x="249" y="61"/>
                  </a:cubicBezTo>
                  <a:cubicBezTo>
                    <a:pt x="249" y="61"/>
                    <a:pt x="246" y="59"/>
                    <a:pt x="247" y="57"/>
                  </a:cubicBezTo>
                  <a:cubicBezTo>
                    <a:pt x="248" y="56"/>
                    <a:pt x="250" y="55"/>
                    <a:pt x="252" y="56"/>
                  </a:cubicBezTo>
                  <a:cubicBezTo>
                    <a:pt x="253" y="57"/>
                    <a:pt x="254" y="60"/>
                    <a:pt x="251" y="64"/>
                  </a:cubicBezTo>
                  <a:close/>
                  <a:moveTo>
                    <a:pt x="234" y="40"/>
                  </a:moveTo>
                  <a:cubicBezTo>
                    <a:pt x="235" y="42"/>
                    <a:pt x="234" y="46"/>
                    <a:pt x="230" y="48"/>
                  </a:cubicBezTo>
                  <a:cubicBezTo>
                    <a:pt x="227" y="51"/>
                    <a:pt x="221" y="49"/>
                    <a:pt x="216" y="49"/>
                  </a:cubicBezTo>
                  <a:cubicBezTo>
                    <a:pt x="210" y="49"/>
                    <a:pt x="203" y="50"/>
                    <a:pt x="199" y="55"/>
                  </a:cubicBezTo>
                  <a:cubicBezTo>
                    <a:pt x="194" y="59"/>
                    <a:pt x="192" y="64"/>
                    <a:pt x="192" y="64"/>
                  </a:cubicBezTo>
                  <a:cubicBezTo>
                    <a:pt x="192" y="64"/>
                    <a:pt x="191" y="60"/>
                    <a:pt x="194" y="57"/>
                  </a:cubicBezTo>
                  <a:cubicBezTo>
                    <a:pt x="196" y="53"/>
                    <a:pt x="198" y="51"/>
                    <a:pt x="204" y="48"/>
                  </a:cubicBezTo>
                  <a:cubicBezTo>
                    <a:pt x="210" y="44"/>
                    <a:pt x="218" y="45"/>
                    <a:pt x="218" y="45"/>
                  </a:cubicBezTo>
                  <a:cubicBezTo>
                    <a:pt x="218" y="45"/>
                    <a:pt x="212" y="43"/>
                    <a:pt x="205" y="45"/>
                  </a:cubicBezTo>
                  <a:cubicBezTo>
                    <a:pt x="202" y="45"/>
                    <a:pt x="197" y="48"/>
                    <a:pt x="193" y="52"/>
                  </a:cubicBezTo>
                  <a:cubicBezTo>
                    <a:pt x="189" y="57"/>
                    <a:pt x="188" y="61"/>
                    <a:pt x="188" y="61"/>
                  </a:cubicBezTo>
                  <a:cubicBezTo>
                    <a:pt x="188" y="61"/>
                    <a:pt x="188" y="57"/>
                    <a:pt x="190" y="53"/>
                  </a:cubicBezTo>
                  <a:cubicBezTo>
                    <a:pt x="192" y="50"/>
                    <a:pt x="193" y="49"/>
                    <a:pt x="198" y="45"/>
                  </a:cubicBezTo>
                  <a:cubicBezTo>
                    <a:pt x="202" y="41"/>
                    <a:pt x="207" y="41"/>
                    <a:pt x="212" y="41"/>
                  </a:cubicBezTo>
                  <a:cubicBezTo>
                    <a:pt x="217" y="40"/>
                    <a:pt x="220" y="42"/>
                    <a:pt x="222" y="43"/>
                  </a:cubicBezTo>
                  <a:cubicBezTo>
                    <a:pt x="224" y="44"/>
                    <a:pt x="227" y="45"/>
                    <a:pt x="228" y="45"/>
                  </a:cubicBezTo>
                  <a:cubicBezTo>
                    <a:pt x="230" y="44"/>
                    <a:pt x="231" y="42"/>
                    <a:pt x="231" y="42"/>
                  </a:cubicBezTo>
                  <a:cubicBezTo>
                    <a:pt x="231" y="42"/>
                    <a:pt x="228" y="43"/>
                    <a:pt x="227" y="42"/>
                  </a:cubicBezTo>
                  <a:cubicBezTo>
                    <a:pt x="226" y="41"/>
                    <a:pt x="226" y="40"/>
                    <a:pt x="228" y="38"/>
                  </a:cubicBezTo>
                  <a:cubicBezTo>
                    <a:pt x="229" y="36"/>
                    <a:pt x="233" y="38"/>
                    <a:pt x="234" y="40"/>
                  </a:cubicBezTo>
                  <a:close/>
                  <a:moveTo>
                    <a:pt x="208" y="37"/>
                  </a:moveTo>
                  <a:cubicBezTo>
                    <a:pt x="208" y="37"/>
                    <a:pt x="205" y="39"/>
                    <a:pt x="203" y="39"/>
                  </a:cubicBezTo>
                  <a:cubicBezTo>
                    <a:pt x="201" y="38"/>
                    <a:pt x="200" y="37"/>
                    <a:pt x="198" y="37"/>
                  </a:cubicBezTo>
                  <a:cubicBezTo>
                    <a:pt x="196" y="36"/>
                    <a:pt x="194" y="39"/>
                    <a:pt x="194" y="39"/>
                  </a:cubicBezTo>
                  <a:cubicBezTo>
                    <a:pt x="194" y="39"/>
                    <a:pt x="195" y="38"/>
                    <a:pt x="197" y="38"/>
                  </a:cubicBezTo>
                  <a:cubicBezTo>
                    <a:pt x="198" y="39"/>
                    <a:pt x="199" y="40"/>
                    <a:pt x="197" y="42"/>
                  </a:cubicBezTo>
                  <a:cubicBezTo>
                    <a:pt x="195" y="43"/>
                    <a:pt x="194" y="43"/>
                    <a:pt x="189" y="48"/>
                  </a:cubicBezTo>
                  <a:cubicBezTo>
                    <a:pt x="185" y="53"/>
                    <a:pt x="184" y="57"/>
                    <a:pt x="184" y="57"/>
                  </a:cubicBezTo>
                  <a:cubicBezTo>
                    <a:pt x="184" y="57"/>
                    <a:pt x="186" y="49"/>
                    <a:pt x="188" y="46"/>
                  </a:cubicBezTo>
                  <a:cubicBezTo>
                    <a:pt x="190" y="42"/>
                    <a:pt x="192" y="40"/>
                    <a:pt x="192" y="40"/>
                  </a:cubicBezTo>
                  <a:cubicBezTo>
                    <a:pt x="192" y="40"/>
                    <a:pt x="189" y="41"/>
                    <a:pt x="186" y="44"/>
                  </a:cubicBezTo>
                  <a:cubicBezTo>
                    <a:pt x="184" y="48"/>
                    <a:pt x="183" y="53"/>
                    <a:pt x="183" y="53"/>
                  </a:cubicBezTo>
                  <a:cubicBezTo>
                    <a:pt x="183" y="53"/>
                    <a:pt x="184" y="45"/>
                    <a:pt x="187" y="40"/>
                  </a:cubicBezTo>
                  <a:cubicBezTo>
                    <a:pt x="190" y="36"/>
                    <a:pt x="194" y="33"/>
                    <a:pt x="199" y="33"/>
                  </a:cubicBezTo>
                  <a:cubicBezTo>
                    <a:pt x="203" y="34"/>
                    <a:pt x="202" y="34"/>
                    <a:pt x="205" y="34"/>
                  </a:cubicBezTo>
                  <a:cubicBezTo>
                    <a:pt x="207" y="35"/>
                    <a:pt x="208" y="37"/>
                    <a:pt x="208" y="37"/>
                  </a:cubicBezTo>
                  <a:close/>
                  <a:moveTo>
                    <a:pt x="228" y="32"/>
                  </a:moveTo>
                  <a:cubicBezTo>
                    <a:pt x="226" y="34"/>
                    <a:pt x="222" y="35"/>
                    <a:pt x="220" y="34"/>
                  </a:cubicBezTo>
                  <a:cubicBezTo>
                    <a:pt x="217" y="32"/>
                    <a:pt x="217" y="29"/>
                    <a:pt x="214" y="26"/>
                  </a:cubicBezTo>
                  <a:cubicBezTo>
                    <a:pt x="211" y="23"/>
                    <a:pt x="203" y="26"/>
                    <a:pt x="203" y="26"/>
                  </a:cubicBezTo>
                  <a:cubicBezTo>
                    <a:pt x="203" y="26"/>
                    <a:pt x="209" y="28"/>
                    <a:pt x="211" y="29"/>
                  </a:cubicBezTo>
                  <a:cubicBezTo>
                    <a:pt x="214" y="30"/>
                    <a:pt x="214" y="33"/>
                    <a:pt x="214" y="33"/>
                  </a:cubicBezTo>
                  <a:cubicBezTo>
                    <a:pt x="214" y="33"/>
                    <a:pt x="211" y="33"/>
                    <a:pt x="206" y="31"/>
                  </a:cubicBezTo>
                  <a:cubicBezTo>
                    <a:pt x="202" y="30"/>
                    <a:pt x="199" y="27"/>
                    <a:pt x="195" y="30"/>
                  </a:cubicBezTo>
                  <a:cubicBezTo>
                    <a:pt x="190" y="34"/>
                    <a:pt x="185" y="40"/>
                    <a:pt x="185" y="40"/>
                  </a:cubicBezTo>
                  <a:cubicBezTo>
                    <a:pt x="185" y="40"/>
                    <a:pt x="186" y="35"/>
                    <a:pt x="189" y="32"/>
                  </a:cubicBezTo>
                  <a:cubicBezTo>
                    <a:pt x="191" y="31"/>
                    <a:pt x="193" y="29"/>
                    <a:pt x="195" y="26"/>
                  </a:cubicBezTo>
                  <a:cubicBezTo>
                    <a:pt x="197" y="23"/>
                    <a:pt x="197" y="22"/>
                    <a:pt x="200" y="19"/>
                  </a:cubicBezTo>
                  <a:cubicBezTo>
                    <a:pt x="204" y="15"/>
                    <a:pt x="208" y="15"/>
                    <a:pt x="208" y="15"/>
                  </a:cubicBezTo>
                  <a:cubicBezTo>
                    <a:pt x="208" y="15"/>
                    <a:pt x="206" y="17"/>
                    <a:pt x="205" y="19"/>
                  </a:cubicBezTo>
                  <a:cubicBezTo>
                    <a:pt x="205" y="20"/>
                    <a:pt x="204" y="22"/>
                    <a:pt x="204" y="22"/>
                  </a:cubicBezTo>
                  <a:cubicBezTo>
                    <a:pt x="204" y="22"/>
                    <a:pt x="206" y="20"/>
                    <a:pt x="209" y="20"/>
                  </a:cubicBezTo>
                  <a:cubicBezTo>
                    <a:pt x="212" y="20"/>
                    <a:pt x="215" y="20"/>
                    <a:pt x="217" y="23"/>
                  </a:cubicBezTo>
                  <a:cubicBezTo>
                    <a:pt x="219" y="25"/>
                    <a:pt x="220" y="27"/>
                    <a:pt x="221" y="28"/>
                  </a:cubicBezTo>
                  <a:cubicBezTo>
                    <a:pt x="222" y="30"/>
                    <a:pt x="223" y="30"/>
                    <a:pt x="223" y="30"/>
                  </a:cubicBezTo>
                  <a:cubicBezTo>
                    <a:pt x="223" y="30"/>
                    <a:pt x="222" y="28"/>
                    <a:pt x="223" y="27"/>
                  </a:cubicBezTo>
                  <a:cubicBezTo>
                    <a:pt x="224" y="26"/>
                    <a:pt x="226" y="26"/>
                    <a:pt x="227" y="26"/>
                  </a:cubicBezTo>
                  <a:cubicBezTo>
                    <a:pt x="229" y="27"/>
                    <a:pt x="230" y="29"/>
                    <a:pt x="228" y="32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6"/>
                    <a:pt x="192" y="68"/>
                  </a:cubicBezTo>
                  <a:cubicBezTo>
                    <a:pt x="191" y="69"/>
                    <a:pt x="189" y="70"/>
                    <a:pt x="188" y="73"/>
                  </a:cubicBezTo>
                  <a:cubicBezTo>
                    <a:pt x="188" y="75"/>
                    <a:pt x="188" y="77"/>
                    <a:pt x="186" y="78"/>
                  </a:cubicBezTo>
                  <a:cubicBezTo>
                    <a:pt x="183" y="80"/>
                    <a:pt x="180" y="79"/>
                    <a:pt x="179" y="77"/>
                  </a:cubicBezTo>
                  <a:cubicBezTo>
                    <a:pt x="178" y="75"/>
                    <a:pt x="180" y="72"/>
                    <a:pt x="183" y="69"/>
                  </a:cubicBezTo>
                  <a:cubicBezTo>
                    <a:pt x="186" y="66"/>
                    <a:pt x="190" y="67"/>
                    <a:pt x="191" y="66"/>
                  </a:cubicBezTo>
                  <a:cubicBezTo>
                    <a:pt x="193" y="66"/>
                    <a:pt x="193" y="65"/>
                    <a:pt x="193" y="65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62"/>
                    <a:pt x="184" y="64"/>
                  </a:cubicBezTo>
                  <a:cubicBezTo>
                    <a:pt x="183" y="66"/>
                    <a:pt x="181" y="68"/>
                    <a:pt x="180" y="69"/>
                  </a:cubicBezTo>
                  <a:cubicBezTo>
                    <a:pt x="178" y="70"/>
                    <a:pt x="178" y="72"/>
                    <a:pt x="178" y="72"/>
                  </a:cubicBezTo>
                  <a:cubicBezTo>
                    <a:pt x="178" y="72"/>
                    <a:pt x="177" y="70"/>
                    <a:pt x="175" y="69"/>
                  </a:cubicBezTo>
                  <a:cubicBezTo>
                    <a:pt x="174" y="68"/>
                    <a:pt x="172" y="66"/>
                    <a:pt x="171" y="64"/>
                  </a:cubicBezTo>
                  <a:cubicBezTo>
                    <a:pt x="171" y="62"/>
                    <a:pt x="171" y="59"/>
                    <a:pt x="171" y="59"/>
                  </a:cubicBezTo>
                  <a:cubicBezTo>
                    <a:pt x="171" y="59"/>
                    <a:pt x="171" y="60"/>
                    <a:pt x="173" y="60"/>
                  </a:cubicBezTo>
                  <a:cubicBezTo>
                    <a:pt x="174" y="61"/>
                    <a:pt x="176" y="62"/>
                    <a:pt x="176" y="63"/>
                  </a:cubicBezTo>
                  <a:cubicBezTo>
                    <a:pt x="177" y="64"/>
                    <a:pt x="178" y="66"/>
                    <a:pt x="178" y="66"/>
                  </a:cubicBezTo>
                  <a:cubicBezTo>
                    <a:pt x="178" y="66"/>
                    <a:pt x="178" y="64"/>
                    <a:pt x="179" y="63"/>
                  </a:cubicBezTo>
                  <a:cubicBezTo>
                    <a:pt x="180" y="62"/>
                    <a:pt x="181" y="61"/>
                    <a:pt x="182" y="60"/>
                  </a:cubicBezTo>
                  <a:cubicBezTo>
                    <a:pt x="184" y="60"/>
                    <a:pt x="184" y="59"/>
                    <a:pt x="184" y="59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lose/>
                  <a:moveTo>
                    <a:pt x="178" y="44"/>
                  </a:moveTo>
                  <a:cubicBezTo>
                    <a:pt x="179" y="47"/>
                    <a:pt x="181" y="48"/>
                    <a:pt x="181" y="51"/>
                  </a:cubicBezTo>
                  <a:cubicBezTo>
                    <a:pt x="181" y="52"/>
                    <a:pt x="181" y="54"/>
                    <a:pt x="179" y="56"/>
                  </a:cubicBezTo>
                  <a:cubicBezTo>
                    <a:pt x="178" y="58"/>
                    <a:pt x="178" y="60"/>
                    <a:pt x="178" y="60"/>
                  </a:cubicBezTo>
                  <a:cubicBezTo>
                    <a:pt x="178" y="60"/>
                    <a:pt x="177" y="58"/>
                    <a:pt x="176" y="56"/>
                  </a:cubicBezTo>
                  <a:cubicBezTo>
                    <a:pt x="174" y="54"/>
                    <a:pt x="174" y="52"/>
                    <a:pt x="174" y="51"/>
                  </a:cubicBezTo>
                  <a:cubicBezTo>
                    <a:pt x="174" y="48"/>
                    <a:pt x="176" y="47"/>
                    <a:pt x="177" y="44"/>
                  </a:cubicBezTo>
                  <a:cubicBezTo>
                    <a:pt x="177" y="42"/>
                    <a:pt x="178" y="42"/>
                    <a:pt x="178" y="41"/>
                  </a:cubicBezTo>
                  <a:cubicBezTo>
                    <a:pt x="178" y="42"/>
                    <a:pt x="178" y="42"/>
                    <a:pt x="178" y="44"/>
                  </a:cubicBezTo>
                  <a:close/>
                  <a:moveTo>
                    <a:pt x="173" y="4"/>
                  </a:moveTo>
                  <a:cubicBezTo>
                    <a:pt x="174" y="2"/>
                    <a:pt x="175" y="1"/>
                    <a:pt x="17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1"/>
                    <a:pt x="181" y="2"/>
                    <a:pt x="182" y="4"/>
                  </a:cubicBezTo>
                  <a:cubicBezTo>
                    <a:pt x="185" y="6"/>
                    <a:pt x="186" y="9"/>
                    <a:pt x="186" y="12"/>
                  </a:cubicBezTo>
                  <a:cubicBezTo>
                    <a:pt x="185" y="16"/>
                    <a:pt x="183" y="19"/>
                    <a:pt x="181" y="22"/>
                  </a:cubicBezTo>
                  <a:cubicBezTo>
                    <a:pt x="180" y="24"/>
                    <a:pt x="180" y="28"/>
                    <a:pt x="180" y="28"/>
                  </a:cubicBezTo>
                  <a:cubicBezTo>
                    <a:pt x="180" y="28"/>
                    <a:pt x="181" y="27"/>
                    <a:pt x="183" y="26"/>
                  </a:cubicBezTo>
                  <a:cubicBezTo>
                    <a:pt x="184" y="25"/>
                    <a:pt x="184" y="23"/>
                    <a:pt x="185" y="20"/>
                  </a:cubicBezTo>
                  <a:cubicBezTo>
                    <a:pt x="185" y="18"/>
                    <a:pt x="187" y="15"/>
                    <a:pt x="189" y="13"/>
                  </a:cubicBezTo>
                  <a:cubicBezTo>
                    <a:pt x="191" y="11"/>
                    <a:pt x="196" y="11"/>
                    <a:pt x="196" y="11"/>
                  </a:cubicBezTo>
                  <a:cubicBezTo>
                    <a:pt x="196" y="11"/>
                    <a:pt x="194" y="13"/>
                    <a:pt x="193" y="15"/>
                  </a:cubicBezTo>
                  <a:cubicBezTo>
                    <a:pt x="192" y="16"/>
                    <a:pt x="192" y="19"/>
                    <a:pt x="191" y="23"/>
                  </a:cubicBezTo>
                  <a:cubicBezTo>
                    <a:pt x="190" y="27"/>
                    <a:pt x="186" y="28"/>
                    <a:pt x="184" y="32"/>
                  </a:cubicBezTo>
                  <a:cubicBezTo>
                    <a:pt x="182" y="36"/>
                    <a:pt x="183" y="47"/>
                    <a:pt x="183" y="47"/>
                  </a:cubicBezTo>
                  <a:cubicBezTo>
                    <a:pt x="183" y="47"/>
                    <a:pt x="182" y="39"/>
                    <a:pt x="181" y="36"/>
                  </a:cubicBezTo>
                  <a:cubicBezTo>
                    <a:pt x="180" y="32"/>
                    <a:pt x="179" y="32"/>
                    <a:pt x="179" y="28"/>
                  </a:cubicBezTo>
                  <a:cubicBezTo>
                    <a:pt x="178" y="24"/>
                    <a:pt x="180" y="20"/>
                    <a:pt x="181" y="17"/>
                  </a:cubicBezTo>
                  <a:cubicBezTo>
                    <a:pt x="182" y="14"/>
                    <a:pt x="182" y="14"/>
                    <a:pt x="182" y="12"/>
                  </a:cubicBezTo>
                  <a:cubicBezTo>
                    <a:pt x="181" y="10"/>
                    <a:pt x="180" y="9"/>
                    <a:pt x="179" y="7"/>
                  </a:cubicBezTo>
                  <a:cubicBezTo>
                    <a:pt x="178" y="6"/>
                    <a:pt x="178" y="3"/>
                    <a:pt x="178" y="3"/>
                  </a:cubicBezTo>
                  <a:cubicBezTo>
                    <a:pt x="178" y="3"/>
                    <a:pt x="177" y="6"/>
                    <a:pt x="176" y="7"/>
                  </a:cubicBezTo>
                  <a:cubicBezTo>
                    <a:pt x="175" y="9"/>
                    <a:pt x="174" y="10"/>
                    <a:pt x="173" y="12"/>
                  </a:cubicBezTo>
                  <a:cubicBezTo>
                    <a:pt x="173" y="14"/>
                    <a:pt x="173" y="14"/>
                    <a:pt x="174" y="17"/>
                  </a:cubicBezTo>
                  <a:cubicBezTo>
                    <a:pt x="175" y="20"/>
                    <a:pt x="177" y="24"/>
                    <a:pt x="177" y="28"/>
                  </a:cubicBezTo>
                  <a:cubicBezTo>
                    <a:pt x="177" y="32"/>
                    <a:pt x="175" y="32"/>
                    <a:pt x="174" y="36"/>
                  </a:cubicBezTo>
                  <a:cubicBezTo>
                    <a:pt x="173" y="39"/>
                    <a:pt x="172" y="47"/>
                    <a:pt x="172" y="47"/>
                  </a:cubicBezTo>
                  <a:cubicBezTo>
                    <a:pt x="172" y="47"/>
                    <a:pt x="173" y="36"/>
                    <a:pt x="171" y="32"/>
                  </a:cubicBezTo>
                  <a:cubicBezTo>
                    <a:pt x="169" y="28"/>
                    <a:pt x="166" y="27"/>
                    <a:pt x="164" y="23"/>
                  </a:cubicBezTo>
                  <a:cubicBezTo>
                    <a:pt x="163" y="19"/>
                    <a:pt x="164" y="16"/>
                    <a:pt x="162" y="15"/>
                  </a:cubicBezTo>
                  <a:cubicBezTo>
                    <a:pt x="161" y="13"/>
                    <a:pt x="159" y="11"/>
                    <a:pt x="159" y="11"/>
                  </a:cubicBezTo>
                  <a:cubicBezTo>
                    <a:pt x="159" y="11"/>
                    <a:pt x="164" y="11"/>
                    <a:pt x="166" y="13"/>
                  </a:cubicBezTo>
                  <a:cubicBezTo>
                    <a:pt x="168" y="15"/>
                    <a:pt x="170" y="18"/>
                    <a:pt x="170" y="20"/>
                  </a:cubicBezTo>
                  <a:cubicBezTo>
                    <a:pt x="171" y="23"/>
                    <a:pt x="171" y="25"/>
                    <a:pt x="173" y="26"/>
                  </a:cubicBezTo>
                  <a:cubicBezTo>
                    <a:pt x="174" y="27"/>
                    <a:pt x="175" y="28"/>
                    <a:pt x="175" y="28"/>
                  </a:cubicBezTo>
                  <a:cubicBezTo>
                    <a:pt x="175" y="28"/>
                    <a:pt x="175" y="24"/>
                    <a:pt x="174" y="22"/>
                  </a:cubicBezTo>
                  <a:cubicBezTo>
                    <a:pt x="172" y="19"/>
                    <a:pt x="170" y="16"/>
                    <a:pt x="170" y="12"/>
                  </a:cubicBezTo>
                  <a:cubicBezTo>
                    <a:pt x="169" y="9"/>
                    <a:pt x="170" y="6"/>
                    <a:pt x="173" y="4"/>
                  </a:cubicBezTo>
                  <a:close/>
                  <a:moveTo>
                    <a:pt x="347" y="96"/>
                  </a:moveTo>
                  <a:cubicBezTo>
                    <a:pt x="347" y="117"/>
                    <a:pt x="328" y="132"/>
                    <a:pt x="324" y="134"/>
                  </a:cubicBezTo>
                  <a:cubicBezTo>
                    <a:pt x="320" y="137"/>
                    <a:pt x="322" y="136"/>
                    <a:pt x="322" y="138"/>
                  </a:cubicBezTo>
                  <a:cubicBezTo>
                    <a:pt x="322" y="141"/>
                    <a:pt x="316" y="145"/>
                    <a:pt x="313" y="144"/>
                  </a:cubicBezTo>
                  <a:cubicBezTo>
                    <a:pt x="309" y="142"/>
                    <a:pt x="314" y="142"/>
                    <a:pt x="316" y="138"/>
                  </a:cubicBezTo>
                  <a:cubicBezTo>
                    <a:pt x="317" y="137"/>
                    <a:pt x="315" y="139"/>
                    <a:pt x="305" y="139"/>
                  </a:cubicBezTo>
                  <a:cubicBezTo>
                    <a:pt x="296" y="139"/>
                    <a:pt x="293" y="126"/>
                    <a:pt x="292" y="127"/>
                  </a:cubicBezTo>
                  <a:cubicBezTo>
                    <a:pt x="291" y="129"/>
                    <a:pt x="287" y="128"/>
                    <a:pt x="286" y="127"/>
                  </a:cubicBezTo>
                  <a:cubicBezTo>
                    <a:pt x="285" y="126"/>
                    <a:pt x="286" y="123"/>
                    <a:pt x="288" y="122"/>
                  </a:cubicBezTo>
                  <a:cubicBezTo>
                    <a:pt x="290" y="122"/>
                    <a:pt x="292" y="123"/>
                    <a:pt x="292" y="122"/>
                  </a:cubicBezTo>
                  <a:cubicBezTo>
                    <a:pt x="293" y="113"/>
                    <a:pt x="302" y="116"/>
                    <a:pt x="303" y="119"/>
                  </a:cubicBezTo>
                  <a:cubicBezTo>
                    <a:pt x="304" y="122"/>
                    <a:pt x="300" y="124"/>
                    <a:pt x="297" y="124"/>
                  </a:cubicBezTo>
                  <a:cubicBezTo>
                    <a:pt x="297" y="124"/>
                    <a:pt x="295" y="123"/>
                    <a:pt x="295" y="126"/>
                  </a:cubicBezTo>
                  <a:cubicBezTo>
                    <a:pt x="296" y="129"/>
                    <a:pt x="301" y="136"/>
                    <a:pt x="309" y="136"/>
                  </a:cubicBezTo>
                  <a:cubicBezTo>
                    <a:pt x="316" y="136"/>
                    <a:pt x="321" y="136"/>
                    <a:pt x="334" y="122"/>
                  </a:cubicBezTo>
                  <a:cubicBezTo>
                    <a:pt x="346" y="108"/>
                    <a:pt x="344" y="92"/>
                    <a:pt x="342" y="90"/>
                  </a:cubicBezTo>
                  <a:cubicBezTo>
                    <a:pt x="340" y="88"/>
                    <a:pt x="339" y="85"/>
                    <a:pt x="342" y="85"/>
                  </a:cubicBezTo>
                  <a:cubicBezTo>
                    <a:pt x="345" y="85"/>
                    <a:pt x="347" y="89"/>
                    <a:pt x="347" y="96"/>
                  </a:cubicBezTo>
                  <a:close/>
                  <a:moveTo>
                    <a:pt x="326" y="116"/>
                  </a:moveTo>
                  <a:cubicBezTo>
                    <a:pt x="326" y="124"/>
                    <a:pt x="325" y="127"/>
                    <a:pt x="321" y="130"/>
                  </a:cubicBezTo>
                  <a:cubicBezTo>
                    <a:pt x="317" y="133"/>
                    <a:pt x="323" y="126"/>
                    <a:pt x="323" y="119"/>
                  </a:cubicBezTo>
                  <a:cubicBezTo>
                    <a:pt x="323" y="115"/>
                    <a:pt x="318" y="111"/>
                    <a:pt x="318" y="111"/>
                  </a:cubicBezTo>
                  <a:cubicBezTo>
                    <a:pt x="317" y="111"/>
                    <a:pt x="323" y="121"/>
                    <a:pt x="318" y="128"/>
                  </a:cubicBezTo>
                  <a:cubicBezTo>
                    <a:pt x="313" y="135"/>
                    <a:pt x="311" y="133"/>
                    <a:pt x="311" y="133"/>
                  </a:cubicBezTo>
                  <a:cubicBezTo>
                    <a:pt x="311" y="133"/>
                    <a:pt x="315" y="133"/>
                    <a:pt x="315" y="128"/>
                  </a:cubicBezTo>
                  <a:cubicBezTo>
                    <a:pt x="316" y="123"/>
                    <a:pt x="314" y="121"/>
                    <a:pt x="311" y="119"/>
                  </a:cubicBezTo>
                  <a:cubicBezTo>
                    <a:pt x="307" y="117"/>
                    <a:pt x="305" y="116"/>
                    <a:pt x="306" y="115"/>
                  </a:cubicBezTo>
                  <a:cubicBezTo>
                    <a:pt x="309" y="113"/>
                    <a:pt x="315" y="116"/>
                    <a:pt x="317" y="123"/>
                  </a:cubicBezTo>
                  <a:cubicBezTo>
                    <a:pt x="317" y="123"/>
                    <a:pt x="319" y="113"/>
                    <a:pt x="314" y="110"/>
                  </a:cubicBezTo>
                  <a:cubicBezTo>
                    <a:pt x="309" y="107"/>
                    <a:pt x="306" y="103"/>
                    <a:pt x="307" y="102"/>
                  </a:cubicBezTo>
                  <a:cubicBezTo>
                    <a:pt x="310" y="101"/>
                    <a:pt x="318" y="106"/>
                    <a:pt x="320" y="110"/>
                  </a:cubicBezTo>
                  <a:cubicBezTo>
                    <a:pt x="319" y="108"/>
                    <a:pt x="317" y="103"/>
                    <a:pt x="318" y="103"/>
                  </a:cubicBezTo>
                  <a:cubicBezTo>
                    <a:pt x="320" y="103"/>
                    <a:pt x="326" y="107"/>
                    <a:pt x="326" y="116"/>
                  </a:cubicBezTo>
                  <a:close/>
                  <a:moveTo>
                    <a:pt x="338" y="88"/>
                  </a:moveTo>
                  <a:cubicBezTo>
                    <a:pt x="339" y="92"/>
                    <a:pt x="340" y="100"/>
                    <a:pt x="338" y="106"/>
                  </a:cubicBezTo>
                  <a:cubicBezTo>
                    <a:pt x="336" y="113"/>
                    <a:pt x="335" y="114"/>
                    <a:pt x="336" y="107"/>
                  </a:cubicBezTo>
                  <a:cubicBezTo>
                    <a:pt x="337" y="100"/>
                    <a:pt x="337" y="99"/>
                    <a:pt x="334" y="94"/>
                  </a:cubicBezTo>
                  <a:cubicBezTo>
                    <a:pt x="332" y="89"/>
                    <a:pt x="329" y="86"/>
                    <a:pt x="329" y="86"/>
                  </a:cubicBezTo>
                  <a:cubicBezTo>
                    <a:pt x="329" y="86"/>
                    <a:pt x="331" y="89"/>
                    <a:pt x="332" y="95"/>
                  </a:cubicBezTo>
                  <a:cubicBezTo>
                    <a:pt x="333" y="101"/>
                    <a:pt x="333" y="109"/>
                    <a:pt x="333" y="113"/>
                  </a:cubicBezTo>
                  <a:cubicBezTo>
                    <a:pt x="332" y="117"/>
                    <a:pt x="330" y="122"/>
                    <a:pt x="330" y="122"/>
                  </a:cubicBezTo>
                  <a:cubicBezTo>
                    <a:pt x="330" y="122"/>
                    <a:pt x="335" y="109"/>
                    <a:pt x="328" y="103"/>
                  </a:cubicBezTo>
                  <a:cubicBezTo>
                    <a:pt x="322" y="96"/>
                    <a:pt x="319" y="97"/>
                    <a:pt x="319" y="97"/>
                  </a:cubicBezTo>
                  <a:cubicBezTo>
                    <a:pt x="319" y="97"/>
                    <a:pt x="321" y="95"/>
                    <a:pt x="323" y="95"/>
                  </a:cubicBezTo>
                  <a:cubicBezTo>
                    <a:pt x="325" y="95"/>
                    <a:pt x="328" y="97"/>
                    <a:pt x="328" y="97"/>
                  </a:cubicBezTo>
                  <a:cubicBezTo>
                    <a:pt x="328" y="97"/>
                    <a:pt x="328" y="93"/>
                    <a:pt x="325" y="91"/>
                  </a:cubicBezTo>
                  <a:cubicBezTo>
                    <a:pt x="322" y="89"/>
                    <a:pt x="318" y="87"/>
                    <a:pt x="317" y="89"/>
                  </a:cubicBezTo>
                  <a:cubicBezTo>
                    <a:pt x="315" y="90"/>
                    <a:pt x="315" y="92"/>
                    <a:pt x="313" y="92"/>
                  </a:cubicBezTo>
                  <a:cubicBezTo>
                    <a:pt x="309" y="93"/>
                    <a:pt x="310" y="88"/>
                    <a:pt x="313" y="86"/>
                  </a:cubicBezTo>
                  <a:cubicBezTo>
                    <a:pt x="316" y="84"/>
                    <a:pt x="315" y="85"/>
                    <a:pt x="317" y="85"/>
                  </a:cubicBezTo>
                  <a:cubicBezTo>
                    <a:pt x="319" y="85"/>
                    <a:pt x="322" y="86"/>
                    <a:pt x="322" y="86"/>
                  </a:cubicBezTo>
                  <a:cubicBezTo>
                    <a:pt x="322" y="86"/>
                    <a:pt x="323" y="84"/>
                    <a:pt x="319" y="80"/>
                  </a:cubicBezTo>
                  <a:cubicBezTo>
                    <a:pt x="316" y="77"/>
                    <a:pt x="316" y="78"/>
                    <a:pt x="315" y="79"/>
                  </a:cubicBezTo>
                  <a:cubicBezTo>
                    <a:pt x="313" y="80"/>
                    <a:pt x="311" y="81"/>
                    <a:pt x="310" y="79"/>
                  </a:cubicBezTo>
                  <a:cubicBezTo>
                    <a:pt x="309" y="77"/>
                    <a:pt x="310" y="75"/>
                    <a:pt x="313" y="74"/>
                  </a:cubicBezTo>
                  <a:cubicBezTo>
                    <a:pt x="316" y="74"/>
                    <a:pt x="320" y="77"/>
                    <a:pt x="320" y="77"/>
                  </a:cubicBezTo>
                  <a:cubicBezTo>
                    <a:pt x="320" y="77"/>
                    <a:pt x="318" y="76"/>
                    <a:pt x="318" y="72"/>
                  </a:cubicBezTo>
                  <a:cubicBezTo>
                    <a:pt x="318" y="68"/>
                    <a:pt x="321" y="66"/>
                    <a:pt x="324" y="66"/>
                  </a:cubicBezTo>
                  <a:cubicBezTo>
                    <a:pt x="326" y="66"/>
                    <a:pt x="328" y="67"/>
                    <a:pt x="328" y="69"/>
                  </a:cubicBezTo>
                  <a:cubicBezTo>
                    <a:pt x="328" y="71"/>
                    <a:pt x="327" y="71"/>
                    <a:pt x="325" y="71"/>
                  </a:cubicBezTo>
                  <a:cubicBezTo>
                    <a:pt x="324" y="71"/>
                    <a:pt x="321" y="70"/>
                    <a:pt x="323" y="73"/>
                  </a:cubicBezTo>
                  <a:cubicBezTo>
                    <a:pt x="324" y="76"/>
                    <a:pt x="327" y="78"/>
                    <a:pt x="328" y="78"/>
                  </a:cubicBezTo>
                  <a:cubicBezTo>
                    <a:pt x="329" y="79"/>
                    <a:pt x="327" y="75"/>
                    <a:pt x="329" y="73"/>
                  </a:cubicBezTo>
                  <a:cubicBezTo>
                    <a:pt x="331" y="71"/>
                    <a:pt x="333" y="71"/>
                    <a:pt x="334" y="72"/>
                  </a:cubicBezTo>
                  <a:cubicBezTo>
                    <a:pt x="336" y="73"/>
                    <a:pt x="337" y="77"/>
                    <a:pt x="334" y="78"/>
                  </a:cubicBezTo>
                  <a:cubicBezTo>
                    <a:pt x="330" y="78"/>
                    <a:pt x="330" y="78"/>
                    <a:pt x="331" y="80"/>
                  </a:cubicBezTo>
                  <a:cubicBezTo>
                    <a:pt x="332" y="82"/>
                    <a:pt x="337" y="84"/>
                    <a:pt x="338" y="88"/>
                  </a:cubicBezTo>
                  <a:close/>
                  <a:moveTo>
                    <a:pt x="348" y="80"/>
                  </a:moveTo>
                  <a:cubicBezTo>
                    <a:pt x="349" y="84"/>
                    <a:pt x="349" y="87"/>
                    <a:pt x="350" y="89"/>
                  </a:cubicBezTo>
                  <a:cubicBezTo>
                    <a:pt x="349" y="87"/>
                    <a:pt x="348" y="84"/>
                    <a:pt x="346" y="82"/>
                  </a:cubicBezTo>
                  <a:cubicBezTo>
                    <a:pt x="344" y="78"/>
                    <a:pt x="343" y="80"/>
                    <a:pt x="342" y="80"/>
                  </a:cubicBezTo>
                  <a:cubicBezTo>
                    <a:pt x="341" y="80"/>
                    <a:pt x="340" y="82"/>
                    <a:pt x="338" y="82"/>
                  </a:cubicBezTo>
                  <a:cubicBezTo>
                    <a:pt x="337" y="82"/>
                    <a:pt x="336" y="80"/>
                    <a:pt x="336" y="78"/>
                  </a:cubicBezTo>
                  <a:cubicBezTo>
                    <a:pt x="337" y="77"/>
                    <a:pt x="338" y="75"/>
                    <a:pt x="340" y="75"/>
                  </a:cubicBezTo>
                  <a:cubicBezTo>
                    <a:pt x="342" y="75"/>
                    <a:pt x="345" y="76"/>
                    <a:pt x="345" y="76"/>
                  </a:cubicBezTo>
                  <a:cubicBezTo>
                    <a:pt x="345" y="76"/>
                    <a:pt x="345" y="73"/>
                    <a:pt x="344" y="70"/>
                  </a:cubicBezTo>
                  <a:cubicBezTo>
                    <a:pt x="342" y="68"/>
                    <a:pt x="341" y="64"/>
                    <a:pt x="338" y="61"/>
                  </a:cubicBezTo>
                  <a:cubicBezTo>
                    <a:pt x="335" y="59"/>
                    <a:pt x="334" y="59"/>
                    <a:pt x="334" y="59"/>
                  </a:cubicBezTo>
                  <a:cubicBezTo>
                    <a:pt x="333" y="59"/>
                    <a:pt x="333" y="62"/>
                    <a:pt x="333" y="63"/>
                  </a:cubicBezTo>
                  <a:cubicBezTo>
                    <a:pt x="332" y="63"/>
                    <a:pt x="329" y="64"/>
                    <a:pt x="328" y="62"/>
                  </a:cubicBezTo>
                  <a:cubicBezTo>
                    <a:pt x="326" y="59"/>
                    <a:pt x="328" y="56"/>
                    <a:pt x="331" y="55"/>
                  </a:cubicBezTo>
                  <a:cubicBezTo>
                    <a:pt x="334" y="54"/>
                    <a:pt x="336" y="55"/>
                    <a:pt x="338" y="57"/>
                  </a:cubicBezTo>
                  <a:cubicBezTo>
                    <a:pt x="340" y="60"/>
                    <a:pt x="345" y="66"/>
                    <a:pt x="345" y="66"/>
                  </a:cubicBezTo>
                  <a:cubicBezTo>
                    <a:pt x="345" y="66"/>
                    <a:pt x="346" y="55"/>
                    <a:pt x="336" y="50"/>
                  </a:cubicBezTo>
                  <a:cubicBezTo>
                    <a:pt x="330" y="47"/>
                    <a:pt x="330" y="46"/>
                    <a:pt x="327" y="48"/>
                  </a:cubicBezTo>
                  <a:cubicBezTo>
                    <a:pt x="324" y="51"/>
                    <a:pt x="320" y="49"/>
                    <a:pt x="320" y="46"/>
                  </a:cubicBezTo>
                  <a:cubicBezTo>
                    <a:pt x="321" y="43"/>
                    <a:pt x="325" y="41"/>
                    <a:pt x="328" y="42"/>
                  </a:cubicBezTo>
                  <a:cubicBezTo>
                    <a:pt x="330" y="43"/>
                    <a:pt x="332" y="43"/>
                    <a:pt x="333" y="44"/>
                  </a:cubicBezTo>
                  <a:cubicBezTo>
                    <a:pt x="335" y="45"/>
                    <a:pt x="331" y="41"/>
                    <a:pt x="325" y="41"/>
                  </a:cubicBezTo>
                  <a:cubicBezTo>
                    <a:pt x="319" y="41"/>
                    <a:pt x="315" y="46"/>
                    <a:pt x="315" y="47"/>
                  </a:cubicBezTo>
                  <a:cubicBezTo>
                    <a:pt x="314" y="49"/>
                    <a:pt x="313" y="54"/>
                    <a:pt x="314" y="55"/>
                  </a:cubicBezTo>
                  <a:cubicBezTo>
                    <a:pt x="316" y="56"/>
                    <a:pt x="317" y="56"/>
                    <a:pt x="317" y="56"/>
                  </a:cubicBezTo>
                  <a:cubicBezTo>
                    <a:pt x="318" y="55"/>
                    <a:pt x="318" y="51"/>
                    <a:pt x="321" y="51"/>
                  </a:cubicBezTo>
                  <a:cubicBezTo>
                    <a:pt x="324" y="52"/>
                    <a:pt x="324" y="57"/>
                    <a:pt x="322" y="59"/>
                  </a:cubicBezTo>
                  <a:cubicBezTo>
                    <a:pt x="321" y="61"/>
                    <a:pt x="318" y="63"/>
                    <a:pt x="314" y="61"/>
                  </a:cubicBezTo>
                  <a:cubicBezTo>
                    <a:pt x="309" y="58"/>
                    <a:pt x="310" y="53"/>
                    <a:pt x="310" y="53"/>
                  </a:cubicBezTo>
                  <a:cubicBezTo>
                    <a:pt x="310" y="53"/>
                    <a:pt x="307" y="57"/>
                    <a:pt x="303" y="55"/>
                  </a:cubicBezTo>
                  <a:cubicBezTo>
                    <a:pt x="299" y="52"/>
                    <a:pt x="303" y="51"/>
                    <a:pt x="305" y="51"/>
                  </a:cubicBezTo>
                  <a:cubicBezTo>
                    <a:pt x="306" y="51"/>
                    <a:pt x="311" y="42"/>
                    <a:pt x="317" y="40"/>
                  </a:cubicBezTo>
                  <a:cubicBezTo>
                    <a:pt x="323" y="38"/>
                    <a:pt x="329" y="39"/>
                    <a:pt x="329" y="39"/>
                  </a:cubicBezTo>
                  <a:cubicBezTo>
                    <a:pt x="329" y="39"/>
                    <a:pt x="323" y="35"/>
                    <a:pt x="320" y="35"/>
                  </a:cubicBezTo>
                  <a:cubicBezTo>
                    <a:pt x="317" y="35"/>
                    <a:pt x="314" y="34"/>
                    <a:pt x="313" y="36"/>
                  </a:cubicBezTo>
                  <a:cubicBezTo>
                    <a:pt x="311" y="38"/>
                    <a:pt x="311" y="37"/>
                    <a:pt x="313" y="38"/>
                  </a:cubicBezTo>
                  <a:cubicBezTo>
                    <a:pt x="314" y="38"/>
                    <a:pt x="313" y="42"/>
                    <a:pt x="309" y="40"/>
                  </a:cubicBezTo>
                  <a:cubicBezTo>
                    <a:pt x="306" y="38"/>
                    <a:pt x="306" y="36"/>
                    <a:pt x="307" y="35"/>
                  </a:cubicBezTo>
                  <a:cubicBezTo>
                    <a:pt x="308" y="34"/>
                    <a:pt x="310" y="32"/>
                    <a:pt x="313" y="32"/>
                  </a:cubicBezTo>
                  <a:cubicBezTo>
                    <a:pt x="315" y="32"/>
                    <a:pt x="320" y="33"/>
                    <a:pt x="320" y="33"/>
                  </a:cubicBezTo>
                  <a:cubicBezTo>
                    <a:pt x="320" y="33"/>
                    <a:pt x="318" y="32"/>
                    <a:pt x="317" y="30"/>
                  </a:cubicBezTo>
                  <a:cubicBezTo>
                    <a:pt x="317" y="28"/>
                    <a:pt x="318" y="27"/>
                    <a:pt x="318" y="27"/>
                  </a:cubicBezTo>
                  <a:cubicBezTo>
                    <a:pt x="318" y="27"/>
                    <a:pt x="318" y="28"/>
                    <a:pt x="319" y="29"/>
                  </a:cubicBezTo>
                  <a:cubicBezTo>
                    <a:pt x="320" y="30"/>
                    <a:pt x="323" y="34"/>
                    <a:pt x="326" y="35"/>
                  </a:cubicBezTo>
                  <a:cubicBezTo>
                    <a:pt x="329" y="37"/>
                    <a:pt x="339" y="44"/>
                    <a:pt x="343" y="49"/>
                  </a:cubicBezTo>
                  <a:cubicBezTo>
                    <a:pt x="347" y="55"/>
                    <a:pt x="349" y="63"/>
                    <a:pt x="349" y="69"/>
                  </a:cubicBezTo>
                  <a:cubicBezTo>
                    <a:pt x="349" y="75"/>
                    <a:pt x="347" y="76"/>
                    <a:pt x="348" y="80"/>
                  </a:cubicBezTo>
                  <a:close/>
                  <a:moveTo>
                    <a:pt x="350" y="89"/>
                  </a:moveTo>
                  <a:cubicBezTo>
                    <a:pt x="350" y="89"/>
                    <a:pt x="350" y="89"/>
                    <a:pt x="350" y="89"/>
                  </a:cubicBezTo>
                  <a:cubicBezTo>
                    <a:pt x="350" y="89"/>
                    <a:pt x="350" y="89"/>
                    <a:pt x="350" y="89"/>
                  </a:cubicBezTo>
                  <a:close/>
                  <a:moveTo>
                    <a:pt x="333" y="37"/>
                  </a:moveTo>
                  <a:cubicBezTo>
                    <a:pt x="333" y="37"/>
                    <a:pt x="329" y="25"/>
                    <a:pt x="321" y="20"/>
                  </a:cubicBezTo>
                  <a:cubicBezTo>
                    <a:pt x="318" y="18"/>
                    <a:pt x="314" y="19"/>
                    <a:pt x="309" y="18"/>
                  </a:cubicBezTo>
                  <a:cubicBezTo>
                    <a:pt x="305" y="18"/>
                    <a:pt x="300" y="20"/>
                    <a:pt x="300" y="20"/>
                  </a:cubicBezTo>
                  <a:cubicBezTo>
                    <a:pt x="300" y="20"/>
                    <a:pt x="303" y="22"/>
                    <a:pt x="305" y="22"/>
                  </a:cubicBezTo>
                  <a:cubicBezTo>
                    <a:pt x="308" y="22"/>
                    <a:pt x="314" y="21"/>
                    <a:pt x="314" y="21"/>
                  </a:cubicBezTo>
                  <a:cubicBezTo>
                    <a:pt x="314" y="21"/>
                    <a:pt x="312" y="22"/>
                    <a:pt x="311" y="23"/>
                  </a:cubicBezTo>
                  <a:cubicBezTo>
                    <a:pt x="309" y="24"/>
                    <a:pt x="307" y="25"/>
                    <a:pt x="304" y="25"/>
                  </a:cubicBezTo>
                  <a:cubicBezTo>
                    <a:pt x="302" y="25"/>
                    <a:pt x="298" y="23"/>
                    <a:pt x="298" y="23"/>
                  </a:cubicBezTo>
                  <a:cubicBezTo>
                    <a:pt x="298" y="23"/>
                    <a:pt x="299" y="25"/>
                    <a:pt x="298" y="26"/>
                  </a:cubicBezTo>
                  <a:cubicBezTo>
                    <a:pt x="297" y="28"/>
                    <a:pt x="294" y="28"/>
                    <a:pt x="293" y="25"/>
                  </a:cubicBezTo>
                  <a:cubicBezTo>
                    <a:pt x="293" y="21"/>
                    <a:pt x="294" y="22"/>
                    <a:pt x="296" y="19"/>
                  </a:cubicBezTo>
                  <a:cubicBezTo>
                    <a:pt x="297" y="17"/>
                    <a:pt x="300" y="16"/>
                    <a:pt x="304" y="15"/>
                  </a:cubicBezTo>
                  <a:cubicBezTo>
                    <a:pt x="308" y="15"/>
                    <a:pt x="312" y="16"/>
                    <a:pt x="312" y="16"/>
                  </a:cubicBezTo>
                  <a:cubicBezTo>
                    <a:pt x="312" y="16"/>
                    <a:pt x="307" y="13"/>
                    <a:pt x="304" y="12"/>
                  </a:cubicBezTo>
                  <a:cubicBezTo>
                    <a:pt x="301" y="11"/>
                    <a:pt x="300" y="11"/>
                    <a:pt x="297" y="11"/>
                  </a:cubicBezTo>
                  <a:cubicBezTo>
                    <a:pt x="294" y="11"/>
                    <a:pt x="290" y="13"/>
                    <a:pt x="287" y="17"/>
                  </a:cubicBezTo>
                  <a:cubicBezTo>
                    <a:pt x="285" y="20"/>
                    <a:pt x="287" y="23"/>
                    <a:pt x="288" y="23"/>
                  </a:cubicBezTo>
                  <a:cubicBezTo>
                    <a:pt x="289" y="23"/>
                    <a:pt x="291" y="25"/>
                    <a:pt x="290" y="27"/>
                  </a:cubicBezTo>
                  <a:cubicBezTo>
                    <a:pt x="289" y="29"/>
                    <a:pt x="286" y="30"/>
                    <a:pt x="283" y="30"/>
                  </a:cubicBezTo>
                  <a:cubicBezTo>
                    <a:pt x="281" y="30"/>
                    <a:pt x="278" y="28"/>
                    <a:pt x="276" y="26"/>
                  </a:cubicBezTo>
                  <a:cubicBezTo>
                    <a:pt x="274" y="24"/>
                    <a:pt x="274" y="22"/>
                    <a:pt x="274" y="21"/>
                  </a:cubicBezTo>
                  <a:cubicBezTo>
                    <a:pt x="274" y="19"/>
                    <a:pt x="276" y="17"/>
                    <a:pt x="276" y="17"/>
                  </a:cubicBezTo>
                  <a:cubicBezTo>
                    <a:pt x="276" y="17"/>
                    <a:pt x="274" y="18"/>
                    <a:pt x="273" y="15"/>
                  </a:cubicBezTo>
                  <a:cubicBezTo>
                    <a:pt x="272" y="13"/>
                    <a:pt x="273" y="11"/>
                    <a:pt x="275" y="8"/>
                  </a:cubicBezTo>
                  <a:cubicBezTo>
                    <a:pt x="278" y="5"/>
                    <a:pt x="280" y="8"/>
                    <a:pt x="279" y="10"/>
                  </a:cubicBezTo>
                  <a:cubicBezTo>
                    <a:pt x="278" y="11"/>
                    <a:pt x="279" y="12"/>
                    <a:pt x="280" y="13"/>
                  </a:cubicBezTo>
                  <a:cubicBezTo>
                    <a:pt x="282" y="13"/>
                    <a:pt x="284" y="13"/>
                    <a:pt x="284" y="13"/>
                  </a:cubicBezTo>
                  <a:cubicBezTo>
                    <a:pt x="284" y="13"/>
                    <a:pt x="283" y="14"/>
                    <a:pt x="282" y="16"/>
                  </a:cubicBezTo>
                  <a:cubicBezTo>
                    <a:pt x="281" y="18"/>
                    <a:pt x="281" y="19"/>
                    <a:pt x="282" y="22"/>
                  </a:cubicBezTo>
                  <a:cubicBezTo>
                    <a:pt x="282" y="25"/>
                    <a:pt x="284" y="24"/>
                    <a:pt x="284" y="21"/>
                  </a:cubicBezTo>
                  <a:cubicBezTo>
                    <a:pt x="283" y="18"/>
                    <a:pt x="284" y="16"/>
                    <a:pt x="287" y="13"/>
                  </a:cubicBezTo>
                  <a:cubicBezTo>
                    <a:pt x="289" y="11"/>
                    <a:pt x="296" y="10"/>
                    <a:pt x="300" y="9"/>
                  </a:cubicBezTo>
                  <a:cubicBezTo>
                    <a:pt x="303" y="9"/>
                    <a:pt x="309" y="12"/>
                    <a:pt x="309" y="12"/>
                  </a:cubicBezTo>
                  <a:cubicBezTo>
                    <a:pt x="309" y="12"/>
                    <a:pt x="302" y="8"/>
                    <a:pt x="298" y="8"/>
                  </a:cubicBezTo>
                  <a:cubicBezTo>
                    <a:pt x="293" y="8"/>
                    <a:pt x="290" y="9"/>
                    <a:pt x="288" y="9"/>
                  </a:cubicBezTo>
                  <a:cubicBezTo>
                    <a:pt x="285" y="10"/>
                    <a:pt x="281" y="13"/>
                    <a:pt x="283" y="11"/>
                  </a:cubicBezTo>
                  <a:cubicBezTo>
                    <a:pt x="285" y="9"/>
                    <a:pt x="288" y="6"/>
                    <a:pt x="298" y="5"/>
                  </a:cubicBezTo>
                  <a:cubicBezTo>
                    <a:pt x="305" y="5"/>
                    <a:pt x="313" y="9"/>
                    <a:pt x="320" y="15"/>
                  </a:cubicBezTo>
                  <a:cubicBezTo>
                    <a:pt x="331" y="24"/>
                    <a:pt x="333" y="37"/>
                    <a:pt x="333" y="37"/>
                  </a:cubicBezTo>
                  <a:close/>
                  <a:moveTo>
                    <a:pt x="271" y="2"/>
                  </a:moveTo>
                  <a:cubicBezTo>
                    <a:pt x="279" y="2"/>
                    <a:pt x="279" y="2"/>
                    <a:pt x="279" y="2"/>
                  </a:cubicBezTo>
                  <a:cubicBezTo>
                    <a:pt x="277" y="3"/>
                    <a:pt x="276" y="3"/>
                    <a:pt x="275" y="4"/>
                  </a:cubicBezTo>
                  <a:cubicBezTo>
                    <a:pt x="275" y="4"/>
                    <a:pt x="271" y="8"/>
                    <a:pt x="269" y="10"/>
                  </a:cubicBezTo>
                  <a:cubicBezTo>
                    <a:pt x="267" y="13"/>
                    <a:pt x="265" y="14"/>
                    <a:pt x="262" y="15"/>
                  </a:cubicBezTo>
                  <a:cubicBezTo>
                    <a:pt x="260" y="16"/>
                    <a:pt x="255" y="17"/>
                    <a:pt x="255" y="15"/>
                  </a:cubicBezTo>
                  <a:cubicBezTo>
                    <a:pt x="254" y="13"/>
                    <a:pt x="255" y="8"/>
                    <a:pt x="258" y="5"/>
                  </a:cubicBezTo>
                  <a:cubicBezTo>
                    <a:pt x="259" y="4"/>
                    <a:pt x="260" y="3"/>
                    <a:pt x="261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6" y="3"/>
                    <a:pt x="265" y="4"/>
                    <a:pt x="264" y="5"/>
                  </a:cubicBezTo>
                  <a:cubicBezTo>
                    <a:pt x="259" y="11"/>
                    <a:pt x="260" y="14"/>
                    <a:pt x="265" y="8"/>
                  </a:cubicBezTo>
                  <a:cubicBezTo>
                    <a:pt x="268" y="5"/>
                    <a:pt x="270" y="4"/>
                    <a:pt x="271" y="2"/>
                  </a:cubicBezTo>
                  <a:close/>
                  <a:moveTo>
                    <a:pt x="418" y="127"/>
                  </a:moveTo>
                  <a:cubicBezTo>
                    <a:pt x="417" y="128"/>
                    <a:pt x="413" y="129"/>
                    <a:pt x="412" y="127"/>
                  </a:cubicBezTo>
                  <a:cubicBezTo>
                    <a:pt x="411" y="126"/>
                    <a:pt x="408" y="139"/>
                    <a:pt x="399" y="139"/>
                  </a:cubicBezTo>
                  <a:cubicBezTo>
                    <a:pt x="389" y="139"/>
                    <a:pt x="387" y="137"/>
                    <a:pt x="388" y="138"/>
                  </a:cubicBezTo>
                  <a:cubicBezTo>
                    <a:pt x="390" y="142"/>
                    <a:pt x="395" y="142"/>
                    <a:pt x="391" y="144"/>
                  </a:cubicBezTo>
                  <a:cubicBezTo>
                    <a:pt x="388" y="145"/>
                    <a:pt x="382" y="141"/>
                    <a:pt x="382" y="138"/>
                  </a:cubicBezTo>
                  <a:cubicBezTo>
                    <a:pt x="382" y="136"/>
                    <a:pt x="384" y="137"/>
                    <a:pt x="380" y="134"/>
                  </a:cubicBezTo>
                  <a:cubicBezTo>
                    <a:pt x="376" y="132"/>
                    <a:pt x="357" y="117"/>
                    <a:pt x="357" y="96"/>
                  </a:cubicBezTo>
                  <a:cubicBezTo>
                    <a:pt x="357" y="89"/>
                    <a:pt x="359" y="85"/>
                    <a:pt x="362" y="85"/>
                  </a:cubicBezTo>
                  <a:cubicBezTo>
                    <a:pt x="365" y="85"/>
                    <a:pt x="364" y="88"/>
                    <a:pt x="362" y="90"/>
                  </a:cubicBezTo>
                  <a:cubicBezTo>
                    <a:pt x="360" y="92"/>
                    <a:pt x="358" y="108"/>
                    <a:pt x="370" y="122"/>
                  </a:cubicBezTo>
                  <a:cubicBezTo>
                    <a:pt x="383" y="136"/>
                    <a:pt x="388" y="136"/>
                    <a:pt x="395" y="136"/>
                  </a:cubicBezTo>
                  <a:cubicBezTo>
                    <a:pt x="403" y="136"/>
                    <a:pt x="408" y="129"/>
                    <a:pt x="409" y="126"/>
                  </a:cubicBezTo>
                  <a:cubicBezTo>
                    <a:pt x="409" y="123"/>
                    <a:pt x="407" y="124"/>
                    <a:pt x="407" y="124"/>
                  </a:cubicBezTo>
                  <a:cubicBezTo>
                    <a:pt x="404" y="124"/>
                    <a:pt x="400" y="122"/>
                    <a:pt x="401" y="119"/>
                  </a:cubicBezTo>
                  <a:cubicBezTo>
                    <a:pt x="402" y="116"/>
                    <a:pt x="411" y="113"/>
                    <a:pt x="412" y="122"/>
                  </a:cubicBezTo>
                  <a:cubicBezTo>
                    <a:pt x="412" y="123"/>
                    <a:pt x="414" y="122"/>
                    <a:pt x="416" y="122"/>
                  </a:cubicBezTo>
                  <a:cubicBezTo>
                    <a:pt x="418" y="123"/>
                    <a:pt x="419" y="126"/>
                    <a:pt x="418" y="127"/>
                  </a:cubicBezTo>
                  <a:close/>
                  <a:moveTo>
                    <a:pt x="398" y="115"/>
                  </a:moveTo>
                  <a:cubicBezTo>
                    <a:pt x="399" y="116"/>
                    <a:pt x="397" y="117"/>
                    <a:pt x="393" y="119"/>
                  </a:cubicBezTo>
                  <a:cubicBezTo>
                    <a:pt x="390" y="121"/>
                    <a:pt x="388" y="123"/>
                    <a:pt x="389" y="128"/>
                  </a:cubicBezTo>
                  <a:cubicBezTo>
                    <a:pt x="389" y="133"/>
                    <a:pt x="393" y="133"/>
                    <a:pt x="393" y="133"/>
                  </a:cubicBezTo>
                  <a:cubicBezTo>
                    <a:pt x="393" y="133"/>
                    <a:pt x="391" y="135"/>
                    <a:pt x="386" y="128"/>
                  </a:cubicBezTo>
                  <a:cubicBezTo>
                    <a:pt x="381" y="121"/>
                    <a:pt x="387" y="111"/>
                    <a:pt x="386" y="111"/>
                  </a:cubicBezTo>
                  <a:cubicBezTo>
                    <a:pt x="386" y="111"/>
                    <a:pt x="381" y="115"/>
                    <a:pt x="381" y="119"/>
                  </a:cubicBezTo>
                  <a:cubicBezTo>
                    <a:pt x="381" y="126"/>
                    <a:pt x="387" y="133"/>
                    <a:pt x="383" y="130"/>
                  </a:cubicBezTo>
                  <a:cubicBezTo>
                    <a:pt x="379" y="127"/>
                    <a:pt x="378" y="124"/>
                    <a:pt x="378" y="116"/>
                  </a:cubicBezTo>
                  <a:cubicBezTo>
                    <a:pt x="378" y="107"/>
                    <a:pt x="384" y="103"/>
                    <a:pt x="386" y="103"/>
                  </a:cubicBezTo>
                  <a:cubicBezTo>
                    <a:pt x="387" y="103"/>
                    <a:pt x="385" y="108"/>
                    <a:pt x="384" y="110"/>
                  </a:cubicBezTo>
                  <a:cubicBezTo>
                    <a:pt x="386" y="106"/>
                    <a:pt x="394" y="101"/>
                    <a:pt x="397" y="102"/>
                  </a:cubicBezTo>
                  <a:cubicBezTo>
                    <a:pt x="398" y="103"/>
                    <a:pt x="395" y="107"/>
                    <a:pt x="390" y="110"/>
                  </a:cubicBezTo>
                  <a:cubicBezTo>
                    <a:pt x="385" y="113"/>
                    <a:pt x="387" y="123"/>
                    <a:pt x="387" y="123"/>
                  </a:cubicBezTo>
                  <a:cubicBezTo>
                    <a:pt x="389" y="116"/>
                    <a:pt x="395" y="113"/>
                    <a:pt x="398" y="115"/>
                  </a:cubicBezTo>
                  <a:close/>
                  <a:moveTo>
                    <a:pt x="394" y="79"/>
                  </a:moveTo>
                  <a:cubicBezTo>
                    <a:pt x="393" y="81"/>
                    <a:pt x="391" y="80"/>
                    <a:pt x="389" y="79"/>
                  </a:cubicBezTo>
                  <a:cubicBezTo>
                    <a:pt x="388" y="78"/>
                    <a:pt x="388" y="77"/>
                    <a:pt x="385" y="80"/>
                  </a:cubicBezTo>
                  <a:cubicBezTo>
                    <a:pt x="381" y="84"/>
                    <a:pt x="382" y="86"/>
                    <a:pt x="382" y="86"/>
                  </a:cubicBezTo>
                  <a:cubicBezTo>
                    <a:pt x="382" y="86"/>
                    <a:pt x="385" y="85"/>
                    <a:pt x="387" y="85"/>
                  </a:cubicBezTo>
                  <a:cubicBezTo>
                    <a:pt x="389" y="85"/>
                    <a:pt x="388" y="84"/>
                    <a:pt x="391" y="86"/>
                  </a:cubicBezTo>
                  <a:cubicBezTo>
                    <a:pt x="394" y="88"/>
                    <a:pt x="395" y="93"/>
                    <a:pt x="391" y="92"/>
                  </a:cubicBezTo>
                  <a:cubicBezTo>
                    <a:pt x="389" y="92"/>
                    <a:pt x="389" y="90"/>
                    <a:pt x="387" y="89"/>
                  </a:cubicBezTo>
                  <a:cubicBezTo>
                    <a:pt x="386" y="87"/>
                    <a:pt x="382" y="89"/>
                    <a:pt x="379" y="91"/>
                  </a:cubicBezTo>
                  <a:cubicBezTo>
                    <a:pt x="376" y="93"/>
                    <a:pt x="376" y="97"/>
                    <a:pt x="376" y="97"/>
                  </a:cubicBezTo>
                  <a:cubicBezTo>
                    <a:pt x="376" y="97"/>
                    <a:pt x="379" y="95"/>
                    <a:pt x="381" y="95"/>
                  </a:cubicBezTo>
                  <a:cubicBezTo>
                    <a:pt x="383" y="95"/>
                    <a:pt x="385" y="97"/>
                    <a:pt x="385" y="97"/>
                  </a:cubicBezTo>
                  <a:cubicBezTo>
                    <a:pt x="385" y="97"/>
                    <a:pt x="382" y="96"/>
                    <a:pt x="376" y="103"/>
                  </a:cubicBezTo>
                  <a:cubicBezTo>
                    <a:pt x="370" y="109"/>
                    <a:pt x="374" y="122"/>
                    <a:pt x="374" y="122"/>
                  </a:cubicBezTo>
                  <a:cubicBezTo>
                    <a:pt x="374" y="122"/>
                    <a:pt x="372" y="117"/>
                    <a:pt x="371" y="113"/>
                  </a:cubicBezTo>
                  <a:cubicBezTo>
                    <a:pt x="371" y="109"/>
                    <a:pt x="371" y="101"/>
                    <a:pt x="372" y="95"/>
                  </a:cubicBezTo>
                  <a:cubicBezTo>
                    <a:pt x="373" y="89"/>
                    <a:pt x="376" y="86"/>
                    <a:pt x="376" y="86"/>
                  </a:cubicBezTo>
                  <a:cubicBezTo>
                    <a:pt x="376" y="86"/>
                    <a:pt x="372" y="89"/>
                    <a:pt x="370" y="94"/>
                  </a:cubicBezTo>
                  <a:cubicBezTo>
                    <a:pt x="367" y="99"/>
                    <a:pt x="367" y="100"/>
                    <a:pt x="368" y="107"/>
                  </a:cubicBezTo>
                  <a:cubicBezTo>
                    <a:pt x="369" y="114"/>
                    <a:pt x="368" y="113"/>
                    <a:pt x="366" y="106"/>
                  </a:cubicBezTo>
                  <a:cubicBezTo>
                    <a:pt x="364" y="100"/>
                    <a:pt x="365" y="92"/>
                    <a:pt x="366" y="88"/>
                  </a:cubicBezTo>
                  <a:cubicBezTo>
                    <a:pt x="367" y="84"/>
                    <a:pt x="372" y="82"/>
                    <a:pt x="373" y="80"/>
                  </a:cubicBezTo>
                  <a:cubicBezTo>
                    <a:pt x="374" y="78"/>
                    <a:pt x="374" y="78"/>
                    <a:pt x="370" y="78"/>
                  </a:cubicBezTo>
                  <a:cubicBezTo>
                    <a:pt x="367" y="77"/>
                    <a:pt x="368" y="73"/>
                    <a:pt x="370" y="72"/>
                  </a:cubicBezTo>
                  <a:cubicBezTo>
                    <a:pt x="371" y="71"/>
                    <a:pt x="373" y="71"/>
                    <a:pt x="375" y="73"/>
                  </a:cubicBezTo>
                  <a:cubicBezTo>
                    <a:pt x="377" y="75"/>
                    <a:pt x="376" y="79"/>
                    <a:pt x="376" y="78"/>
                  </a:cubicBezTo>
                  <a:cubicBezTo>
                    <a:pt x="377" y="78"/>
                    <a:pt x="380" y="76"/>
                    <a:pt x="382" y="73"/>
                  </a:cubicBezTo>
                  <a:cubicBezTo>
                    <a:pt x="383" y="70"/>
                    <a:pt x="380" y="71"/>
                    <a:pt x="379" y="71"/>
                  </a:cubicBezTo>
                  <a:cubicBezTo>
                    <a:pt x="377" y="71"/>
                    <a:pt x="376" y="71"/>
                    <a:pt x="376" y="69"/>
                  </a:cubicBezTo>
                  <a:cubicBezTo>
                    <a:pt x="376" y="67"/>
                    <a:pt x="378" y="66"/>
                    <a:pt x="380" y="66"/>
                  </a:cubicBezTo>
                  <a:cubicBezTo>
                    <a:pt x="383" y="66"/>
                    <a:pt x="386" y="68"/>
                    <a:pt x="386" y="72"/>
                  </a:cubicBezTo>
                  <a:cubicBezTo>
                    <a:pt x="386" y="76"/>
                    <a:pt x="384" y="77"/>
                    <a:pt x="384" y="77"/>
                  </a:cubicBezTo>
                  <a:cubicBezTo>
                    <a:pt x="384" y="77"/>
                    <a:pt x="388" y="74"/>
                    <a:pt x="391" y="74"/>
                  </a:cubicBezTo>
                  <a:cubicBezTo>
                    <a:pt x="394" y="75"/>
                    <a:pt x="395" y="77"/>
                    <a:pt x="394" y="79"/>
                  </a:cubicBezTo>
                  <a:close/>
                  <a:moveTo>
                    <a:pt x="353" y="89"/>
                  </a:moveTo>
                  <a:cubicBezTo>
                    <a:pt x="353" y="89"/>
                    <a:pt x="353" y="89"/>
                    <a:pt x="354" y="89"/>
                  </a:cubicBezTo>
                  <a:cubicBezTo>
                    <a:pt x="353" y="89"/>
                    <a:pt x="353" y="89"/>
                    <a:pt x="353" y="89"/>
                  </a:cubicBezTo>
                  <a:close/>
                  <a:moveTo>
                    <a:pt x="400" y="55"/>
                  </a:moveTo>
                  <a:cubicBezTo>
                    <a:pt x="397" y="57"/>
                    <a:pt x="393" y="53"/>
                    <a:pt x="393" y="53"/>
                  </a:cubicBezTo>
                  <a:cubicBezTo>
                    <a:pt x="393" y="53"/>
                    <a:pt x="394" y="58"/>
                    <a:pt x="390" y="61"/>
                  </a:cubicBezTo>
                  <a:cubicBezTo>
                    <a:pt x="385" y="63"/>
                    <a:pt x="383" y="61"/>
                    <a:pt x="381" y="59"/>
                  </a:cubicBezTo>
                  <a:cubicBezTo>
                    <a:pt x="379" y="57"/>
                    <a:pt x="380" y="52"/>
                    <a:pt x="382" y="51"/>
                  </a:cubicBezTo>
                  <a:cubicBezTo>
                    <a:pt x="385" y="51"/>
                    <a:pt x="385" y="55"/>
                    <a:pt x="386" y="56"/>
                  </a:cubicBezTo>
                  <a:cubicBezTo>
                    <a:pt x="387" y="56"/>
                    <a:pt x="388" y="56"/>
                    <a:pt x="389" y="55"/>
                  </a:cubicBezTo>
                  <a:cubicBezTo>
                    <a:pt x="390" y="54"/>
                    <a:pt x="389" y="49"/>
                    <a:pt x="389" y="47"/>
                  </a:cubicBezTo>
                  <a:cubicBezTo>
                    <a:pt x="388" y="46"/>
                    <a:pt x="384" y="41"/>
                    <a:pt x="378" y="41"/>
                  </a:cubicBezTo>
                  <a:cubicBezTo>
                    <a:pt x="372" y="41"/>
                    <a:pt x="369" y="45"/>
                    <a:pt x="370" y="44"/>
                  </a:cubicBezTo>
                  <a:cubicBezTo>
                    <a:pt x="371" y="43"/>
                    <a:pt x="373" y="43"/>
                    <a:pt x="376" y="42"/>
                  </a:cubicBezTo>
                  <a:cubicBezTo>
                    <a:pt x="378" y="41"/>
                    <a:pt x="383" y="43"/>
                    <a:pt x="383" y="46"/>
                  </a:cubicBezTo>
                  <a:cubicBezTo>
                    <a:pt x="383" y="49"/>
                    <a:pt x="379" y="51"/>
                    <a:pt x="376" y="48"/>
                  </a:cubicBezTo>
                  <a:cubicBezTo>
                    <a:pt x="374" y="46"/>
                    <a:pt x="373" y="47"/>
                    <a:pt x="368" y="50"/>
                  </a:cubicBezTo>
                  <a:cubicBezTo>
                    <a:pt x="358" y="55"/>
                    <a:pt x="359" y="66"/>
                    <a:pt x="359" y="66"/>
                  </a:cubicBezTo>
                  <a:cubicBezTo>
                    <a:pt x="359" y="66"/>
                    <a:pt x="363" y="60"/>
                    <a:pt x="365" y="57"/>
                  </a:cubicBezTo>
                  <a:cubicBezTo>
                    <a:pt x="367" y="55"/>
                    <a:pt x="370" y="54"/>
                    <a:pt x="373" y="55"/>
                  </a:cubicBezTo>
                  <a:cubicBezTo>
                    <a:pt x="376" y="56"/>
                    <a:pt x="377" y="59"/>
                    <a:pt x="376" y="62"/>
                  </a:cubicBezTo>
                  <a:cubicBezTo>
                    <a:pt x="374" y="64"/>
                    <a:pt x="371" y="63"/>
                    <a:pt x="371" y="63"/>
                  </a:cubicBezTo>
                  <a:cubicBezTo>
                    <a:pt x="370" y="62"/>
                    <a:pt x="371" y="59"/>
                    <a:pt x="370" y="59"/>
                  </a:cubicBezTo>
                  <a:cubicBezTo>
                    <a:pt x="369" y="59"/>
                    <a:pt x="368" y="59"/>
                    <a:pt x="365" y="61"/>
                  </a:cubicBezTo>
                  <a:cubicBezTo>
                    <a:pt x="362" y="64"/>
                    <a:pt x="361" y="68"/>
                    <a:pt x="360" y="70"/>
                  </a:cubicBezTo>
                  <a:cubicBezTo>
                    <a:pt x="358" y="73"/>
                    <a:pt x="359" y="76"/>
                    <a:pt x="359" y="76"/>
                  </a:cubicBezTo>
                  <a:cubicBezTo>
                    <a:pt x="359" y="76"/>
                    <a:pt x="362" y="75"/>
                    <a:pt x="363" y="75"/>
                  </a:cubicBezTo>
                  <a:cubicBezTo>
                    <a:pt x="365" y="75"/>
                    <a:pt x="366" y="77"/>
                    <a:pt x="367" y="78"/>
                  </a:cubicBezTo>
                  <a:cubicBezTo>
                    <a:pt x="367" y="80"/>
                    <a:pt x="366" y="82"/>
                    <a:pt x="365" y="82"/>
                  </a:cubicBezTo>
                  <a:cubicBezTo>
                    <a:pt x="364" y="82"/>
                    <a:pt x="362" y="80"/>
                    <a:pt x="361" y="80"/>
                  </a:cubicBezTo>
                  <a:cubicBezTo>
                    <a:pt x="360" y="80"/>
                    <a:pt x="359" y="78"/>
                    <a:pt x="357" y="82"/>
                  </a:cubicBezTo>
                  <a:cubicBezTo>
                    <a:pt x="355" y="84"/>
                    <a:pt x="354" y="87"/>
                    <a:pt x="354" y="89"/>
                  </a:cubicBezTo>
                  <a:cubicBezTo>
                    <a:pt x="354" y="87"/>
                    <a:pt x="355" y="84"/>
                    <a:pt x="355" y="80"/>
                  </a:cubicBezTo>
                  <a:cubicBezTo>
                    <a:pt x="356" y="76"/>
                    <a:pt x="355" y="75"/>
                    <a:pt x="354" y="69"/>
                  </a:cubicBezTo>
                  <a:cubicBezTo>
                    <a:pt x="354" y="63"/>
                    <a:pt x="357" y="55"/>
                    <a:pt x="361" y="49"/>
                  </a:cubicBezTo>
                  <a:cubicBezTo>
                    <a:pt x="365" y="44"/>
                    <a:pt x="374" y="37"/>
                    <a:pt x="377" y="35"/>
                  </a:cubicBezTo>
                  <a:cubicBezTo>
                    <a:pt x="380" y="34"/>
                    <a:pt x="383" y="30"/>
                    <a:pt x="384" y="29"/>
                  </a:cubicBezTo>
                  <a:cubicBezTo>
                    <a:pt x="385" y="28"/>
                    <a:pt x="385" y="27"/>
                    <a:pt x="385" y="27"/>
                  </a:cubicBezTo>
                  <a:cubicBezTo>
                    <a:pt x="385" y="27"/>
                    <a:pt x="386" y="28"/>
                    <a:pt x="386" y="30"/>
                  </a:cubicBezTo>
                  <a:cubicBezTo>
                    <a:pt x="385" y="32"/>
                    <a:pt x="384" y="33"/>
                    <a:pt x="384" y="33"/>
                  </a:cubicBezTo>
                  <a:cubicBezTo>
                    <a:pt x="384" y="33"/>
                    <a:pt x="388" y="32"/>
                    <a:pt x="391" y="32"/>
                  </a:cubicBezTo>
                  <a:cubicBezTo>
                    <a:pt x="393" y="32"/>
                    <a:pt x="395" y="34"/>
                    <a:pt x="396" y="35"/>
                  </a:cubicBezTo>
                  <a:cubicBezTo>
                    <a:pt x="397" y="36"/>
                    <a:pt x="397" y="38"/>
                    <a:pt x="394" y="40"/>
                  </a:cubicBezTo>
                  <a:cubicBezTo>
                    <a:pt x="390" y="42"/>
                    <a:pt x="389" y="38"/>
                    <a:pt x="391" y="38"/>
                  </a:cubicBezTo>
                  <a:cubicBezTo>
                    <a:pt x="392" y="37"/>
                    <a:pt x="392" y="38"/>
                    <a:pt x="391" y="36"/>
                  </a:cubicBezTo>
                  <a:cubicBezTo>
                    <a:pt x="389" y="34"/>
                    <a:pt x="386" y="35"/>
                    <a:pt x="383" y="35"/>
                  </a:cubicBezTo>
                  <a:cubicBezTo>
                    <a:pt x="381" y="35"/>
                    <a:pt x="375" y="39"/>
                    <a:pt x="375" y="39"/>
                  </a:cubicBezTo>
                  <a:cubicBezTo>
                    <a:pt x="375" y="39"/>
                    <a:pt x="380" y="38"/>
                    <a:pt x="386" y="40"/>
                  </a:cubicBezTo>
                  <a:cubicBezTo>
                    <a:pt x="392" y="42"/>
                    <a:pt x="397" y="51"/>
                    <a:pt x="399" y="51"/>
                  </a:cubicBezTo>
                  <a:cubicBezTo>
                    <a:pt x="401" y="51"/>
                    <a:pt x="404" y="52"/>
                    <a:pt x="400" y="55"/>
                  </a:cubicBezTo>
                  <a:close/>
                  <a:moveTo>
                    <a:pt x="428" y="8"/>
                  </a:moveTo>
                  <a:cubicBezTo>
                    <a:pt x="431" y="11"/>
                    <a:pt x="432" y="13"/>
                    <a:pt x="431" y="15"/>
                  </a:cubicBezTo>
                  <a:cubicBezTo>
                    <a:pt x="429" y="18"/>
                    <a:pt x="427" y="17"/>
                    <a:pt x="427" y="17"/>
                  </a:cubicBezTo>
                  <a:cubicBezTo>
                    <a:pt x="427" y="17"/>
                    <a:pt x="430" y="19"/>
                    <a:pt x="430" y="21"/>
                  </a:cubicBezTo>
                  <a:cubicBezTo>
                    <a:pt x="429" y="22"/>
                    <a:pt x="429" y="24"/>
                    <a:pt x="427" y="26"/>
                  </a:cubicBezTo>
                  <a:cubicBezTo>
                    <a:pt x="425" y="28"/>
                    <a:pt x="423" y="30"/>
                    <a:pt x="420" y="30"/>
                  </a:cubicBezTo>
                  <a:cubicBezTo>
                    <a:pt x="418" y="30"/>
                    <a:pt x="415" y="29"/>
                    <a:pt x="414" y="27"/>
                  </a:cubicBezTo>
                  <a:cubicBezTo>
                    <a:pt x="413" y="25"/>
                    <a:pt x="414" y="23"/>
                    <a:pt x="416" y="23"/>
                  </a:cubicBezTo>
                  <a:cubicBezTo>
                    <a:pt x="417" y="23"/>
                    <a:pt x="419" y="20"/>
                    <a:pt x="416" y="17"/>
                  </a:cubicBezTo>
                  <a:cubicBezTo>
                    <a:pt x="414" y="13"/>
                    <a:pt x="409" y="11"/>
                    <a:pt x="406" y="11"/>
                  </a:cubicBezTo>
                  <a:cubicBezTo>
                    <a:pt x="404" y="11"/>
                    <a:pt x="402" y="11"/>
                    <a:pt x="399" y="12"/>
                  </a:cubicBezTo>
                  <a:cubicBezTo>
                    <a:pt x="397" y="13"/>
                    <a:pt x="391" y="16"/>
                    <a:pt x="391" y="16"/>
                  </a:cubicBezTo>
                  <a:cubicBezTo>
                    <a:pt x="391" y="16"/>
                    <a:pt x="395" y="15"/>
                    <a:pt x="399" y="15"/>
                  </a:cubicBezTo>
                  <a:cubicBezTo>
                    <a:pt x="403" y="16"/>
                    <a:pt x="406" y="17"/>
                    <a:pt x="408" y="19"/>
                  </a:cubicBezTo>
                  <a:cubicBezTo>
                    <a:pt x="409" y="22"/>
                    <a:pt x="411" y="21"/>
                    <a:pt x="410" y="25"/>
                  </a:cubicBezTo>
                  <a:cubicBezTo>
                    <a:pt x="410" y="28"/>
                    <a:pt x="407" y="28"/>
                    <a:pt x="406" y="26"/>
                  </a:cubicBezTo>
                  <a:cubicBezTo>
                    <a:pt x="404" y="25"/>
                    <a:pt x="405" y="23"/>
                    <a:pt x="405" y="23"/>
                  </a:cubicBezTo>
                  <a:cubicBezTo>
                    <a:pt x="405" y="23"/>
                    <a:pt x="402" y="25"/>
                    <a:pt x="399" y="25"/>
                  </a:cubicBezTo>
                  <a:cubicBezTo>
                    <a:pt x="397" y="25"/>
                    <a:pt x="394" y="24"/>
                    <a:pt x="393" y="23"/>
                  </a:cubicBezTo>
                  <a:cubicBezTo>
                    <a:pt x="391" y="22"/>
                    <a:pt x="389" y="21"/>
                    <a:pt x="389" y="21"/>
                  </a:cubicBezTo>
                  <a:cubicBezTo>
                    <a:pt x="389" y="21"/>
                    <a:pt x="395" y="22"/>
                    <a:pt x="398" y="22"/>
                  </a:cubicBezTo>
                  <a:cubicBezTo>
                    <a:pt x="401" y="22"/>
                    <a:pt x="403" y="20"/>
                    <a:pt x="403" y="20"/>
                  </a:cubicBezTo>
                  <a:cubicBezTo>
                    <a:pt x="403" y="20"/>
                    <a:pt x="399" y="18"/>
                    <a:pt x="394" y="18"/>
                  </a:cubicBezTo>
                  <a:cubicBezTo>
                    <a:pt x="389" y="19"/>
                    <a:pt x="386" y="18"/>
                    <a:pt x="382" y="20"/>
                  </a:cubicBezTo>
                  <a:cubicBezTo>
                    <a:pt x="375" y="25"/>
                    <a:pt x="370" y="37"/>
                    <a:pt x="370" y="37"/>
                  </a:cubicBezTo>
                  <a:cubicBezTo>
                    <a:pt x="370" y="37"/>
                    <a:pt x="373" y="24"/>
                    <a:pt x="383" y="15"/>
                  </a:cubicBezTo>
                  <a:cubicBezTo>
                    <a:pt x="390" y="9"/>
                    <a:pt x="399" y="5"/>
                    <a:pt x="405" y="5"/>
                  </a:cubicBezTo>
                  <a:cubicBezTo>
                    <a:pt x="416" y="6"/>
                    <a:pt x="418" y="9"/>
                    <a:pt x="421" y="11"/>
                  </a:cubicBezTo>
                  <a:cubicBezTo>
                    <a:pt x="423" y="13"/>
                    <a:pt x="418" y="10"/>
                    <a:pt x="416" y="9"/>
                  </a:cubicBezTo>
                  <a:cubicBezTo>
                    <a:pt x="413" y="9"/>
                    <a:pt x="410" y="8"/>
                    <a:pt x="406" y="8"/>
                  </a:cubicBezTo>
                  <a:cubicBezTo>
                    <a:pt x="401" y="8"/>
                    <a:pt x="395" y="12"/>
                    <a:pt x="395" y="12"/>
                  </a:cubicBezTo>
                  <a:cubicBezTo>
                    <a:pt x="395" y="12"/>
                    <a:pt x="401" y="9"/>
                    <a:pt x="404" y="9"/>
                  </a:cubicBezTo>
                  <a:cubicBezTo>
                    <a:pt x="407" y="10"/>
                    <a:pt x="414" y="11"/>
                    <a:pt x="417" y="13"/>
                  </a:cubicBezTo>
                  <a:cubicBezTo>
                    <a:pt x="420" y="16"/>
                    <a:pt x="421" y="18"/>
                    <a:pt x="420" y="21"/>
                  </a:cubicBezTo>
                  <a:cubicBezTo>
                    <a:pt x="419" y="24"/>
                    <a:pt x="421" y="25"/>
                    <a:pt x="422" y="22"/>
                  </a:cubicBezTo>
                  <a:cubicBezTo>
                    <a:pt x="422" y="19"/>
                    <a:pt x="423" y="18"/>
                    <a:pt x="422" y="16"/>
                  </a:cubicBezTo>
                  <a:cubicBezTo>
                    <a:pt x="421" y="14"/>
                    <a:pt x="420" y="13"/>
                    <a:pt x="420" y="13"/>
                  </a:cubicBezTo>
                  <a:cubicBezTo>
                    <a:pt x="420" y="13"/>
                    <a:pt x="421" y="13"/>
                    <a:pt x="423" y="13"/>
                  </a:cubicBezTo>
                  <a:cubicBezTo>
                    <a:pt x="425" y="12"/>
                    <a:pt x="426" y="11"/>
                    <a:pt x="425" y="10"/>
                  </a:cubicBezTo>
                  <a:cubicBezTo>
                    <a:pt x="424" y="8"/>
                    <a:pt x="426" y="5"/>
                    <a:pt x="428" y="8"/>
                  </a:cubicBezTo>
                  <a:close/>
                  <a:moveTo>
                    <a:pt x="446" y="5"/>
                  </a:moveTo>
                  <a:cubicBezTo>
                    <a:pt x="448" y="8"/>
                    <a:pt x="449" y="13"/>
                    <a:pt x="449" y="15"/>
                  </a:cubicBezTo>
                  <a:cubicBezTo>
                    <a:pt x="448" y="17"/>
                    <a:pt x="444" y="16"/>
                    <a:pt x="442" y="15"/>
                  </a:cubicBezTo>
                  <a:cubicBezTo>
                    <a:pt x="438" y="14"/>
                    <a:pt x="436" y="13"/>
                    <a:pt x="434" y="10"/>
                  </a:cubicBezTo>
                  <a:cubicBezTo>
                    <a:pt x="432" y="8"/>
                    <a:pt x="429" y="4"/>
                    <a:pt x="429" y="4"/>
                  </a:cubicBezTo>
                  <a:cubicBezTo>
                    <a:pt x="428" y="3"/>
                    <a:pt x="426" y="3"/>
                    <a:pt x="425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4" y="4"/>
                    <a:pt x="436" y="5"/>
                    <a:pt x="438" y="8"/>
                  </a:cubicBezTo>
                  <a:cubicBezTo>
                    <a:pt x="444" y="14"/>
                    <a:pt x="445" y="11"/>
                    <a:pt x="439" y="5"/>
                  </a:cubicBezTo>
                  <a:cubicBezTo>
                    <a:pt x="438" y="4"/>
                    <a:pt x="438" y="3"/>
                    <a:pt x="437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4" y="3"/>
                    <a:pt x="445" y="4"/>
                    <a:pt x="446" y="5"/>
                  </a:cubicBezTo>
                  <a:close/>
                  <a:moveTo>
                    <a:pt x="365" y="28"/>
                  </a:moveTo>
                  <a:cubicBezTo>
                    <a:pt x="367" y="31"/>
                    <a:pt x="367" y="35"/>
                    <a:pt x="367" y="35"/>
                  </a:cubicBezTo>
                  <a:cubicBezTo>
                    <a:pt x="367" y="35"/>
                    <a:pt x="366" y="32"/>
                    <a:pt x="364" y="30"/>
                  </a:cubicBezTo>
                  <a:cubicBezTo>
                    <a:pt x="364" y="30"/>
                    <a:pt x="360" y="28"/>
                    <a:pt x="357" y="31"/>
                  </a:cubicBezTo>
                  <a:cubicBezTo>
                    <a:pt x="354" y="34"/>
                    <a:pt x="353" y="40"/>
                    <a:pt x="353" y="40"/>
                  </a:cubicBezTo>
                  <a:cubicBezTo>
                    <a:pt x="353" y="40"/>
                    <a:pt x="355" y="39"/>
                    <a:pt x="356" y="38"/>
                  </a:cubicBezTo>
                  <a:cubicBezTo>
                    <a:pt x="356" y="37"/>
                    <a:pt x="357" y="36"/>
                    <a:pt x="359" y="35"/>
                  </a:cubicBezTo>
                  <a:cubicBezTo>
                    <a:pt x="361" y="35"/>
                    <a:pt x="365" y="35"/>
                    <a:pt x="362" y="37"/>
                  </a:cubicBezTo>
                  <a:cubicBezTo>
                    <a:pt x="360" y="37"/>
                    <a:pt x="357" y="38"/>
                    <a:pt x="356" y="40"/>
                  </a:cubicBezTo>
                  <a:cubicBezTo>
                    <a:pt x="353" y="44"/>
                    <a:pt x="353" y="48"/>
                    <a:pt x="353" y="48"/>
                  </a:cubicBezTo>
                  <a:cubicBezTo>
                    <a:pt x="353" y="48"/>
                    <a:pt x="354" y="48"/>
                    <a:pt x="355" y="46"/>
                  </a:cubicBezTo>
                  <a:cubicBezTo>
                    <a:pt x="355" y="46"/>
                    <a:pt x="361" y="45"/>
                    <a:pt x="357" y="48"/>
                  </a:cubicBezTo>
                  <a:cubicBezTo>
                    <a:pt x="354" y="50"/>
                    <a:pt x="352" y="56"/>
                    <a:pt x="352" y="56"/>
                  </a:cubicBezTo>
                  <a:cubicBezTo>
                    <a:pt x="352" y="56"/>
                    <a:pt x="349" y="50"/>
                    <a:pt x="346" y="48"/>
                  </a:cubicBezTo>
                  <a:cubicBezTo>
                    <a:pt x="343" y="45"/>
                    <a:pt x="348" y="46"/>
                    <a:pt x="348" y="46"/>
                  </a:cubicBezTo>
                  <a:cubicBezTo>
                    <a:pt x="349" y="48"/>
                    <a:pt x="350" y="48"/>
                    <a:pt x="350" y="48"/>
                  </a:cubicBezTo>
                  <a:cubicBezTo>
                    <a:pt x="350" y="48"/>
                    <a:pt x="350" y="44"/>
                    <a:pt x="348" y="40"/>
                  </a:cubicBezTo>
                  <a:cubicBezTo>
                    <a:pt x="346" y="38"/>
                    <a:pt x="343" y="37"/>
                    <a:pt x="342" y="37"/>
                  </a:cubicBezTo>
                  <a:cubicBezTo>
                    <a:pt x="338" y="36"/>
                    <a:pt x="342" y="35"/>
                    <a:pt x="344" y="35"/>
                  </a:cubicBezTo>
                  <a:cubicBezTo>
                    <a:pt x="346" y="36"/>
                    <a:pt x="347" y="37"/>
                    <a:pt x="348" y="38"/>
                  </a:cubicBezTo>
                  <a:cubicBezTo>
                    <a:pt x="348" y="39"/>
                    <a:pt x="350" y="40"/>
                    <a:pt x="350" y="40"/>
                  </a:cubicBezTo>
                  <a:cubicBezTo>
                    <a:pt x="350" y="40"/>
                    <a:pt x="350" y="34"/>
                    <a:pt x="346" y="31"/>
                  </a:cubicBezTo>
                  <a:cubicBezTo>
                    <a:pt x="343" y="28"/>
                    <a:pt x="340" y="30"/>
                    <a:pt x="339" y="30"/>
                  </a:cubicBezTo>
                  <a:cubicBezTo>
                    <a:pt x="337" y="32"/>
                    <a:pt x="337" y="35"/>
                    <a:pt x="337" y="35"/>
                  </a:cubicBezTo>
                  <a:cubicBezTo>
                    <a:pt x="337" y="35"/>
                    <a:pt x="336" y="31"/>
                    <a:pt x="338" y="28"/>
                  </a:cubicBezTo>
                  <a:cubicBezTo>
                    <a:pt x="340" y="26"/>
                    <a:pt x="346" y="27"/>
                    <a:pt x="350" y="35"/>
                  </a:cubicBezTo>
                  <a:cubicBezTo>
                    <a:pt x="350" y="35"/>
                    <a:pt x="350" y="32"/>
                    <a:pt x="351" y="30"/>
                  </a:cubicBezTo>
                  <a:cubicBezTo>
                    <a:pt x="351" y="28"/>
                    <a:pt x="352" y="27"/>
                    <a:pt x="352" y="27"/>
                  </a:cubicBezTo>
                  <a:cubicBezTo>
                    <a:pt x="352" y="27"/>
                    <a:pt x="352" y="28"/>
                    <a:pt x="353" y="30"/>
                  </a:cubicBezTo>
                  <a:cubicBezTo>
                    <a:pt x="354" y="31"/>
                    <a:pt x="353" y="35"/>
                    <a:pt x="353" y="35"/>
                  </a:cubicBezTo>
                  <a:cubicBezTo>
                    <a:pt x="357" y="27"/>
                    <a:pt x="363" y="26"/>
                    <a:pt x="365" y="28"/>
                  </a:cubicBezTo>
                  <a:close/>
                  <a:moveTo>
                    <a:pt x="367" y="16"/>
                  </a:moveTo>
                  <a:cubicBezTo>
                    <a:pt x="367" y="16"/>
                    <a:pt x="365" y="17"/>
                    <a:pt x="364" y="18"/>
                  </a:cubicBezTo>
                  <a:cubicBezTo>
                    <a:pt x="363" y="20"/>
                    <a:pt x="362" y="23"/>
                    <a:pt x="360" y="24"/>
                  </a:cubicBezTo>
                  <a:cubicBezTo>
                    <a:pt x="358" y="25"/>
                    <a:pt x="355" y="26"/>
                    <a:pt x="354" y="25"/>
                  </a:cubicBezTo>
                  <a:cubicBezTo>
                    <a:pt x="354" y="23"/>
                    <a:pt x="354" y="21"/>
                    <a:pt x="354" y="18"/>
                  </a:cubicBezTo>
                  <a:cubicBezTo>
                    <a:pt x="353" y="16"/>
                    <a:pt x="352" y="14"/>
                    <a:pt x="352" y="14"/>
                  </a:cubicBezTo>
                  <a:cubicBezTo>
                    <a:pt x="352" y="14"/>
                    <a:pt x="351" y="16"/>
                    <a:pt x="351" y="18"/>
                  </a:cubicBezTo>
                  <a:cubicBezTo>
                    <a:pt x="350" y="21"/>
                    <a:pt x="350" y="23"/>
                    <a:pt x="350" y="25"/>
                  </a:cubicBezTo>
                  <a:cubicBezTo>
                    <a:pt x="349" y="26"/>
                    <a:pt x="347" y="25"/>
                    <a:pt x="345" y="24"/>
                  </a:cubicBezTo>
                  <a:cubicBezTo>
                    <a:pt x="343" y="23"/>
                    <a:pt x="341" y="20"/>
                    <a:pt x="340" y="18"/>
                  </a:cubicBezTo>
                  <a:cubicBezTo>
                    <a:pt x="339" y="17"/>
                    <a:pt x="337" y="16"/>
                    <a:pt x="337" y="16"/>
                  </a:cubicBezTo>
                  <a:cubicBezTo>
                    <a:pt x="337" y="16"/>
                    <a:pt x="339" y="17"/>
                    <a:pt x="340" y="16"/>
                  </a:cubicBezTo>
                  <a:cubicBezTo>
                    <a:pt x="341" y="16"/>
                    <a:pt x="343" y="16"/>
                    <a:pt x="344" y="17"/>
                  </a:cubicBezTo>
                  <a:cubicBezTo>
                    <a:pt x="346" y="18"/>
                    <a:pt x="347" y="23"/>
                    <a:pt x="348" y="22"/>
                  </a:cubicBezTo>
                  <a:cubicBezTo>
                    <a:pt x="348" y="22"/>
                    <a:pt x="349" y="21"/>
                    <a:pt x="348" y="17"/>
                  </a:cubicBezTo>
                  <a:cubicBezTo>
                    <a:pt x="348" y="12"/>
                    <a:pt x="352" y="10"/>
                    <a:pt x="352" y="7"/>
                  </a:cubicBezTo>
                  <a:cubicBezTo>
                    <a:pt x="352" y="10"/>
                    <a:pt x="356" y="12"/>
                    <a:pt x="356" y="17"/>
                  </a:cubicBezTo>
                  <a:cubicBezTo>
                    <a:pt x="356" y="21"/>
                    <a:pt x="356" y="22"/>
                    <a:pt x="356" y="22"/>
                  </a:cubicBezTo>
                  <a:cubicBezTo>
                    <a:pt x="357" y="23"/>
                    <a:pt x="359" y="18"/>
                    <a:pt x="360" y="17"/>
                  </a:cubicBezTo>
                  <a:cubicBezTo>
                    <a:pt x="362" y="16"/>
                    <a:pt x="363" y="16"/>
                    <a:pt x="364" y="16"/>
                  </a:cubicBezTo>
                  <a:cubicBezTo>
                    <a:pt x="365" y="17"/>
                    <a:pt x="367" y="16"/>
                    <a:pt x="367" y="16"/>
                  </a:cubicBezTo>
                  <a:close/>
                  <a:moveTo>
                    <a:pt x="335" y="5"/>
                  </a:moveTo>
                  <a:cubicBezTo>
                    <a:pt x="334" y="6"/>
                    <a:pt x="333" y="9"/>
                    <a:pt x="333" y="10"/>
                  </a:cubicBezTo>
                  <a:cubicBezTo>
                    <a:pt x="334" y="13"/>
                    <a:pt x="337" y="14"/>
                    <a:pt x="337" y="14"/>
                  </a:cubicBezTo>
                  <a:cubicBezTo>
                    <a:pt x="337" y="14"/>
                    <a:pt x="335" y="15"/>
                    <a:pt x="333" y="14"/>
                  </a:cubicBezTo>
                  <a:cubicBezTo>
                    <a:pt x="331" y="13"/>
                    <a:pt x="331" y="13"/>
                    <a:pt x="330" y="11"/>
                  </a:cubicBezTo>
                  <a:cubicBezTo>
                    <a:pt x="330" y="9"/>
                    <a:pt x="331" y="7"/>
                    <a:pt x="331" y="7"/>
                  </a:cubicBezTo>
                  <a:cubicBezTo>
                    <a:pt x="331" y="7"/>
                    <a:pt x="330" y="9"/>
                    <a:pt x="328" y="9"/>
                  </a:cubicBezTo>
                  <a:cubicBezTo>
                    <a:pt x="326" y="10"/>
                    <a:pt x="324" y="9"/>
                    <a:pt x="323" y="8"/>
                  </a:cubicBezTo>
                  <a:cubicBezTo>
                    <a:pt x="322" y="7"/>
                    <a:pt x="320" y="5"/>
                    <a:pt x="320" y="3"/>
                  </a:cubicBezTo>
                  <a:cubicBezTo>
                    <a:pt x="320" y="3"/>
                    <a:pt x="320" y="3"/>
                    <a:pt x="320" y="2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1" y="3"/>
                    <a:pt x="322" y="3"/>
                    <a:pt x="322" y="3"/>
                  </a:cubicBezTo>
                  <a:cubicBezTo>
                    <a:pt x="323" y="5"/>
                    <a:pt x="325" y="6"/>
                    <a:pt x="326" y="6"/>
                  </a:cubicBezTo>
                  <a:cubicBezTo>
                    <a:pt x="328" y="5"/>
                    <a:pt x="329" y="4"/>
                    <a:pt x="330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7" y="3"/>
                    <a:pt x="336" y="4"/>
                    <a:pt x="335" y="5"/>
                  </a:cubicBezTo>
                  <a:close/>
                  <a:moveTo>
                    <a:pt x="350" y="3"/>
                  </a:moveTo>
                  <a:cubicBezTo>
                    <a:pt x="351" y="5"/>
                    <a:pt x="349" y="8"/>
                    <a:pt x="349" y="8"/>
                  </a:cubicBezTo>
                  <a:cubicBezTo>
                    <a:pt x="350" y="5"/>
                    <a:pt x="349" y="3"/>
                    <a:pt x="348" y="2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39" y="2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1" y="3"/>
                    <a:pt x="341" y="4"/>
                  </a:cubicBezTo>
                  <a:cubicBezTo>
                    <a:pt x="339" y="6"/>
                    <a:pt x="340" y="9"/>
                    <a:pt x="340" y="9"/>
                  </a:cubicBezTo>
                  <a:cubicBezTo>
                    <a:pt x="340" y="9"/>
                    <a:pt x="339" y="6"/>
                    <a:pt x="339" y="5"/>
                  </a:cubicBezTo>
                  <a:cubicBezTo>
                    <a:pt x="339" y="4"/>
                    <a:pt x="339" y="3"/>
                    <a:pt x="339" y="2"/>
                  </a:cubicBezTo>
                  <a:close/>
                  <a:moveTo>
                    <a:pt x="356" y="2"/>
                  </a:moveTo>
                  <a:cubicBezTo>
                    <a:pt x="355" y="3"/>
                    <a:pt x="354" y="5"/>
                    <a:pt x="355" y="8"/>
                  </a:cubicBezTo>
                  <a:cubicBezTo>
                    <a:pt x="355" y="8"/>
                    <a:pt x="353" y="5"/>
                    <a:pt x="353" y="3"/>
                  </a:cubicBezTo>
                  <a:cubicBezTo>
                    <a:pt x="353" y="3"/>
                    <a:pt x="354" y="3"/>
                    <a:pt x="354" y="2"/>
                  </a:cubicBezTo>
                  <a:lnTo>
                    <a:pt x="356" y="2"/>
                  </a:lnTo>
                  <a:close/>
                  <a:moveTo>
                    <a:pt x="364" y="2"/>
                  </a:moveTo>
                  <a:cubicBezTo>
                    <a:pt x="365" y="3"/>
                    <a:pt x="365" y="4"/>
                    <a:pt x="365" y="5"/>
                  </a:cubicBezTo>
                  <a:cubicBezTo>
                    <a:pt x="365" y="6"/>
                    <a:pt x="363" y="9"/>
                    <a:pt x="363" y="9"/>
                  </a:cubicBezTo>
                  <a:cubicBezTo>
                    <a:pt x="363" y="9"/>
                    <a:pt x="364" y="6"/>
                    <a:pt x="363" y="4"/>
                  </a:cubicBezTo>
                  <a:cubicBezTo>
                    <a:pt x="363" y="3"/>
                    <a:pt x="362" y="3"/>
                    <a:pt x="361" y="2"/>
                  </a:cubicBezTo>
                  <a:lnTo>
                    <a:pt x="364" y="2"/>
                  </a:lnTo>
                  <a:close/>
                  <a:moveTo>
                    <a:pt x="382" y="2"/>
                  </a:moveTo>
                  <a:cubicBezTo>
                    <a:pt x="384" y="2"/>
                    <a:pt x="384" y="2"/>
                    <a:pt x="384" y="2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84" y="5"/>
                    <a:pt x="382" y="7"/>
                    <a:pt x="381" y="8"/>
                  </a:cubicBezTo>
                  <a:cubicBezTo>
                    <a:pt x="380" y="9"/>
                    <a:pt x="378" y="10"/>
                    <a:pt x="376" y="9"/>
                  </a:cubicBezTo>
                  <a:cubicBezTo>
                    <a:pt x="374" y="9"/>
                    <a:pt x="373" y="7"/>
                    <a:pt x="373" y="7"/>
                  </a:cubicBezTo>
                  <a:cubicBezTo>
                    <a:pt x="373" y="7"/>
                    <a:pt x="374" y="9"/>
                    <a:pt x="373" y="11"/>
                  </a:cubicBezTo>
                  <a:cubicBezTo>
                    <a:pt x="373" y="13"/>
                    <a:pt x="373" y="13"/>
                    <a:pt x="371" y="14"/>
                  </a:cubicBezTo>
                  <a:cubicBezTo>
                    <a:pt x="369" y="15"/>
                    <a:pt x="367" y="14"/>
                    <a:pt x="367" y="14"/>
                  </a:cubicBezTo>
                  <a:cubicBezTo>
                    <a:pt x="367" y="14"/>
                    <a:pt x="370" y="13"/>
                    <a:pt x="370" y="10"/>
                  </a:cubicBezTo>
                  <a:cubicBezTo>
                    <a:pt x="370" y="9"/>
                    <a:pt x="370" y="6"/>
                    <a:pt x="369" y="5"/>
                  </a:cubicBezTo>
                  <a:cubicBezTo>
                    <a:pt x="368" y="4"/>
                    <a:pt x="367" y="3"/>
                    <a:pt x="366" y="2"/>
                  </a:cubicBezTo>
                  <a:cubicBezTo>
                    <a:pt x="370" y="2"/>
                    <a:pt x="370" y="2"/>
                    <a:pt x="370" y="2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2"/>
                  </a:cubicBezTo>
                  <a:cubicBezTo>
                    <a:pt x="374" y="2"/>
                    <a:pt x="374" y="2"/>
                    <a:pt x="374" y="2"/>
                  </a:cubicBezTo>
                  <a:cubicBezTo>
                    <a:pt x="375" y="4"/>
                    <a:pt x="376" y="5"/>
                    <a:pt x="377" y="6"/>
                  </a:cubicBezTo>
                  <a:cubicBezTo>
                    <a:pt x="379" y="6"/>
                    <a:pt x="380" y="5"/>
                    <a:pt x="382" y="3"/>
                  </a:cubicBezTo>
                  <a:cubicBezTo>
                    <a:pt x="382" y="3"/>
                    <a:pt x="382" y="3"/>
                    <a:pt x="382" y="2"/>
                  </a:cubicBezTo>
                  <a:close/>
                  <a:moveTo>
                    <a:pt x="277" y="230"/>
                  </a:moveTo>
                  <a:cubicBezTo>
                    <a:pt x="269" y="230"/>
                    <a:pt x="269" y="230"/>
                    <a:pt x="269" y="230"/>
                  </a:cubicBezTo>
                  <a:cubicBezTo>
                    <a:pt x="269" y="230"/>
                    <a:pt x="269" y="229"/>
                    <a:pt x="269" y="229"/>
                  </a:cubicBezTo>
                  <a:cubicBezTo>
                    <a:pt x="270" y="227"/>
                    <a:pt x="271" y="226"/>
                    <a:pt x="274" y="226"/>
                  </a:cubicBezTo>
                  <a:cubicBezTo>
                    <a:pt x="276" y="226"/>
                    <a:pt x="277" y="227"/>
                    <a:pt x="277" y="229"/>
                  </a:cubicBezTo>
                  <a:cubicBezTo>
                    <a:pt x="277" y="230"/>
                    <a:pt x="277" y="230"/>
                    <a:pt x="277" y="230"/>
                  </a:cubicBezTo>
                  <a:close/>
                  <a:moveTo>
                    <a:pt x="292" y="229"/>
                  </a:moveTo>
                  <a:cubicBezTo>
                    <a:pt x="294" y="230"/>
                    <a:pt x="295" y="230"/>
                    <a:pt x="296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1" y="227"/>
                    <a:pt x="281" y="225"/>
                    <a:pt x="283" y="224"/>
                  </a:cubicBezTo>
                  <a:cubicBezTo>
                    <a:pt x="284" y="223"/>
                    <a:pt x="286" y="224"/>
                    <a:pt x="287" y="224"/>
                  </a:cubicBezTo>
                  <a:cubicBezTo>
                    <a:pt x="289" y="227"/>
                    <a:pt x="286" y="229"/>
                    <a:pt x="286" y="229"/>
                  </a:cubicBezTo>
                  <a:cubicBezTo>
                    <a:pt x="286" y="229"/>
                    <a:pt x="288" y="229"/>
                    <a:pt x="292" y="229"/>
                  </a:cubicBezTo>
                  <a:close/>
                  <a:moveTo>
                    <a:pt x="422" y="230"/>
                  </a:moveTo>
                  <a:cubicBezTo>
                    <a:pt x="407" y="230"/>
                    <a:pt x="407" y="230"/>
                    <a:pt x="407" y="230"/>
                  </a:cubicBezTo>
                  <a:cubicBezTo>
                    <a:pt x="409" y="230"/>
                    <a:pt x="410" y="230"/>
                    <a:pt x="411" y="229"/>
                  </a:cubicBezTo>
                  <a:cubicBezTo>
                    <a:pt x="415" y="229"/>
                    <a:pt x="418" y="229"/>
                    <a:pt x="418" y="229"/>
                  </a:cubicBezTo>
                  <a:cubicBezTo>
                    <a:pt x="418" y="229"/>
                    <a:pt x="415" y="227"/>
                    <a:pt x="417" y="224"/>
                  </a:cubicBezTo>
                  <a:cubicBezTo>
                    <a:pt x="417" y="224"/>
                    <a:pt x="419" y="223"/>
                    <a:pt x="421" y="224"/>
                  </a:cubicBezTo>
                  <a:cubicBezTo>
                    <a:pt x="422" y="225"/>
                    <a:pt x="423" y="227"/>
                    <a:pt x="422" y="230"/>
                  </a:cubicBezTo>
                  <a:cubicBezTo>
                    <a:pt x="422" y="230"/>
                    <a:pt x="422" y="230"/>
                    <a:pt x="422" y="230"/>
                  </a:cubicBezTo>
                  <a:close/>
                  <a:moveTo>
                    <a:pt x="435" y="229"/>
                  </a:moveTo>
                  <a:cubicBezTo>
                    <a:pt x="435" y="229"/>
                    <a:pt x="435" y="230"/>
                    <a:pt x="435" y="230"/>
                  </a:cubicBezTo>
                  <a:cubicBezTo>
                    <a:pt x="427" y="230"/>
                    <a:pt x="427" y="230"/>
                    <a:pt x="427" y="230"/>
                  </a:cubicBezTo>
                  <a:cubicBezTo>
                    <a:pt x="427" y="230"/>
                    <a:pt x="427" y="230"/>
                    <a:pt x="427" y="229"/>
                  </a:cubicBezTo>
                  <a:cubicBezTo>
                    <a:pt x="427" y="227"/>
                    <a:pt x="428" y="226"/>
                    <a:pt x="430" y="226"/>
                  </a:cubicBezTo>
                  <a:cubicBezTo>
                    <a:pt x="433" y="226"/>
                    <a:pt x="433" y="227"/>
                    <a:pt x="435" y="229"/>
                  </a:cubicBezTo>
                  <a:close/>
                  <a:moveTo>
                    <a:pt x="321" y="230"/>
                  </a:moveTo>
                  <a:cubicBezTo>
                    <a:pt x="319" y="230"/>
                    <a:pt x="319" y="230"/>
                    <a:pt x="319" y="230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20" y="230"/>
                    <a:pt x="320" y="230"/>
                    <a:pt x="321" y="230"/>
                  </a:cubicBezTo>
                  <a:close/>
                  <a:moveTo>
                    <a:pt x="332" y="230"/>
                  </a:moveTo>
                  <a:cubicBezTo>
                    <a:pt x="332" y="230"/>
                    <a:pt x="332" y="230"/>
                    <a:pt x="333" y="230"/>
                  </a:cubicBezTo>
                  <a:cubicBezTo>
                    <a:pt x="324" y="230"/>
                    <a:pt x="324" y="230"/>
                    <a:pt x="324" y="230"/>
                  </a:cubicBezTo>
                  <a:cubicBezTo>
                    <a:pt x="323" y="229"/>
                    <a:pt x="321" y="226"/>
                    <a:pt x="320" y="226"/>
                  </a:cubicBezTo>
                  <a:cubicBezTo>
                    <a:pt x="316" y="226"/>
                    <a:pt x="314" y="227"/>
                    <a:pt x="313" y="228"/>
                  </a:cubicBezTo>
                  <a:cubicBezTo>
                    <a:pt x="312" y="229"/>
                    <a:pt x="310" y="230"/>
                    <a:pt x="308" y="230"/>
                  </a:cubicBezTo>
                  <a:cubicBezTo>
                    <a:pt x="307" y="229"/>
                    <a:pt x="305" y="228"/>
                    <a:pt x="305" y="228"/>
                  </a:cubicBezTo>
                  <a:cubicBezTo>
                    <a:pt x="305" y="228"/>
                    <a:pt x="307" y="228"/>
                    <a:pt x="310" y="225"/>
                  </a:cubicBezTo>
                  <a:cubicBezTo>
                    <a:pt x="312" y="222"/>
                    <a:pt x="314" y="221"/>
                    <a:pt x="316" y="221"/>
                  </a:cubicBezTo>
                  <a:cubicBezTo>
                    <a:pt x="318" y="221"/>
                    <a:pt x="321" y="221"/>
                    <a:pt x="323" y="223"/>
                  </a:cubicBezTo>
                  <a:cubicBezTo>
                    <a:pt x="325" y="225"/>
                    <a:pt x="328" y="228"/>
                    <a:pt x="328" y="228"/>
                  </a:cubicBezTo>
                  <a:cubicBezTo>
                    <a:pt x="328" y="228"/>
                    <a:pt x="328" y="227"/>
                    <a:pt x="328" y="226"/>
                  </a:cubicBezTo>
                  <a:cubicBezTo>
                    <a:pt x="327" y="224"/>
                    <a:pt x="328" y="222"/>
                    <a:pt x="328" y="222"/>
                  </a:cubicBezTo>
                  <a:cubicBezTo>
                    <a:pt x="328" y="222"/>
                    <a:pt x="330" y="228"/>
                    <a:pt x="332" y="230"/>
                  </a:cubicBezTo>
                  <a:close/>
                  <a:moveTo>
                    <a:pt x="340" y="229"/>
                  </a:moveTo>
                  <a:cubicBezTo>
                    <a:pt x="341" y="229"/>
                    <a:pt x="341" y="230"/>
                    <a:pt x="342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39" y="230"/>
                    <a:pt x="339" y="230"/>
                    <a:pt x="338" y="230"/>
                  </a:cubicBezTo>
                  <a:cubicBezTo>
                    <a:pt x="337" y="229"/>
                    <a:pt x="335" y="228"/>
                    <a:pt x="335" y="228"/>
                  </a:cubicBezTo>
                  <a:cubicBezTo>
                    <a:pt x="335" y="228"/>
                    <a:pt x="338" y="228"/>
                    <a:pt x="340" y="229"/>
                  </a:cubicBezTo>
                  <a:close/>
                  <a:moveTo>
                    <a:pt x="303" y="209"/>
                  </a:moveTo>
                  <a:cubicBezTo>
                    <a:pt x="301" y="211"/>
                    <a:pt x="293" y="214"/>
                    <a:pt x="293" y="214"/>
                  </a:cubicBezTo>
                  <a:cubicBezTo>
                    <a:pt x="293" y="214"/>
                    <a:pt x="300" y="213"/>
                    <a:pt x="305" y="211"/>
                  </a:cubicBezTo>
                  <a:cubicBezTo>
                    <a:pt x="310" y="209"/>
                    <a:pt x="318" y="209"/>
                    <a:pt x="320" y="210"/>
                  </a:cubicBezTo>
                  <a:cubicBezTo>
                    <a:pt x="324" y="212"/>
                    <a:pt x="326" y="215"/>
                    <a:pt x="329" y="217"/>
                  </a:cubicBezTo>
                  <a:cubicBezTo>
                    <a:pt x="331" y="219"/>
                    <a:pt x="334" y="222"/>
                    <a:pt x="334" y="222"/>
                  </a:cubicBezTo>
                  <a:cubicBezTo>
                    <a:pt x="334" y="222"/>
                    <a:pt x="330" y="220"/>
                    <a:pt x="328" y="219"/>
                  </a:cubicBezTo>
                  <a:cubicBezTo>
                    <a:pt x="326" y="217"/>
                    <a:pt x="322" y="214"/>
                    <a:pt x="320" y="214"/>
                  </a:cubicBezTo>
                  <a:cubicBezTo>
                    <a:pt x="316" y="213"/>
                    <a:pt x="312" y="213"/>
                    <a:pt x="308" y="216"/>
                  </a:cubicBezTo>
                  <a:cubicBezTo>
                    <a:pt x="304" y="219"/>
                    <a:pt x="300" y="224"/>
                    <a:pt x="296" y="224"/>
                  </a:cubicBezTo>
                  <a:cubicBezTo>
                    <a:pt x="292" y="225"/>
                    <a:pt x="288" y="224"/>
                    <a:pt x="288" y="221"/>
                  </a:cubicBezTo>
                  <a:cubicBezTo>
                    <a:pt x="288" y="219"/>
                    <a:pt x="291" y="219"/>
                    <a:pt x="292" y="220"/>
                  </a:cubicBezTo>
                  <a:cubicBezTo>
                    <a:pt x="293" y="221"/>
                    <a:pt x="292" y="222"/>
                    <a:pt x="292" y="222"/>
                  </a:cubicBezTo>
                  <a:cubicBezTo>
                    <a:pt x="292" y="222"/>
                    <a:pt x="294" y="222"/>
                    <a:pt x="295" y="220"/>
                  </a:cubicBezTo>
                  <a:cubicBezTo>
                    <a:pt x="296" y="219"/>
                    <a:pt x="297" y="216"/>
                    <a:pt x="297" y="216"/>
                  </a:cubicBezTo>
                  <a:cubicBezTo>
                    <a:pt x="297" y="216"/>
                    <a:pt x="293" y="217"/>
                    <a:pt x="290" y="217"/>
                  </a:cubicBezTo>
                  <a:cubicBezTo>
                    <a:pt x="287" y="217"/>
                    <a:pt x="281" y="218"/>
                    <a:pt x="278" y="214"/>
                  </a:cubicBezTo>
                  <a:cubicBezTo>
                    <a:pt x="275" y="210"/>
                    <a:pt x="276" y="208"/>
                    <a:pt x="277" y="207"/>
                  </a:cubicBezTo>
                  <a:cubicBezTo>
                    <a:pt x="279" y="206"/>
                    <a:pt x="281" y="206"/>
                    <a:pt x="282" y="208"/>
                  </a:cubicBezTo>
                  <a:cubicBezTo>
                    <a:pt x="283" y="209"/>
                    <a:pt x="280" y="211"/>
                    <a:pt x="280" y="211"/>
                  </a:cubicBezTo>
                  <a:cubicBezTo>
                    <a:pt x="280" y="211"/>
                    <a:pt x="281" y="213"/>
                    <a:pt x="282" y="213"/>
                  </a:cubicBezTo>
                  <a:cubicBezTo>
                    <a:pt x="284" y="213"/>
                    <a:pt x="288" y="213"/>
                    <a:pt x="292" y="212"/>
                  </a:cubicBezTo>
                  <a:cubicBezTo>
                    <a:pt x="294" y="211"/>
                    <a:pt x="300" y="207"/>
                    <a:pt x="301" y="207"/>
                  </a:cubicBezTo>
                  <a:cubicBezTo>
                    <a:pt x="300" y="207"/>
                    <a:pt x="294" y="209"/>
                    <a:pt x="291" y="206"/>
                  </a:cubicBezTo>
                  <a:cubicBezTo>
                    <a:pt x="288" y="203"/>
                    <a:pt x="288" y="200"/>
                    <a:pt x="290" y="199"/>
                  </a:cubicBezTo>
                  <a:cubicBezTo>
                    <a:pt x="293" y="198"/>
                    <a:pt x="294" y="198"/>
                    <a:pt x="294" y="199"/>
                  </a:cubicBezTo>
                  <a:cubicBezTo>
                    <a:pt x="295" y="199"/>
                    <a:pt x="295" y="202"/>
                    <a:pt x="294" y="203"/>
                  </a:cubicBezTo>
                  <a:cubicBezTo>
                    <a:pt x="293" y="203"/>
                    <a:pt x="291" y="203"/>
                    <a:pt x="291" y="203"/>
                  </a:cubicBezTo>
                  <a:cubicBezTo>
                    <a:pt x="291" y="203"/>
                    <a:pt x="294" y="205"/>
                    <a:pt x="297" y="205"/>
                  </a:cubicBezTo>
                  <a:cubicBezTo>
                    <a:pt x="300" y="204"/>
                    <a:pt x="307" y="203"/>
                    <a:pt x="313" y="203"/>
                  </a:cubicBezTo>
                  <a:cubicBezTo>
                    <a:pt x="318" y="204"/>
                    <a:pt x="324" y="206"/>
                    <a:pt x="327" y="210"/>
                  </a:cubicBezTo>
                  <a:cubicBezTo>
                    <a:pt x="330" y="213"/>
                    <a:pt x="331" y="214"/>
                    <a:pt x="333" y="216"/>
                  </a:cubicBezTo>
                  <a:cubicBezTo>
                    <a:pt x="334" y="218"/>
                    <a:pt x="335" y="219"/>
                    <a:pt x="335" y="219"/>
                  </a:cubicBezTo>
                  <a:cubicBezTo>
                    <a:pt x="335" y="219"/>
                    <a:pt x="331" y="216"/>
                    <a:pt x="326" y="212"/>
                  </a:cubicBezTo>
                  <a:cubicBezTo>
                    <a:pt x="321" y="207"/>
                    <a:pt x="318" y="207"/>
                    <a:pt x="314" y="207"/>
                  </a:cubicBezTo>
                  <a:cubicBezTo>
                    <a:pt x="309" y="207"/>
                    <a:pt x="305" y="208"/>
                    <a:pt x="303" y="209"/>
                  </a:cubicBezTo>
                  <a:close/>
                  <a:moveTo>
                    <a:pt x="339" y="204"/>
                  </a:moveTo>
                  <a:cubicBezTo>
                    <a:pt x="341" y="207"/>
                    <a:pt x="341" y="211"/>
                    <a:pt x="341" y="211"/>
                  </a:cubicBezTo>
                  <a:cubicBezTo>
                    <a:pt x="341" y="211"/>
                    <a:pt x="340" y="207"/>
                    <a:pt x="336" y="203"/>
                  </a:cubicBezTo>
                  <a:cubicBezTo>
                    <a:pt x="332" y="199"/>
                    <a:pt x="327" y="196"/>
                    <a:pt x="324" y="195"/>
                  </a:cubicBezTo>
                  <a:cubicBezTo>
                    <a:pt x="317" y="194"/>
                    <a:pt x="311" y="196"/>
                    <a:pt x="311" y="196"/>
                  </a:cubicBezTo>
                  <a:cubicBezTo>
                    <a:pt x="311" y="196"/>
                    <a:pt x="319" y="195"/>
                    <a:pt x="325" y="198"/>
                  </a:cubicBezTo>
                  <a:cubicBezTo>
                    <a:pt x="331" y="201"/>
                    <a:pt x="333" y="203"/>
                    <a:pt x="335" y="207"/>
                  </a:cubicBezTo>
                  <a:cubicBezTo>
                    <a:pt x="338" y="211"/>
                    <a:pt x="337" y="214"/>
                    <a:pt x="337" y="214"/>
                  </a:cubicBezTo>
                  <a:cubicBezTo>
                    <a:pt x="337" y="214"/>
                    <a:pt x="335" y="209"/>
                    <a:pt x="330" y="205"/>
                  </a:cubicBezTo>
                  <a:cubicBezTo>
                    <a:pt x="326" y="201"/>
                    <a:pt x="319" y="199"/>
                    <a:pt x="313" y="199"/>
                  </a:cubicBezTo>
                  <a:cubicBezTo>
                    <a:pt x="308" y="200"/>
                    <a:pt x="302" y="201"/>
                    <a:pt x="299" y="199"/>
                  </a:cubicBezTo>
                  <a:cubicBezTo>
                    <a:pt x="295" y="196"/>
                    <a:pt x="294" y="192"/>
                    <a:pt x="295" y="190"/>
                  </a:cubicBezTo>
                  <a:cubicBezTo>
                    <a:pt x="296" y="188"/>
                    <a:pt x="300" y="187"/>
                    <a:pt x="301" y="188"/>
                  </a:cubicBezTo>
                  <a:cubicBezTo>
                    <a:pt x="303" y="190"/>
                    <a:pt x="303" y="191"/>
                    <a:pt x="302" y="192"/>
                  </a:cubicBezTo>
                  <a:cubicBezTo>
                    <a:pt x="301" y="193"/>
                    <a:pt x="298" y="193"/>
                    <a:pt x="298" y="193"/>
                  </a:cubicBezTo>
                  <a:cubicBezTo>
                    <a:pt x="298" y="193"/>
                    <a:pt x="299" y="195"/>
                    <a:pt x="301" y="195"/>
                  </a:cubicBezTo>
                  <a:cubicBezTo>
                    <a:pt x="302" y="195"/>
                    <a:pt x="305" y="194"/>
                    <a:pt x="307" y="193"/>
                  </a:cubicBezTo>
                  <a:cubicBezTo>
                    <a:pt x="309" y="192"/>
                    <a:pt x="312" y="191"/>
                    <a:pt x="317" y="191"/>
                  </a:cubicBezTo>
                  <a:cubicBezTo>
                    <a:pt x="322" y="191"/>
                    <a:pt x="327" y="191"/>
                    <a:pt x="331" y="195"/>
                  </a:cubicBezTo>
                  <a:cubicBezTo>
                    <a:pt x="336" y="199"/>
                    <a:pt x="337" y="200"/>
                    <a:pt x="339" y="204"/>
                  </a:cubicBezTo>
                  <a:close/>
                  <a:moveTo>
                    <a:pt x="337" y="190"/>
                  </a:moveTo>
                  <a:cubicBezTo>
                    <a:pt x="337" y="190"/>
                    <a:pt x="339" y="192"/>
                    <a:pt x="341" y="196"/>
                  </a:cubicBezTo>
                  <a:cubicBezTo>
                    <a:pt x="343" y="200"/>
                    <a:pt x="345" y="208"/>
                    <a:pt x="345" y="208"/>
                  </a:cubicBezTo>
                  <a:cubicBezTo>
                    <a:pt x="345" y="208"/>
                    <a:pt x="344" y="203"/>
                    <a:pt x="340" y="199"/>
                  </a:cubicBezTo>
                  <a:cubicBezTo>
                    <a:pt x="335" y="194"/>
                    <a:pt x="334" y="193"/>
                    <a:pt x="332" y="192"/>
                  </a:cubicBezTo>
                  <a:cubicBezTo>
                    <a:pt x="330" y="191"/>
                    <a:pt x="331" y="189"/>
                    <a:pt x="332" y="189"/>
                  </a:cubicBezTo>
                  <a:cubicBezTo>
                    <a:pt x="334" y="188"/>
                    <a:pt x="335" y="189"/>
                    <a:pt x="335" y="189"/>
                  </a:cubicBezTo>
                  <a:cubicBezTo>
                    <a:pt x="335" y="189"/>
                    <a:pt x="333" y="187"/>
                    <a:pt x="331" y="187"/>
                  </a:cubicBezTo>
                  <a:cubicBezTo>
                    <a:pt x="329" y="187"/>
                    <a:pt x="328" y="189"/>
                    <a:pt x="326" y="189"/>
                  </a:cubicBezTo>
                  <a:cubicBezTo>
                    <a:pt x="324" y="189"/>
                    <a:pt x="321" y="187"/>
                    <a:pt x="321" y="187"/>
                  </a:cubicBezTo>
                  <a:cubicBezTo>
                    <a:pt x="321" y="187"/>
                    <a:pt x="322" y="185"/>
                    <a:pt x="324" y="185"/>
                  </a:cubicBezTo>
                  <a:cubicBezTo>
                    <a:pt x="327" y="184"/>
                    <a:pt x="326" y="184"/>
                    <a:pt x="330" y="184"/>
                  </a:cubicBezTo>
                  <a:cubicBezTo>
                    <a:pt x="335" y="184"/>
                    <a:pt x="339" y="186"/>
                    <a:pt x="342" y="191"/>
                  </a:cubicBezTo>
                  <a:cubicBezTo>
                    <a:pt x="345" y="195"/>
                    <a:pt x="346" y="203"/>
                    <a:pt x="346" y="203"/>
                  </a:cubicBezTo>
                  <a:cubicBezTo>
                    <a:pt x="346" y="203"/>
                    <a:pt x="345" y="198"/>
                    <a:pt x="343" y="195"/>
                  </a:cubicBezTo>
                  <a:cubicBezTo>
                    <a:pt x="340" y="191"/>
                    <a:pt x="337" y="190"/>
                    <a:pt x="337" y="190"/>
                  </a:cubicBezTo>
                  <a:close/>
                  <a:moveTo>
                    <a:pt x="340" y="183"/>
                  </a:moveTo>
                  <a:cubicBezTo>
                    <a:pt x="343" y="186"/>
                    <a:pt x="344" y="190"/>
                    <a:pt x="344" y="190"/>
                  </a:cubicBezTo>
                  <a:cubicBezTo>
                    <a:pt x="344" y="190"/>
                    <a:pt x="339" y="184"/>
                    <a:pt x="334" y="181"/>
                  </a:cubicBezTo>
                  <a:cubicBezTo>
                    <a:pt x="330" y="177"/>
                    <a:pt x="327" y="181"/>
                    <a:pt x="323" y="182"/>
                  </a:cubicBezTo>
                  <a:cubicBezTo>
                    <a:pt x="318" y="184"/>
                    <a:pt x="315" y="183"/>
                    <a:pt x="315" y="183"/>
                  </a:cubicBezTo>
                  <a:cubicBezTo>
                    <a:pt x="315" y="183"/>
                    <a:pt x="315" y="180"/>
                    <a:pt x="318" y="179"/>
                  </a:cubicBezTo>
                  <a:cubicBezTo>
                    <a:pt x="320" y="179"/>
                    <a:pt x="326" y="176"/>
                    <a:pt x="326" y="176"/>
                  </a:cubicBezTo>
                  <a:cubicBezTo>
                    <a:pt x="326" y="176"/>
                    <a:pt x="318" y="174"/>
                    <a:pt x="315" y="177"/>
                  </a:cubicBezTo>
                  <a:cubicBezTo>
                    <a:pt x="312" y="179"/>
                    <a:pt x="312" y="182"/>
                    <a:pt x="309" y="184"/>
                  </a:cubicBezTo>
                  <a:cubicBezTo>
                    <a:pt x="307" y="185"/>
                    <a:pt x="303" y="185"/>
                    <a:pt x="301" y="182"/>
                  </a:cubicBezTo>
                  <a:cubicBezTo>
                    <a:pt x="299" y="179"/>
                    <a:pt x="300" y="177"/>
                    <a:pt x="302" y="177"/>
                  </a:cubicBezTo>
                  <a:cubicBezTo>
                    <a:pt x="303" y="176"/>
                    <a:pt x="305" y="176"/>
                    <a:pt x="306" y="178"/>
                  </a:cubicBezTo>
                  <a:cubicBezTo>
                    <a:pt x="307" y="179"/>
                    <a:pt x="306" y="181"/>
                    <a:pt x="306" y="181"/>
                  </a:cubicBezTo>
                  <a:cubicBezTo>
                    <a:pt x="306" y="181"/>
                    <a:pt x="307" y="180"/>
                    <a:pt x="308" y="179"/>
                  </a:cubicBezTo>
                  <a:cubicBezTo>
                    <a:pt x="309" y="177"/>
                    <a:pt x="310" y="175"/>
                    <a:pt x="312" y="173"/>
                  </a:cubicBezTo>
                  <a:cubicBezTo>
                    <a:pt x="314" y="170"/>
                    <a:pt x="317" y="170"/>
                    <a:pt x="320" y="170"/>
                  </a:cubicBezTo>
                  <a:cubicBezTo>
                    <a:pt x="323" y="171"/>
                    <a:pt x="325" y="172"/>
                    <a:pt x="325" y="172"/>
                  </a:cubicBezTo>
                  <a:cubicBezTo>
                    <a:pt x="325" y="172"/>
                    <a:pt x="324" y="170"/>
                    <a:pt x="324" y="169"/>
                  </a:cubicBezTo>
                  <a:cubicBezTo>
                    <a:pt x="323" y="168"/>
                    <a:pt x="321" y="165"/>
                    <a:pt x="321" y="165"/>
                  </a:cubicBezTo>
                  <a:cubicBezTo>
                    <a:pt x="321" y="165"/>
                    <a:pt x="325" y="165"/>
                    <a:pt x="329" y="169"/>
                  </a:cubicBezTo>
                  <a:cubicBezTo>
                    <a:pt x="332" y="173"/>
                    <a:pt x="332" y="174"/>
                    <a:pt x="334" y="177"/>
                  </a:cubicBezTo>
                  <a:cubicBezTo>
                    <a:pt x="336" y="179"/>
                    <a:pt x="338" y="181"/>
                    <a:pt x="340" y="183"/>
                  </a:cubicBezTo>
                  <a:close/>
                  <a:moveTo>
                    <a:pt x="350" y="228"/>
                  </a:moveTo>
                  <a:cubicBezTo>
                    <a:pt x="349" y="230"/>
                    <a:pt x="346" y="230"/>
                    <a:pt x="343" y="228"/>
                  </a:cubicBezTo>
                  <a:cubicBezTo>
                    <a:pt x="341" y="227"/>
                    <a:pt x="341" y="226"/>
                    <a:pt x="341" y="223"/>
                  </a:cubicBezTo>
                  <a:cubicBezTo>
                    <a:pt x="340" y="221"/>
                    <a:pt x="338" y="219"/>
                    <a:pt x="337" y="218"/>
                  </a:cubicBezTo>
                  <a:cubicBezTo>
                    <a:pt x="336" y="217"/>
                    <a:pt x="336" y="216"/>
                    <a:pt x="336" y="216"/>
                  </a:cubicBezTo>
                  <a:cubicBezTo>
                    <a:pt x="336" y="216"/>
                    <a:pt x="336" y="216"/>
                    <a:pt x="338" y="217"/>
                  </a:cubicBezTo>
                  <a:cubicBezTo>
                    <a:pt x="339" y="217"/>
                    <a:pt x="343" y="217"/>
                    <a:pt x="346" y="220"/>
                  </a:cubicBezTo>
                  <a:cubicBezTo>
                    <a:pt x="349" y="222"/>
                    <a:pt x="351" y="226"/>
                    <a:pt x="350" y="228"/>
                  </a:cubicBezTo>
                  <a:close/>
                  <a:moveTo>
                    <a:pt x="379" y="230"/>
                  </a:moveTo>
                  <a:cubicBezTo>
                    <a:pt x="371" y="230"/>
                    <a:pt x="371" y="230"/>
                    <a:pt x="371" y="230"/>
                  </a:cubicBezTo>
                  <a:cubicBezTo>
                    <a:pt x="371" y="230"/>
                    <a:pt x="371" y="230"/>
                    <a:pt x="371" y="230"/>
                  </a:cubicBezTo>
                  <a:cubicBezTo>
                    <a:pt x="373" y="228"/>
                    <a:pt x="375" y="222"/>
                    <a:pt x="375" y="222"/>
                  </a:cubicBezTo>
                  <a:cubicBezTo>
                    <a:pt x="375" y="222"/>
                    <a:pt x="376" y="224"/>
                    <a:pt x="375" y="226"/>
                  </a:cubicBezTo>
                  <a:cubicBezTo>
                    <a:pt x="375" y="227"/>
                    <a:pt x="375" y="228"/>
                    <a:pt x="375" y="228"/>
                  </a:cubicBezTo>
                  <a:cubicBezTo>
                    <a:pt x="375" y="228"/>
                    <a:pt x="378" y="225"/>
                    <a:pt x="380" y="223"/>
                  </a:cubicBezTo>
                  <a:cubicBezTo>
                    <a:pt x="382" y="221"/>
                    <a:pt x="385" y="221"/>
                    <a:pt x="387" y="221"/>
                  </a:cubicBezTo>
                  <a:cubicBezTo>
                    <a:pt x="389" y="221"/>
                    <a:pt x="391" y="222"/>
                    <a:pt x="393" y="225"/>
                  </a:cubicBezTo>
                  <a:cubicBezTo>
                    <a:pt x="396" y="228"/>
                    <a:pt x="398" y="228"/>
                    <a:pt x="398" y="228"/>
                  </a:cubicBezTo>
                  <a:cubicBezTo>
                    <a:pt x="398" y="228"/>
                    <a:pt x="396" y="229"/>
                    <a:pt x="395" y="230"/>
                  </a:cubicBezTo>
                  <a:cubicBezTo>
                    <a:pt x="393" y="230"/>
                    <a:pt x="391" y="229"/>
                    <a:pt x="390" y="228"/>
                  </a:cubicBezTo>
                  <a:cubicBezTo>
                    <a:pt x="389" y="227"/>
                    <a:pt x="387" y="226"/>
                    <a:pt x="383" y="226"/>
                  </a:cubicBezTo>
                  <a:cubicBezTo>
                    <a:pt x="382" y="226"/>
                    <a:pt x="380" y="229"/>
                    <a:pt x="379" y="230"/>
                  </a:cubicBezTo>
                  <a:close/>
                  <a:moveTo>
                    <a:pt x="384" y="230"/>
                  </a:moveTo>
                  <a:cubicBezTo>
                    <a:pt x="384" y="230"/>
                    <a:pt x="384" y="230"/>
                    <a:pt x="385" y="230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3" y="230"/>
                    <a:pt x="383" y="230"/>
                    <a:pt x="384" y="230"/>
                  </a:cubicBezTo>
                  <a:close/>
                  <a:moveTo>
                    <a:pt x="365" y="230"/>
                  </a:moveTo>
                  <a:cubicBezTo>
                    <a:pt x="365" y="230"/>
                    <a:pt x="364" y="230"/>
                    <a:pt x="364" y="230"/>
                  </a:cubicBezTo>
                  <a:cubicBezTo>
                    <a:pt x="361" y="230"/>
                    <a:pt x="361" y="230"/>
                    <a:pt x="361" y="230"/>
                  </a:cubicBezTo>
                  <a:cubicBezTo>
                    <a:pt x="362" y="230"/>
                    <a:pt x="362" y="229"/>
                    <a:pt x="363" y="229"/>
                  </a:cubicBezTo>
                  <a:cubicBezTo>
                    <a:pt x="365" y="228"/>
                    <a:pt x="368" y="228"/>
                    <a:pt x="368" y="228"/>
                  </a:cubicBezTo>
                  <a:cubicBezTo>
                    <a:pt x="368" y="228"/>
                    <a:pt x="366" y="229"/>
                    <a:pt x="365" y="230"/>
                  </a:cubicBezTo>
                  <a:close/>
                  <a:moveTo>
                    <a:pt x="425" y="214"/>
                  </a:moveTo>
                  <a:cubicBezTo>
                    <a:pt x="422" y="218"/>
                    <a:pt x="416" y="217"/>
                    <a:pt x="413" y="217"/>
                  </a:cubicBezTo>
                  <a:cubicBezTo>
                    <a:pt x="411" y="217"/>
                    <a:pt x="406" y="216"/>
                    <a:pt x="406" y="216"/>
                  </a:cubicBezTo>
                  <a:cubicBezTo>
                    <a:pt x="406" y="216"/>
                    <a:pt x="407" y="219"/>
                    <a:pt x="408" y="220"/>
                  </a:cubicBezTo>
                  <a:cubicBezTo>
                    <a:pt x="409" y="222"/>
                    <a:pt x="411" y="222"/>
                    <a:pt x="411" y="222"/>
                  </a:cubicBezTo>
                  <a:cubicBezTo>
                    <a:pt x="411" y="222"/>
                    <a:pt x="410" y="221"/>
                    <a:pt x="411" y="220"/>
                  </a:cubicBezTo>
                  <a:cubicBezTo>
                    <a:pt x="412" y="219"/>
                    <a:pt x="415" y="219"/>
                    <a:pt x="415" y="221"/>
                  </a:cubicBezTo>
                  <a:cubicBezTo>
                    <a:pt x="415" y="224"/>
                    <a:pt x="411" y="225"/>
                    <a:pt x="407" y="224"/>
                  </a:cubicBezTo>
                  <a:cubicBezTo>
                    <a:pt x="403" y="224"/>
                    <a:pt x="399" y="219"/>
                    <a:pt x="395" y="216"/>
                  </a:cubicBezTo>
                  <a:cubicBezTo>
                    <a:pt x="391" y="213"/>
                    <a:pt x="387" y="213"/>
                    <a:pt x="383" y="214"/>
                  </a:cubicBezTo>
                  <a:cubicBezTo>
                    <a:pt x="381" y="214"/>
                    <a:pt x="378" y="217"/>
                    <a:pt x="375" y="219"/>
                  </a:cubicBezTo>
                  <a:cubicBezTo>
                    <a:pt x="373" y="220"/>
                    <a:pt x="369" y="222"/>
                    <a:pt x="369" y="222"/>
                  </a:cubicBezTo>
                  <a:cubicBezTo>
                    <a:pt x="369" y="222"/>
                    <a:pt x="372" y="219"/>
                    <a:pt x="375" y="217"/>
                  </a:cubicBezTo>
                  <a:cubicBezTo>
                    <a:pt x="377" y="215"/>
                    <a:pt x="380" y="212"/>
                    <a:pt x="383" y="210"/>
                  </a:cubicBezTo>
                  <a:cubicBezTo>
                    <a:pt x="385" y="209"/>
                    <a:pt x="393" y="209"/>
                    <a:pt x="398" y="211"/>
                  </a:cubicBezTo>
                  <a:cubicBezTo>
                    <a:pt x="403" y="213"/>
                    <a:pt x="410" y="214"/>
                    <a:pt x="410" y="214"/>
                  </a:cubicBezTo>
                  <a:cubicBezTo>
                    <a:pt x="410" y="214"/>
                    <a:pt x="402" y="211"/>
                    <a:pt x="400" y="209"/>
                  </a:cubicBezTo>
                  <a:cubicBezTo>
                    <a:pt x="398" y="208"/>
                    <a:pt x="394" y="207"/>
                    <a:pt x="389" y="207"/>
                  </a:cubicBezTo>
                  <a:cubicBezTo>
                    <a:pt x="385" y="207"/>
                    <a:pt x="382" y="207"/>
                    <a:pt x="377" y="212"/>
                  </a:cubicBezTo>
                  <a:cubicBezTo>
                    <a:pt x="372" y="216"/>
                    <a:pt x="368" y="219"/>
                    <a:pt x="368" y="219"/>
                  </a:cubicBezTo>
                  <a:cubicBezTo>
                    <a:pt x="368" y="219"/>
                    <a:pt x="369" y="218"/>
                    <a:pt x="370" y="216"/>
                  </a:cubicBezTo>
                  <a:cubicBezTo>
                    <a:pt x="372" y="214"/>
                    <a:pt x="373" y="213"/>
                    <a:pt x="376" y="210"/>
                  </a:cubicBezTo>
                  <a:cubicBezTo>
                    <a:pt x="379" y="206"/>
                    <a:pt x="385" y="204"/>
                    <a:pt x="390" y="203"/>
                  </a:cubicBezTo>
                  <a:cubicBezTo>
                    <a:pt x="396" y="203"/>
                    <a:pt x="403" y="204"/>
                    <a:pt x="406" y="205"/>
                  </a:cubicBezTo>
                  <a:cubicBezTo>
                    <a:pt x="409" y="205"/>
                    <a:pt x="412" y="203"/>
                    <a:pt x="412" y="203"/>
                  </a:cubicBezTo>
                  <a:cubicBezTo>
                    <a:pt x="412" y="203"/>
                    <a:pt x="410" y="203"/>
                    <a:pt x="409" y="203"/>
                  </a:cubicBezTo>
                  <a:cubicBezTo>
                    <a:pt x="408" y="202"/>
                    <a:pt x="408" y="199"/>
                    <a:pt x="409" y="199"/>
                  </a:cubicBezTo>
                  <a:cubicBezTo>
                    <a:pt x="409" y="198"/>
                    <a:pt x="411" y="198"/>
                    <a:pt x="413" y="199"/>
                  </a:cubicBezTo>
                  <a:cubicBezTo>
                    <a:pt x="415" y="200"/>
                    <a:pt x="415" y="203"/>
                    <a:pt x="412" y="206"/>
                  </a:cubicBezTo>
                  <a:cubicBezTo>
                    <a:pt x="409" y="209"/>
                    <a:pt x="403" y="207"/>
                    <a:pt x="402" y="207"/>
                  </a:cubicBezTo>
                  <a:cubicBezTo>
                    <a:pt x="403" y="207"/>
                    <a:pt x="409" y="211"/>
                    <a:pt x="412" y="212"/>
                  </a:cubicBezTo>
                  <a:cubicBezTo>
                    <a:pt x="415" y="213"/>
                    <a:pt x="419" y="213"/>
                    <a:pt x="421" y="213"/>
                  </a:cubicBezTo>
                  <a:cubicBezTo>
                    <a:pt x="422" y="213"/>
                    <a:pt x="423" y="211"/>
                    <a:pt x="423" y="211"/>
                  </a:cubicBezTo>
                  <a:cubicBezTo>
                    <a:pt x="423" y="211"/>
                    <a:pt x="420" y="209"/>
                    <a:pt x="421" y="208"/>
                  </a:cubicBezTo>
                  <a:cubicBezTo>
                    <a:pt x="422" y="206"/>
                    <a:pt x="424" y="206"/>
                    <a:pt x="426" y="207"/>
                  </a:cubicBezTo>
                  <a:cubicBezTo>
                    <a:pt x="427" y="208"/>
                    <a:pt x="428" y="210"/>
                    <a:pt x="425" y="214"/>
                  </a:cubicBezTo>
                  <a:close/>
                  <a:moveTo>
                    <a:pt x="408" y="190"/>
                  </a:moveTo>
                  <a:cubicBezTo>
                    <a:pt x="409" y="192"/>
                    <a:pt x="408" y="196"/>
                    <a:pt x="405" y="199"/>
                  </a:cubicBezTo>
                  <a:cubicBezTo>
                    <a:pt x="401" y="201"/>
                    <a:pt x="395" y="200"/>
                    <a:pt x="390" y="199"/>
                  </a:cubicBezTo>
                  <a:cubicBezTo>
                    <a:pt x="384" y="199"/>
                    <a:pt x="377" y="201"/>
                    <a:pt x="373" y="205"/>
                  </a:cubicBezTo>
                  <a:cubicBezTo>
                    <a:pt x="368" y="209"/>
                    <a:pt x="366" y="214"/>
                    <a:pt x="366" y="214"/>
                  </a:cubicBezTo>
                  <a:cubicBezTo>
                    <a:pt x="366" y="214"/>
                    <a:pt x="366" y="211"/>
                    <a:pt x="368" y="207"/>
                  </a:cubicBezTo>
                  <a:cubicBezTo>
                    <a:pt x="370" y="203"/>
                    <a:pt x="372" y="201"/>
                    <a:pt x="378" y="198"/>
                  </a:cubicBezTo>
                  <a:cubicBezTo>
                    <a:pt x="384" y="195"/>
                    <a:pt x="392" y="196"/>
                    <a:pt x="392" y="196"/>
                  </a:cubicBezTo>
                  <a:cubicBezTo>
                    <a:pt x="392" y="196"/>
                    <a:pt x="386" y="194"/>
                    <a:pt x="380" y="195"/>
                  </a:cubicBezTo>
                  <a:cubicBezTo>
                    <a:pt x="376" y="196"/>
                    <a:pt x="372" y="199"/>
                    <a:pt x="367" y="203"/>
                  </a:cubicBezTo>
                  <a:cubicBezTo>
                    <a:pt x="363" y="207"/>
                    <a:pt x="362" y="211"/>
                    <a:pt x="362" y="211"/>
                  </a:cubicBezTo>
                  <a:cubicBezTo>
                    <a:pt x="362" y="211"/>
                    <a:pt x="362" y="207"/>
                    <a:pt x="364" y="204"/>
                  </a:cubicBezTo>
                  <a:cubicBezTo>
                    <a:pt x="366" y="200"/>
                    <a:pt x="367" y="199"/>
                    <a:pt x="372" y="195"/>
                  </a:cubicBezTo>
                  <a:cubicBezTo>
                    <a:pt x="376" y="191"/>
                    <a:pt x="381" y="191"/>
                    <a:pt x="386" y="191"/>
                  </a:cubicBezTo>
                  <a:cubicBezTo>
                    <a:pt x="391" y="191"/>
                    <a:pt x="394" y="192"/>
                    <a:pt x="396" y="193"/>
                  </a:cubicBezTo>
                  <a:cubicBezTo>
                    <a:pt x="398" y="194"/>
                    <a:pt x="401" y="195"/>
                    <a:pt x="402" y="195"/>
                  </a:cubicBezTo>
                  <a:cubicBezTo>
                    <a:pt x="404" y="195"/>
                    <a:pt x="405" y="193"/>
                    <a:pt x="405" y="193"/>
                  </a:cubicBezTo>
                  <a:cubicBezTo>
                    <a:pt x="405" y="193"/>
                    <a:pt x="402" y="193"/>
                    <a:pt x="401" y="192"/>
                  </a:cubicBezTo>
                  <a:cubicBezTo>
                    <a:pt x="401" y="191"/>
                    <a:pt x="400" y="190"/>
                    <a:pt x="402" y="188"/>
                  </a:cubicBezTo>
                  <a:cubicBezTo>
                    <a:pt x="403" y="187"/>
                    <a:pt x="407" y="188"/>
                    <a:pt x="408" y="190"/>
                  </a:cubicBezTo>
                  <a:close/>
                  <a:moveTo>
                    <a:pt x="382" y="187"/>
                  </a:moveTo>
                  <a:cubicBezTo>
                    <a:pt x="382" y="187"/>
                    <a:pt x="379" y="189"/>
                    <a:pt x="377" y="189"/>
                  </a:cubicBezTo>
                  <a:cubicBezTo>
                    <a:pt x="376" y="189"/>
                    <a:pt x="374" y="187"/>
                    <a:pt x="372" y="187"/>
                  </a:cubicBezTo>
                  <a:cubicBezTo>
                    <a:pt x="370" y="187"/>
                    <a:pt x="368" y="189"/>
                    <a:pt x="368" y="189"/>
                  </a:cubicBezTo>
                  <a:cubicBezTo>
                    <a:pt x="368" y="189"/>
                    <a:pt x="369" y="188"/>
                    <a:pt x="371" y="189"/>
                  </a:cubicBezTo>
                  <a:cubicBezTo>
                    <a:pt x="373" y="189"/>
                    <a:pt x="373" y="191"/>
                    <a:pt x="371" y="192"/>
                  </a:cubicBezTo>
                  <a:cubicBezTo>
                    <a:pt x="369" y="193"/>
                    <a:pt x="368" y="194"/>
                    <a:pt x="364" y="199"/>
                  </a:cubicBezTo>
                  <a:cubicBezTo>
                    <a:pt x="359" y="203"/>
                    <a:pt x="358" y="208"/>
                    <a:pt x="358" y="208"/>
                  </a:cubicBezTo>
                  <a:cubicBezTo>
                    <a:pt x="358" y="208"/>
                    <a:pt x="360" y="200"/>
                    <a:pt x="362" y="196"/>
                  </a:cubicBezTo>
                  <a:cubicBezTo>
                    <a:pt x="364" y="192"/>
                    <a:pt x="366" y="190"/>
                    <a:pt x="366" y="190"/>
                  </a:cubicBezTo>
                  <a:cubicBezTo>
                    <a:pt x="366" y="190"/>
                    <a:pt x="363" y="191"/>
                    <a:pt x="361" y="195"/>
                  </a:cubicBezTo>
                  <a:cubicBezTo>
                    <a:pt x="358" y="198"/>
                    <a:pt x="357" y="203"/>
                    <a:pt x="357" y="203"/>
                  </a:cubicBezTo>
                  <a:cubicBezTo>
                    <a:pt x="357" y="203"/>
                    <a:pt x="358" y="195"/>
                    <a:pt x="361" y="191"/>
                  </a:cubicBezTo>
                  <a:cubicBezTo>
                    <a:pt x="364" y="186"/>
                    <a:pt x="369" y="184"/>
                    <a:pt x="373" y="184"/>
                  </a:cubicBezTo>
                  <a:cubicBezTo>
                    <a:pt x="377" y="184"/>
                    <a:pt x="377" y="184"/>
                    <a:pt x="379" y="185"/>
                  </a:cubicBezTo>
                  <a:cubicBezTo>
                    <a:pt x="381" y="185"/>
                    <a:pt x="382" y="187"/>
                    <a:pt x="382" y="187"/>
                  </a:cubicBezTo>
                  <a:close/>
                  <a:moveTo>
                    <a:pt x="402" y="182"/>
                  </a:moveTo>
                  <a:cubicBezTo>
                    <a:pt x="400" y="185"/>
                    <a:pt x="396" y="185"/>
                    <a:pt x="394" y="184"/>
                  </a:cubicBezTo>
                  <a:cubicBezTo>
                    <a:pt x="391" y="182"/>
                    <a:pt x="391" y="179"/>
                    <a:pt x="388" y="177"/>
                  </a:cubicBezTo>
                  <a:cubicBezTo>
                    <a:pt x="385" y="174"/>
                    <a:pt x="378" y="176"/>
                    <a:pt x="378" y="176"/>
                  </a:cubicBezTo>
                  <a:cubicBezTo>
                    <a:pt x="378" y="176"/>
                    <a:pt x="383" y="179"/>
                    <a:pt x="385" y="179"/>
                  </a:cubicBezTo>
                  <a:cubicBezTo>
                    <a:pt x="388" y="180"/>
                    <a:pt x="388" y="183"/>
                    <a:pt x="388" y="183"/>
                  </a:cubicBezTo>
                  <a:cubicBezTo>
                    <a:pt x="388" y="183"/>
                    <a:pt x="386" y="184"/>
                    <a:pt x="380" y="182"/>
                  </a:cubicBezTo>
                  <a:cubicBezTo>
                    <a:pt x="377" y="181"/>
                    <a:pt x="373" y="177"/>
                    <a:pt x="369" y="181"/>
                  </a:cubicBezTo>
                  <a:cubicBezTo>
                    <a:pt x="364" y="184"/>
                    <a:pt x="359" y="190"/>
                    <a:pt x="359" y="190"/>
                  </a:cubicBezTo>
                  <a:cubicBezTo>
                    <a:pt x="359" y="190"/>
                    <a:pt x="360" y="186"/>
                    <a:pt x="363" y="183"/>
                  </a:cubicBezTo>
                  <a:cubicBezTo>
                    <a:pt x="365" y="181"/>
                    <a:pt x="367" y="179"/>
                    <a:pt x="369" y="177"/>
                  </a:cubicBezTo>
                  <a:cubicBezTo>
                    <a:pt x="371" y="174"/>
                    <a:pt x="371" y="173"/>
                    <a:pt x="374" y="169"/>
                  </a:cubicBezTo>
                  <a:cubicBezTo>
                    <a:pt x="378" y="165"/>
                    <a:pt x="382" y="165"/>
                    <a:pt x="382" y="165"/>
                  </a:cubicBezTo>
                  <a:cubicBezTo>
                    <a:pt x="382" y="165"/>
                    <a:pt x="380" y="168"/>
                    <a:pt x="379" y="169"/>
                  </a:cubicBezTo>
                  <a:cubicBezTo>
                    <a:pt x="379" y="170"/>
                    <a:pt x="378" y="172"/>
                    <a:pt x="378" y="172"/>
                  </a:cubicBezTo>
                  <a:cubicBezTo>
                    <a:pt x="378" y="172"/>
                    <a:pt x="380" y="171"/>
                    <a:pt x="383" y="170"/>
                  </a:cubicBezTo>
                  <a:cubicBezTo>
                    <a:pt x="386" y="170"/>
                    <a:pt x="389" y="170"/>
                    <a:pt x="391" y="173"/>
                  </a:cubicBezTo>
                  <a:cubicBezTo>
                    <a:pt x="393" y="175"/>
                    <a:pt x="394" y="177"/>
                    <a:pt x="395" y="179"/>
                  </a:cubicBezTo>
                  <a:cubicBezTo>
                    <a:pt x="396" y="180"/>
                    <a:pt x="397" y="181"/>
                    <a:pt x="397" y="181"/>
                  </a:cubicBezTo>
                  <a:cubicBezTo>
                    <a:pt x="397" y="181"/>
                    <a:pt x="396" y="179"/>
                    <a:pt x="397" y="178"/>
                  </a:cubicBezTo>
                  <a:cubicBezTo>
                    <a:pt x="399" y="176"/>
                    <a:pt x="400" y="176"/>
                    <a:pt x="402" y="177"/>
                  </a:cubicBezTo>
                  <a:cubicBezTo>
                    <a:pt x="403" y="177"/>
                    <a:pt x="404" y="179"/>
                    <a:pt x="402" y="182"/>
                  </a:cubicBezTo>
                  <a:close/>
                  <a:moveTo>
                    <a:pt x="367" y="216"/>
                  </a:moveTo>
                  <a:cubicBezTo>
                    <a:pt x="367" y="216"/>
                    <a:pt x="367" y="217"/>
                    <a:pt x="366" y="218"/>
                  </a:cubicBezTo>
                  <a:cubicBezTo>
                    <a:pt x="365" y="219"/>
                    <a:pt x="363" y="221"/>
                    <a:pt x="363" y="223"/>
                  </a:cubicBezTo>
                  <a:cubicBezTo>
                    <a:pt x="362" y="226"/>
                    <a:pt x="362" y="227"/>
                    <a:pt x="360" y="228"/>
                  </a:cubicBezTo>
                  <a:cubicBezTo>
                    <a:pt x="357" y="230"/>
                    <a:pt x="354" y="230"/>
                    <a:pt x="353" y="228"/>
                  </a:cubicBezTo>
                  <a:cubicBezTo>
                    <a:pt x="352" y="226"/>
                    <a:pt x="354" y="222"/>
                    <a:pt x="357" y="220"/>
                  </a:cubicBezTo>
                  <a:cubicBezTo>
                    <a:pt x="360" y="217"/>
                    <a:pt x="364" y="217"/>
                    <a:pt x="365" y="217"/>
                  </a:cubicBezTo>
                  <a:cubicBezTo>
                    <a:pt x="367" y="216"/>
                    <a:pt x="367" y="216"/>
                    <a:pt x="367" y="216"/>
                  </a:cubicBezTo>
                  <a:close/>
                  <a:moveTo>
                    <a:pt x="358" y="210"/>
                  </a:moveTo>
                  <a:cubicBezTo>
                    <a:pt x="358" y="210"/>
                    <a:pt x="358" y="213"/>
                    <a:pt x="358" y="215"/>
                  </a:cubicBezTo>
                  <a:cubicBezTo>
                    <a:pt x="357" y="217"/>
                    <a:pt x="356" y="218"/>
                    <a:pt x="354" y="220"/>
                  </a:cubicBezTo>
                  <a:cubicBezTo>
                    <a:pt x="352" y="221"/>
                    <a:pt x="352" y="222"/>
                    <a:pt x="352" y="222"/>
                  </a:cubicBezTo>
                  <a:cubicBezTo>
                    <a:pt x="352" y="222"/>
                    <a:pt x="351" y="221"/>
                    <a:pt x="349" y="220"/>
                  </a:cubicBezTo>
                  <a:cubicBezTo>
                    <a:pt x="348" y="218"/>
                    <a:pt x="346" y="217"/>
                    <a:pt x="346" y="215"/>
                  </a:cubicBezTo>
                  <a:cubicBezTo>
                    <a:pt x="345" y="213"/>
                    <a:pt x="345" y="210"/>
                    <a:pt x="345" y="210"/>
                  </a:cubicBezTo>
                  <a:cubicBezTo>
                    <a:pt x="345" y="210"/>
                    <a:pt x="346" y="210"/>
                    <a:pt x="347" y="211"/>
                  </a:cubicBezTo>
                  <a:cubicBezTo>
                    <a:pt x="348" y="211"/>
                    <a:pt x="350" y="213"/>
                    <a:pt x="350" y="214"/>
                  </a:cubicBezTo>
                  <a:cubicBezTo>
                    <a:pt x="351" y="215"/>
                    <a:pt x="352" y="216"/>
                    <a:pt x="352" y="216"/>
                  </a:cubicBezTo>
                  <a:cubicBezTo>
                    <a:pt x="352" y="216"/>
                    <a:pt x="352" y="215"/>
                    <a:pt x="353" y="214"/>
                  </a:cubicBezTo>
                  <a:cubicBezTo>
                    <a:pt x="354" y="213"/>
                    <a:pt x="355" y="211"/>
                    <a:pt x="356" y="211"/>
                  </a:cubicBezTo>
                  <a:cubicBezTo>
                    <a:pt x="358" y="210"/>
                    <a:pt x="358" y="210"/>
                    <a:pt x="358" y="210"/>
                  </a:cubicBezTo>
                  <a:close/>
                  <a:moveTo>
                    <a:pt x="352" y="195"/>
                  </a:moveTo>
                  <a:cubicBezTo>
                    <a:pt x="353" y="198"/>
                    <a:pt x="355" y="198"/>
                    <a:pt x="355" y="201"/>
                  </a:cubicBezTo>
                  <a:cubicBezTo>
                    <a:pt x="355" y="202"/>
                    <a:pt x="355" y="205"/>
                    <a:pt x="354" y="207"/>
                  </a:cubicBezTo>
                  <a:cubicBezTo>
                    <a:pt x="352" y="208"/>
                    <a:pt x="352" y="211"/>
                    <a:pt x="352" y="211"/>
                  </a:cubicBezTo>
                  <a:cubicBezTo>
                    <a:pt x="352" y="211"/>
                    <a:pt x="351" y="208"/>
                    <a:pt x="350" y="207"/>
                  </a:cubicBezTo>
                  <a:cubicBezTo>
                    <a:pt x="348" y="205"/>
                    <a:pt x="348" y="202"/>
                    <a:pt x="348" y="201"/>
                  </a:cubicBezTo>
                  <a:cubicBezTo>
                    <a:pt x="348" y="198"/>
                    <a:pt x="350" y="198"/>
                    <a:pt x="351" y="195"/>
                  </a:cubicBezTo>
                  <a:cubicBezTo>
                    <a:pt x="352" y="193"/>
                    <a:pt x="352" y="192"/>
                    <a:pt x="352" y="192"/>
                  </a:cubicBezTo>
                  <a:cubicBezTo>
                    <a:pt x="352" y="192"/>
                    <a:pt x="352" y="193"/>
                    <a:pt x="352" y="195"/>
                  </a:cubicBezTo>
                  <a:close/>
                  <a:moveTo>
                    <a:pt x="371" y="162"/>
                  </a:moveTo>
                  <a:cubicBezTo>
                    <a:pt x="371" y="162"/>
                    <a:pt x="368" y="163"/>
                    <a:pt x="367" y="165"/>
                  </a:cubicBezTo>
                  <a:cubicBezTo>
                    <a:pt x="366" y="167"/>
                    <a:pt x="366" y="169"/>
                    <a:pt x="365" y="173"/>
                  </a:cubicBezTo>
                  <a:cubicBezTo>
                    <a:pt x="364" y="177"/>
                    <a:pt x="361" y="178"/>
                    <a:pt x="359" y="182"/>
                  </a:cubicBezTo>
                  <a:cubicBezTo>
                    <a:pt x="356" y="187"/>
                    <a:pt x="357" y="197"/>
                    <a:pt x="357" y="197"/>
                  </a:cubicBezTo>
                  <a:cubicBezTo>
                    <a:pt x="357" y="197"/>
                    <a:pt x="356" y="190"/>
                    <a:pt x="355" y="186"/>
                  </a:cubicBezTo>
                  <a:cubicBezTo>
                    <a:pt x="354" y="183"/>
                    <a:pt x="353" y="182"/>
                    <a:pt x="353" y="178"/>
                  </a:cubicBezTo>
                  <a:cubicBezTo>
                    <a:pt x="353" y="174"/>
                    <a:pt x="354" y="170"/>
                    <a:pt x="355" y="167"/>
                  </a:cubicBezTo>
                  <a:cubicBezTo>
                    <a:pt x="356" y="164"/>
                    <a:pt x="356" y="164"/>
                    <a:pt x="356" y="162"/>
                  </a:cubicBezTo>
                  <a:cubicBezTo>
                    <a:pt x="355" y="160"/>
                    <a:pt x="354" y="159"/>
                    <a:pt x="353" y="158"/>
                  </a:cubicBezTo>
                  <a:cubicBezTo>
                    <a:pt x="353" y="156"/>
                    <a:pt x="352" y="154"/>
                    <a:pt x="352" y="154"/>
                  </a:cubicBezTo>
                  <a:cubicBezTo>
                    <a:pt x="352" y="154"/>
                    <a:pt x="351" y="156"/>
                    <a:pt x="350" y="158"/>
                  </a:cubicBezTo>
                  <a:cubicBezTo>
                    <a:pt x="349" y="159"/>
                    <a:pt x="348" y="160"/>
                    <a:pt x="348" y="162"/>
                  </a:cubicBezTo>
                  <a:cubicBezTo>
                    <a:pt x="347" y="164"/>
                    <a:pt x="348" y="164"/>
                    <a:pt x="348" y="167"/>
                  </a:cubicBezTo>
                  <a:cubicBezTo>
                    <a:pt x="349" y="170"/>
                    <a:pt x="351" y="174"/>
                    <a:pt x="351" y="178"/>
                  </a:cubicBezTo>
                  <a:cubicBezTo>
                    <a:pt x="351" y="182"/>
                    <a:pt x="350" y="183"/>
                    <a:pt x="348" y="186"/>
                  </a:cubicBezTo>
                  <a:cubicBezTo>
                    <a:pt x="347" y="190"/>
                    <a:pt x="346" y="197"/>
                    <a:pt x="346" y="197"/>
                  </a:cubicBezTo>
                  <a:cubicBezTo>
                    <a:pt x="346" y="197"/>
                    <a:pt x="347" y="187"/>
                    <a:pt x="345" y="182"/>
                  </a:cubicBezTo>
                  <a:cubicBezTo>
                    <a:pt x="343" y="178"/>
                    <a:pt x="340" y="177"/>
                    <a:pt x="339" y="173"/>
                  </a:cubicBezTo>
                  <a:cubicBezTo>
                    <a:pt x="338" y="169"/>
                    <a:pt x="338" y="167"/>
                    <a:pt x="336" y="165"/>
                  </a:cubicBezTo>
                  <a:cubicBezTo>
                    <a:pt x="335" y="163"/>
                    <a:pt x="333" y="162"/>
                    <a:pt x="333" y="162"/>
                  </a:cubicBezTo>
                  <a:cubicBezTo>
                    <a:pt x="333" y="162"/>
                    <a:pt x="338" y="161"/>
                    <a:pt x="340" y="164"/>
                  </a:cubicBezTo>
                  <a:cubicBezTo>
                    <a:pt x="342" y="166"/>
                    <a:pt x="344" y="168"/>
                    <a:pt x="345" y="171"/>
                  </a:cubicBezTo>
                  <a:cubicBezTo>
                    <a:pt x="345" y="173"/>
                    <a:pt x="346" y="175"/>
                    <a:pt x="347" y="176"/>
                  </a:cubicBezTo>
                  <a:cubicBezTo>
                    <a:pt x="348" y="177"/>
                    <a:pt x="349" y="178"/>
                    <a:pt x="349" y="178"/>
                  </a:cubicBezTo>
                  <a:cubicBezTo>
                    <a:pt x="349" y="178"/>
                    <a:pt x="349" y="175"/>
                    <a:pt x="348" y="172"/>
                  </a:cubicBezTo>
                  <a:cubicBezTo>
                    <a:pt x="346" y="170"/>
                    <a:pt x="344" y="166"/>
                    <a:pt x="344" y="163"/>
                  </a:cubicBezTo>
                  <a:cubicBezTo>
                    <a:pt x="343" y="159"/>
                    <a:pt x="344" y="157"/>
                    <a:pt x="347" y="154"/>
                  </a:cubicBezTo>
                  <a:cubicBezTo>
                    <a:pt x="349" y="151"/>
                    <a:pt x="350" y="150"/>
                    <a:pt x="351" y="148"/>
                  </a:cubicBezTo>
                  <a:cubicBezTo>
                    <a:pt x="351" y="146"/>
                    <a:pt x="352" y="144"/>
                    <a:pt x="352" y="144"/>
                  </a:cubicBezTo>
                  <a:cubicBezTo>
                    <a:pt x="352" y="144"/>
                    <a:pt x="352" y="146"/>
                    <a:pt x="353" y="148"/>
                  </a:cubicBezTo>
                  <a:cubicBezTo>
                    <a:pt x="353" y="150"/>
                    <a:pt x="354" y="151"/>
                    <a:pt x="357" y="154"/>
                  </a:cubicBezTo>
                  <a:cubicBezTo>
                    <a:pt x="359" y="157"/>
                    <a:pt x="360" y="159"/>
                    <a:pt x="360" y="163"/>
                  </a:cubicBezTo>
                  <a:cubicBezTo>
                    <a:pt x="359" y="166"/>
                    <a:pt x="357" y="170"/>
                    <a:pt x="355" y="172"/>
                  </a:cubicBezTo>
                  <a:cubicBezTo>
                    <a:pt x="354" y="175"/>
                    <a:pt x="354" y="178"/>
                    <a:pt x="354" y="178"/>
                  </a:cubicBezTo>
                  <a:cubicBezTo>
                    <a:pt x="354" y="178"/>
                    <a:pt x="356" y="177"/>
                    <a:pt x="357" y="176"/>
                  </a:cubicBezTo>
                  <a:cubicBezTo>
                    <a:pt x="358" y="175"/>
                    <a:pt x="358" y="173"/>
                    <a:pt x="359" y="171"/>
                  </a:cubicBezTo>
                  <a:cubicBezTo>
                    <a:pt x="359" y="168"/>
                    <a:pt x="361" y="166"/>
                    <a:pt x="363" y="164"/>
                  </a:cubicBezTo>
                  <a:cubicBezTo>
                    <a:pt x="366" y="161"/>
                    <a:pt x="371" y="162"/>
                    <a:pt x="371" y="162"/>
                  </a:cubicBezTo>
                  <a:close/>
                  <a:moveTo>
                    <a:pt x="502" y="230"/>
                  </a:moveTo>
                  <a:cubicBezTo>
                    <a:pt x="485" y="230"/>
                    <a:pt x="485" y="230"/>
                    <a:pt x="485" y="230"/>
                  </a:cubicBezTo>
                  <a:cubicBezTo>
                    <a:pt x="485" y="229"/>
                    <a:pt x="486" y="228"/>
                    <a:pt x="488" y="228"/>
                  </a:cubicBezTo>
                  <a:cubicBezTo>
                    <a:pt x="491" y="227"/>
                    <a:pt x="495" y="230"/>
                    <a:pt x="495" y="230"/>
                  </a:cubicBezTo>
                  <a:cubicBezTo>
                    <a:pt x="495" y="230"/>
                    <a:pt x="494" y="229"/>
                    <a:pt x="494" y="225"/>
                  </a:cubicBezTo>
                  <a:cubicBezTo>
                    <a:pt x="494" y="221"/>
                    <a:pt x="497" y="219"/>
                    <a:pt x="499" y="219"/>
                  </a:cubicBezTo>
                  <a:cubicBezTo>
                    <a:pt x="501" y="219"/>
                    <a:pt x="503" y="220"/>
                    <a:pt x="503" y="222"/>
                  </a:cubicBezTo>
                  <a:cubicBezTo>
                    <a:pt x="503" y="224"/>
                    <a:pt x="502" y="224"/>
                    <a:pt x="500" y="224"/>
                  </a:cubicBezTo>
                  <a:cubicBezTo>
                    <a:pt x="499" y="224"/>
                    <a:pt x="496" y="223"/>
                    <a:pt x="498" y="226"/>
                  </a:cubicBezTo>
                  <a:cubicBezTo>
                    <a:pt x="499" y="228"/>
                    <a:pt x="500" y="230"/>
                    <a:pt x="502" y="230"/>
                  </a:cubicBezTo>
                  <a:close/>
                  <a:moveTo>
                    <a:pt x="510" y="230"/>
                  </a:moveTo>
                  <a:cubicBezTo>
                    <a:pt x="503" y="230"/>
                    <a:pt x="503" y="230"/>
                    <a:pt x="503" y="230"/>
                  </a:cubicBezTo>
                  <a:cubicBezTo>
                    <a:pt x="503" y="229"/>
                    <a:pt x="503" y="227"/>
                    <a:pt x="504" y="226"/>
                  </a:cubicBezTo>
                  <a:cubicBezTo>
                    <a:pt x="506" y="224"/>
                    <a:pt x="508" y="224"/>
                    <a:pt x="509" y="225"/>
                  </a:cubicBezTo>
                  <a:cubicBezTo>
                    <a:pt x="511" y="226"/>
                    <a:pt x="512" y="229"/>
                    <a:pt x="510" y="230"/>
                  </a:cubicBezTo>
                  <a:close/>
                  <a:moveTo>
                    <a:pt x="523" y="230"/>
                  </a:moveTo>
                  <a:cubicBezTo>
                    <a:pt x="512" y="230"/>
                    <a:pt x="512" y="230"/>
                    <a:pt x="512" y="230"/>
                  </a:cubicBezTo>
                  <a:cubicBezTo>
                    <a:pt x="513" y="229"/>
                    <a:pt x="514" y="228"/>
                    <a:pt x="515" y="228"/>
                  </a:cubicBezTo>
                  <a:cubicBezTo>
                    <a:pt x="517" y="228"/>
                    <a:pt x="520" y="229"/>
                    <a:pt x="520" y="229"/>
                  </a:cubicBezTo>
                  <a:cubicBezTo>
                    <a:pt x="520" y="229"/>
                    <a:pt x="520" y="226"/>
                    <a:pt x="519" y="224"/>
                  </a:cubicBezTo>
                  <a:cubicBezTo>
                    <a:pt x="518" y="221"/>
                    <a:pt x="516" y="217"/>
                    <a:pt x="513" y="214"/>
                  </a:cubicBezTo>
                  <a:cubicBezTo>
                    <a:pt x="511" y="212"/>
                    <a:pt x="510" y="212"/>
                    <a:pt x="509" y="212"/>
                  </a:cubicBezTo>
                  <a:cubicBezTo>
                    <a:pt x="508" y="213"/>
                    <a:pt x="508" y="215"/>
                    <a:pt x="508" y="216"/>
                  </a:cubicBezTo>
                  <a:cubicBezTo>
                    <a:pt x="507" y="216"/>
                    <a:pt x="505" y="218"/>
                    <a:pt x="503" y="215"/>
                  </a:cubicBezTo>
                  <a:cubicBezTo>
                    <a:pt x="501" y="212"/>
                    <a:pt x="503" y="209"/>
                    <a:pt x="506" y="208"/>
                  </a:cubicBezTo>
                  <a:cubicBezTo>
                    <a:pt x="509" y="207"/>
                    <a:pt x="511" y="208"/>
                    <a:pt x="513" y="210"/>
                  </a:cubicBezTo>
                  <a:cubicBezTo>
                    <a:pt x="516" y="213"/>
                    <a:pt x="520" y="219"/>
                    <a:pt x="520" y="219"/>
                  </a:cubicBezTo>
                  <a:cubicBezTo>
                    <a:pt x="520" y="219"/>
                    <a:pt x="521" y="208"/>
                    <a:pt x="511" y="203"/>
                  </a:cubicBezTo>
                  <a:cubicBezTo>
                    <a:pt x="505" y="200"/>
                    <a:pt x="505" y="199"/>
                    <a:pt x="502" y="202"/>
                  </a:cubicBezTo>
                  <a:cubicBezTo>
                    <a:pt x="499" y="204"/>
                    <a:pt x="495" y="202"/>
                    <a:pt x="496" y="199"/>
                  </a:cubicBezTo>
                  <a:cubicBezTo>
                    <a:pt x="496" y="196"/>
                    <a:pt x="500" y="195"/>
                    <a:pt x="503" y="195"/>
                  </a:cubicBezTo>
                  <a:cubicBezTo>
                    <a:pt x="505" y="196"/>
                    <a:pt x="507" y="196"/>
                    <a:pt x="509" y="197"/>
                  </a:cubicBezTo>
                  <a:cubicBezTo>
                    <a:pt x="510" y="198"/>
                    <a:pt x="506" y="194"/>
                    <a:pt x="500" y="194"/>
                  </a:cubicBezTo>
                  <a:cubicBezTo>
                    <a:pt x="494" y="194"/>
                    <a:pt x="490" y="199"/>
                    <a:pt x="490" y="201"/>
                  </a:cubicBezTo>
                  <a:cubicBezTo>
                    <a:pt x="490" y="202"/>
                    <a:pt x="488" y="207"/>
                    <a:pt x="490" y="208"/>
                  </a:cubicBezTo>
                  <a:cubicBezTo>
                    <a:pt x="491" y="209"/>
                    <a:pt x="492" y="209"/>
                    <a:pt x="493" y="209"/>
                  </a:cubicBezTo>
                  <a:cubicBezTo>
                    <a:pt x="494" y="208"/>
                    <a:pt x="493" y="204"/>
                    <a:pt x="496" y="204"/>
                  </a:cubicBezTo>
                  <a:cubicBezTo>
                    <a:pt x="499" y="205"/>
                    <a:pt x="499" y="210"/>
                    <a:pt x="498" y="212"/>
                  </a:cubicBezTo>
                  <a:cubicBezTo>
                    <a:pt x="496" y="214"/>
                    <a:pt x="493" y="216"/>
                    <a:pt x="489" y="214"/>
                  </a:cubicBezTo>
                  <a:cubicBezTo>
                    <a:pt x="484" y="211"/>
                    <a:pt x="486" y="207"/>
                    <a:pt x="486" y="207"/>
                  </a:cubicBezTo>
                  <a:cubicBezTo>
                    <a:pt x="486" y="207"/>
                    <a:pt x="482" y="210"/>
                    <a:pt x="478" y="208"/>
                  </a:cubicBezTo>
                  <a:cubicBezTo>
                    <a:pt x="474" y="205"/>
                    <a:pt x="478" y="204"/>
                    <a:pt x="480" y="204"/>
                  </a:cubicBezTo>
                  <a:cubicBezTo>
                    <a:pt x="482" y="204"/>
                    <a:pt x="487" y="195"/>
                    <a:pt x="492" y="193"/>
                  </a:cubicBezTo>
                  <a:cubicBezTo>
                    <a:pt x="498" y="191"/>
                    <a:pt x="504" y="192"/>
                    <a:pt x="504" y="192"/>
                  </a:cubicBezTo>
                  <a:cubicBezTo>
                    <a:pt x="504" y="192"/>
                    <a:pt x="498" y="188"/>
                    <a:pt x="495" y="188"/>
                  </a:cubicBezTo>
                  <a:cubicBezTo>
                    <a:pt x="493" y="188"/>
                    <a:pt x="490" y="187"/>
                    <a:pt x="488" y="189"/>
                  </a:cubicBezTo>
                  <a:cubicBezTo>
                    <a:pt x="486" y="191"/>
                    <a:pt x="487" y="190"/>
                    <a:pt x="488" y="191"/>
                  </a:cubicBezTo>
                  <a:cubicBezTo>
                    <a:pt x="489" y="191"/>
                    <a:pt x="488" y="195"/>
                    <a:pt x="485" y="193"/>
                  </a:cubicBezTo>
                  <a:cubicBezTo>
                    <a:pt x="481" y="191"/>
                    <a:pt x="482" y="189"/>
                    <a:pt x="482" y="188"/>
                  </a:cubicBezTo>
                  <a:cubicBezTo>
                    <a:pt x="483" y="187"/>
                    <a:pt x="485" y="185"/>
                    <a:pt x="488" y="185"/>
                  </a:cubicBezTo>
                  <a:cubicBezTo>
                    <a:pt x="490" y="185"/>
                    <a:pt x="495" y="186"/>
                    <a:pt x="495" y="186"/>
                  </a:cubicBezTo>
                  <a:cubicBezTo>
                    <a:pt x="495" y="186"/>
                    <a:pt x="493" y="185"/>
                    <a:pt x="493" y="183"/>
                  </a:cubicBezTo>
                  <a:cubicBezTo>
                    <a:pt x="492" y="181"/>
                    <a:pt x="493" y="180"/>
                    <a:pt x="493" y="180"/>
                  </a:cubicBezTo>
                  <a:cubicBezTo>
                    <a:pt x="493" y="180"/>
                    <a:pt x="493" y="181"/>
                    <a:pt x="494" y="182"/>
                  </a:cubicBezTo>
                  <a:cubicBezTo>
                    <a:pt x="495" y="183"/>
                    <a:pt x="498" y="187"/>
                    <a:pt x="501" y="188"/>
                  </a:cubicBezTo>
                  <a:cubicBezTo>
                    <a:pt x="504" y="190"/>
                    <a:pt x="514" y="197"/>
                    <a:pt x="518" y="202"/>
                  </a:cubicBezTo>
                  <a:cubicBezTo>
                    <a:pt x="522" y="208"/>
                    <a:pt x="524" y="216"/>
                    <a:pt x="524" y="222"/>
                  </a:cubicBezTo>
                  <a:cubicBezTo>
                    <a:pt x="524" y="227"/>
                    <a:pt x="523" y="228"/>
                    <a:pt x="523" y="230"/>
                  </a:cubicBezTo>
                  <a:close/>
                  <a:moveTo>
                    <a:pt x="509" y="190"/>
                  </a:moveTo>
                  <a:cubicBezTo>
                    <a:pt x="509" y="190"/>
                    <a:pt x="504" y="178"/>
                    <a:pt x="497" y="173"/>
                  </a:cubicBezTo>
                  <a:cubicBezTo>
                    <a:pt x="493" y="171"/>
                    <a:pt x="489" y="172"/>
                    <a:pt x="485" y="171"/>
                  </a:cubicBezTo>
                  <a:cubicBezTo>
                    <a:pt x="480" y="171"/>
                    <a:pt x="476" y="173"/>
                    <a:pt x="476" y="173"/>
                  </a:cubicBezTo>
                  <a:cubicBezTo>
                    <a:pt x="476" y="173"/>
                    <a:pt x="478" y="175"/>
                    <a:pt x="481" y="175"/>
                  </a:cubicBezTo>
                  <a:cubicBezTo>
                    <a:pt x="483" y="175"/>
                    <a:pt x="489" y="174"/>
                    <a:pt x="489" y="174"/>
                  </a:cubicBezTo>
                  <a:cubicBezTo>
                    <a:pt x="489" y="174"/>
                    <a:pt x="488" y="175"/>
                    <a:pt x="486" y="176"/>
                  </a:cubicBezTo>
                  <a:cubicBezTo>
                    <a:pt x="485" y="177"/>
                    <a:pt x="482" y="178"/>
                    <a:pt x="480" y="178"/>
                  </a:cubicBezTo>
                  <a:cubicBezTo>
                    <a:pt x="477" y="178"/>
                    <a:pt x="474" y="176"/>
                    <a:pt x="474" y="176"/>
                  </a:cubicBezTo>
                  <a:cubicBezTo>
                    <a:pt x="474" y="176"/>
                    <a:pt x="474" y="178"/>
                    <a:pt x="473" y="179"/>
                  </a:cubicBezTo>
                  <a:cubicBezTo>
                    <a:pt x="472" y="181"/>
                    <a:pt x="469" y="181"/>
                    <a:pt x="469" y="178"/>
                  </a:cubicBezTo>
                  <a:cubicBezTo>
                    <a:pt x="468" y="174"/>
                    <a:pt x="470" y="175"/>
                    <a:pt x="471" y="172"/>
                  </a:cubicBezTo>
                  <a:cubicBezTo>
                    <a:pt x="473" y="170"/>
                    <a:pt x="476" y="169"/>
                    <a:pt x="480" y="168"/>
                  </a:cubicBezTo>
                  <a:cubicBezTo>
                    <a:pt x="484" y="168"/>
                    <a:pt x="487" y="169"/>
                    <a:pt x="487" y="169"/>
                  </a:cubicBezTo>
                  <a:cubicBezTo>
                    <a:pt x="487" y="169"/>
                    <a:pt x="482" y="166"/>
                    <a:pt x="479" y="165"/>
                  </a:cubicBezTo>
                  <a:cubicBezTo>
                    <a:pt x="477" y="164"/>
                    <a:pt x="475" y="164"/>
                    <a:pt x="472" y="164"/>
                  </a:cubicBezTo>
                  <a:cubicBezTo>
                    <a:pt x="470" y="164"/>
                    <a:pt x="465" y="166"/>
                    <a:pt x="462" y="170"/>
                  </a:cubicBezTo>
                  <a:cubicBezTo>
                    <a:pt x="460" y="173"/>
                    <a:pt x="462" y="176"/>
                    <a:pt x="463" y="176"/>
                  </a:cubicBezTo>
                  <a:cubicBezTo>
                    <a:pt x="464" y="176"/>
                    <a:pt x="466" y="178"/>
                    <a:pt x="465" y="180"/>
                  </a:cubicBezTo>
                  <a:cubicBezTo>
                    <a:pt x="464" y="182"/>
                    <a:pt x="461" y="183"/>
                    <a:pt x="459" y="183"/>
                  </a:cubicBezTo>
                  <a:cubicBezTo>
                    <a:pt x="456" y="183"/>
                    <a:pt x="453" y="181"/>
                    <a:pt x="451" y="179"/>
                  </a:cubicBezTo>
                  <a:cubicBezTo>
                    <a:pt x="449" y="177"/>
                    <a:pt x="449" y="175"/>
                    <a:pt x="449" y="174"/>
                  </a:cubicBezTo>
                  <a:cubicBezTo>
                    <a:pt x="449" y="172"/>
                    <a:pt x="451" y="170"/>
                    <a:pt x="451" y="170"/>
                  </a:cubicBezTo>
                  <a:cubicBezTo>
                    <a:pt x="451" y="170"/>
                    <a:pt x="449" y="171"/>
                    <a:pt x="448" y="168"/>
                  </a:cubicBezTo>
                  <a:cubicBezTo>
                    <a:pt x="447" y="166"/>
                    <a:pt x="448" y="164"/>
                    <a:pt x="450" y="161"/>
                  </a:cubicBezTo>
                  <a:cubicBezTo>
                    <a:pt x="453" y="158"/>
                    <a:pt x="455" y="161"/>
                    <a:pt x="454" y="163"/>
                  </a:cubicBezTo>
                  <a:cubicBezTo>
                    <a:pt x="453" y="164"/>
                    <a:pt x="454" y="165"/>
                    <a:pt x="455" y="166"/>
                  </a:cubicBezTo>
                  <a:cubicBezTo>
                    <a:pt x="457" y="166"/>
                    <a:pt x="459" y="166"/>
                    <a:pt x="459" y="166"/>
                  </a:cubicBezTo>
                  <a:cubicBezTo>
                    <a:pt x="459" y="166"/>
                    <a:pt x="458" y="167"/>
                    <a:pt x="457" y="169"/>
                  </a:cubicBezTo>
                  <a:cubicBezTo>
                    <a:pt x="456" y="171"/>
                    <a:pt x="456" y="172"/>
                    <a:pt x="457" y="175"/>
                  </a:cubicBezTo>
                  <a:cubicBezTo>
                    <a:pt x="457" y="178"/>
                    <a:pt x="460" y="177"/>
                    <a:pt x="459" y="174"/>
                  </a:cubicBezTo>
                  <a:cubicBezTo>
                    <a:pt x="458" y="171"/>
                    <a:pt x="459" y="169"/>
                    <a:pt x="462" y="166"/>
                  </a:cubicBezTo>
                  <a:cubicBezTo>
                    <a:pt x="465" y="164"/>
                    <a:pt x="472" y="163"/>
                    <a:pt x="475" y="162"/>
                  </a:cubicBezTo>
                  <a:cubicBezTo>
                    <a:pt x="478" y="162"/>
                    <a:pt x="484" y="165"/>
                    <a:pt x="484" y="165"/>
                  </a:cubicBezTo>
                  <a:cubicBezTo>
                    <a:pt x="484" y="165"/>
                    <a:pt x="478" y="161"/>
                    <a:pt x="473" y="161"/>
                  </a:cubicBezTo>
                  <a:cubicBezTo>
                    <a:pt x="469" y="161"/>
                    <a:pt x="466" y="162"/>
                    <a:pt x="463" y="162"/>
                  </a:cubicBezTo>
                  <a:cubicBezTo>
                    <a:pt x="461" y="163"/>
                    <a:pt x="456" y="166"/>
                    <a:pt x="458" y="164"/>
                  </a:cubicBezTo>
                  <a:cubicBezTo>
                    <a:pt x="460" y="162"/>
                    <a:pt x="463" y="159"/>
                    <a:pt x="473" y="158"/>
                  </a:cubicBezTo>
                  <a:cubicBezTo>
                    <a:pt x="480" y="158"/>
                    <a:pt x="489" y="162"/>
                    <a:pt x="496" y="168"/>
                  </a:cubicBezTo>
                  <a:cubicBezTo>
                    <a:pt x="506" y="177"/>
                    <a:pt x="509" y="190"/>
                    <a:pt x="509" y="190"/>
                  </a:cubicBezTo>
                  <a:close/>
                  <a:moveTo>
                    <a:pt x="446" y="146"/>
                  </a:moveTo>
                  <a:cubicBezTo>
                    <a:pt x="447" y="148"/>
                    <a:pt x="450" y="150"/>
                    <a:pt x="450" y="150"/>
                  </a:cubicBezTo>
                  <a:cubicBezTo>
                    <a:pt x="450" y="150"/>
                    <a:pt x="445" y="150"/>
                    <a:pt x="442" y="149"/>
                  </a:cubicBezTo>
                  <a:cubicBezTo>
                    <a:pt x="439" y="148"/>
                    <a:pt x="441" y="151"/>
                    <a:pt x="443" y="152"/>
                  </a:cubicBezTo>
                  <a:cubicBezTo>
                    <a:pt x="446" y="153"/>
                    <a:pt x="448" y="152"/>
                    <a:pt x="448" y="152"/>
                  </a:cubicBezTo>
                  <a:cubicBezTo>
                    <a:pt x="448" y="152"/>
                    <a:pt x="444" y="153"/>
                    <a:pt x="439" y="158"/>
                  </a:cubicBezTo>
                  <a:cubicBezTo>
                    <a:pt x="434" y="164"/>
                    <a:pt x="435" y="167"/>
                    <a:pt x="441" y="161"/>
                  </a:cubicBezTo>
                  <a:cubicBezTo>
                    <a:pt x="449" y="153"/>
                    <a:pt x="451" y="152"/>
                    <a:pt x="460" y="151"/>
                  </a:cubicBezTo>
                  <a:cubicBezTo>
                    <a:pt x="465" y="151"/>
                    <a:pt x="471" y="155"/>
                    <a:pt x="471" y="155"/>
                  </a:cubicBezTo>
                  <a:cubicBezTo>
                    <a:pt x="465" y="154"/>
                    <a:pt x="455" y="153"/>
                    <a:pt x="450" y="157"/>
                  </a:cubicBezTo>
                  <a:cubicBezTo>
                    <a:pt x="450" y="157"/>
                    <a:pt x="447" y="161"/>
                    <a:pt x="444" y="163"/>
                  </a:cubicBezTo>
                  <a:cubicBezTo>
                    <a:pt x="442" y="166"/>
                    <a:pt x="440" y="167"/>
                    <a:pt x="437" y="168"/>
                  </a:cubicBezTo>
                  <a:cubicBezTo>
                    <a:pt x="435" y="169"/>
                    <a:pt x="430" y="170"/>
                    <a:pt x="430" y="168"/>
                  </a:cubicBezTo>
                  <a:cubicBezTo>
                    <a:pt x="429" y="166"/>
                    <a:pt x="431" y="161"/>
                    <a:pt x="433" y="158"/>
                  </a:cubicBezTo>
                  <a:cubicBezTo>
                    <a:pt x="435" y="155"/>
                    <a:pt x="439" y="153"/>
                    <a:pt x="439" y="153"/>
                  </a:cubicBezTo>
                  <a:cubicBezTo>
                    <a:pt x="439" y="153"/>
                    <a:pt x="437" y="153"/>
                    <a:pt x="434" y="152"/>
                  </a:cubicBezTo>
                  <a:cubicBezTo>
                    <a:pt x="432" y="152"/>
                    <a:pt x="430" y="150"/>
                    <a:pt x="431" y="148"/>
                  </a:cubicBezTo>
                  <a:cubicBezTo>
                    <a:pt x="432" y="145"/>
                    <a:pt x="436" y="144"/>
                    <a:pt x="438" y="144"/>
                  </a:cubicBezTo>
                  <a:cubicBezTo>
                    <a:pt x="439" y="144"/>
                    <a:pt x="443" y="145"/>
                    <a:pt x="443" y="145"/>
                  </a:cubicBezTo>
                  <a:cubicBezTo>
                    <a:pt x="443" y="145"/>
                    <a:pt x="443" y="145"/>
                    <a:pt x="442" y="144"/>
                  </a:cubicBezTo>
                  <a:cubicBezTo>
                    <a:pt x="442" y="143"/>
                    <a:pt x="441" y="142"/>
                    <a:pt x="441" y="140"/>
                  </a:cubicBezTo>
                  <a:cubicBezTo>
                    <a:pt x="441" y="137"/>
                    <a:pt x="442" y="134"/>
                    <a:pt x="446" y="134"/>
                  </a:cubicBezTo>
                  <a:cubicBezTo>
                    <a:pt x="450" y="134"/>
                    <a:pt x="453" y="136"/>
                    <a:pt x="452" y="140"/>
                  </a:cubicBezTo>
                  <a:cubicBezTo>
                    <a:pt x="452" y="142"/>
                    <a:pt x="449" y="143"/>
                    <a:pt x="449" y="143"/>
                  </a:cubicBezTo>
                  <a:cubicBezTo>
                    <a:pt x="449" y="143"/>
                    <a:pt x="455" y="142"/>
                    <a:pt x="458" y="143"/>
                  </a:cubicBezTo>
                  <a:cubicBezTo>
                    <a:pt x="461" y="143"/>
                    <a:pt x="464" y="144"/>
                    <a:pt x="469" y="149"/>
                  </a:cubicBezTo>
                  <a:cubicBezTo>
                    <a:pt x="475" y="153"/>
                    <a:pt x="477" y="157"/>
                    <a:pt x="477" y="157"/>
                  </a:cubicBezTo>
                  <a:cubicBezTo>
                    <a:pt x="477" y="157"/>
                    <a:pt x="470" y="152"/>
                    <a:pt x="468" y="151"/>
                  </a:cubicBezTo>
                  <a:cubicBezTo>
                    <a:pt x="466" y="150"/>
                    <a:pt x="462" y="148"/>
                    <a:pt x="458" y="148"/>
                  </a:cubicBezTo>
                  <a:cubicBezTo>
                    <a:pt x="455" y="148"/>
                    <a:pt x="453" y="148"/>
                    <a:pt x="451" y="147"/>
                  </a:cubicBezTo>
                  <a:cubicBezTo>
                    <a:pt x="449" y="146"/>
                    <a:pt x="449" y="145"/>
                    <a:pt x="447" y="143"/>
                  </a:cubicBezTo>
                  <a:cubicBezTo>
                    <a:pt x="445" y="141"/>
                    <a:pt x="444" y="144"/>
                    <a:pt x="446" y="146"/>
                  </a:cubicBezTo>
                  <a:close/>
                  <a:moveTo>
                    <a:pt x="570" y="230"/>
                  </a:moveTo>
                  <a:cubicBezTo>
                    <a:pt x="553" y="230"/>
                    <a:pt x="553" y="230"/>
                    <a:pt x="553" y="230"/>
                  </a:cubicBezTo>
                  <a:cubicBezTo>
                    <a:pt x="554" y="230"/>
                    <a:pt x="556" y="228"/>
                    <a:pt x="557" y="226"/>
                  </a:cubicBezTo>
                  <a:cubicBezTo>
                    <a:pt x="558" y="223"/>
                    <a:pt x="555" y="224"/>
                    <a:pt x="554" y="224"/>
                  </a:cubicBezTo>
                  <a:cubicBezTo>
                    <a:pt x="553" y="224"/>
                    <a:pt x="551" y="224"/>
                    <a:pt x="551" y="222"/>
                  </a:cubicBezTo>
                  <a:cubicBezTo>
                    <a:pt x="551" y="220"/>
                    <a:pt x="553" y="219"/>
                    <a:pt x="555" y="219"/>
                  </a:cubicBezTo>
                  <a:cubicBezTo>
                    <a:pt x="558" y="219"/>
                    <a:pt x="561" y="221"/>
                    <a:pt x="561" y="225"/>
                  </a:cubicBezTo>
                  <a:cubicBezTo>
                    <a:pt x="561" y="229"/>
                    <a:pt x="559" y="230"/>
                    <a:pt x="559" y="230"/>
                  </a:cubicBezTo>
                  <a:cubicBezTo>
                    <a:pt x="559" y="230"/>
                    <a:pt x="564" y="227"/>
                    <a:pt x="566" y="228"/>
                  </a:cubicBezTo>
                  <a:cubicBezTo>
                    <a:pt x="568" y="228"/>
                    <a:pt x="570" y="229"/>
                    <a:pt x="570" y="230"/>
                  </a:cubicBezTo>
                  <a:close/>
                  <a:moveTo>
                    <a:pt x="551" y="230"/>
                  </a:moveTo>
                  <a:cubicBezTo>
                    <a:pt x="544" y="230"/>
                    <a:pt x="544" y="230"/>
                    <a:pt x="544" y="230"/>
                  </a:cubicBezTo>
                  <a:cubicBezTo>
                    <a:pt x="542" y="229"/>
                    <a:pt x="544" y="226"/>
                    <a:pt x="545" y="225"/>
                  </a:cubicBezTo>
                  <a:cubicBezTo>
                    <a:pt x="547" y="224"/>
                    <a:pt x="548" y="224"/>
                    <a:pt x="550" y="226"/>
                  </a:cubicBezTo>
                  <a:cubicBezTo>
                    <a:pt x="552" y="227"/>
                    <a:pt x="552" y="229"/>
                    <a:pt x="551" y="230"/>
                  </a:cubicBezTo>
                  <a:close/>
                  <a:moveTo>
                    <a:pt x="541" y="230"/>
                  </a:moveTo>
                  <a:cubicBezTo>
                    <a:pt x="531" y="230"/>
                    <a:pt x="531" y="230"/>
                    <a:pt x="531" y="230"/>
                  </a:cubicBezTo>
                  <a:cubicBezTo>
                    <a:pt x="530" y="228"/>
                    <a:pt x="530" y="227"/>
                    <a:pt x="530" y="222"/>
                  </a:cubicBezTo>
                  <a:cubicBezTo>
                    <a:pt x="529" y="216"/>
                    <a:pt x="532" y="208"/>
                    <a:pt x="536" y="202"/>
                  </a:cubicBezTo>
                  <a:cubicBezTo>
                    <a:pt x="540" y="197"/>
                    <a:pt x="549" y="190"/>
                    <a:pt x="553" y="188"/>
                  </a:cubicBezTo>
                  <a:cubicBezTo>
                    <a:pt x="556" y="187"/>
                    <a:pt x="559" y="183"/>
                    <a:pt x="560" y="182"/>
                  </a:cubicBezTo>
                  <a:cubicBezTo>
                    <a:pt x="561" y="181"/>
                    <a:pt x="561" y="180"/>
                    <a:pt x="561" y="180"/>
                  </a:cubicBezTo>
                  <a:cubicBezTo>
                    <a:pt x="561" y="180"/>
                    <a:pt x="562" y="181"/>
                    <a:pt x="561" y="183"/>
                  </a:cubicBezTo>
                  <a:cubicBezTo>
                    <a:pt x="561" y="185"/>
                    <a:pt x="559" y="186"/>
                    <a:pt x="559" y="186"/>
                  </a:cubicBezTo>
                  <a:cubicBezTo>
                    <a:pt x="559" y="186"/>
                    <a:pt x="563" y="185"/>
                    <a:pt x="566" y="185"/>
                  </a:cubicBezTo>
                  <a:cubicBezTo>
                    <a:pt x="568" y="185"/>
                    <a:pt x="570" y="187"/>
                    <a:pt x="571" y="188"/>
                  </a:cubicBezTo>
                  <a:cubicBezTo>
                    <a:pt x="572" y="189"/>
                    <a:pt x="573" y="191"/>
                    <a:pt x="569" y="193"/>
                  </a:cubicBezTo>
                  <a:cubicBezTo>
                    <a:pt x="566" y="195"/>
                    <a:pt x="565" y="191"/>
                    <a:pt x="566" y="191"/>
                  </a:cubicBezTo>
                  <a:cubicBezTo>
                    <a:pt x="567" y="190"/>
                    <a:pt x="568" y="191"/>
                    <a:pt x="566" y="189"/>
                  </a:cubicBezTo>
                  <a:cubicBezTo>
                    <a:pt x="564" y="187"/>
                    <a:pt x="561" y="188"/>
                    <a:pt x="559" y="188"/>
                  </a:cubicBezTo>
                  <a:cubicBezTo>
                    <a:pt x="556" y="188"/>
                    <a:pt x="550" y="192"/>
                    <a:pt x="550" y="192"/>
                  </a:cubicBezTo>
                  <a:cubicBezTo>
                    <a:pt x="550" y="192"/>
                    <a:pt x="556" y="191"/>
                    <a:pt x="561" y="193"/>
                  </a:cubicBezTo>
                  <a:cubicBezTo>
                    <a:pt x="567" y="195"/>
                    <a:pt x="572" y="204"/>
                    <a:pt x="574" y="204"/>
                  </a:cubicBezTo>
                  <a:cubicBezTo>
                    <a:pt x="576" y="204"/>
                    <a:pt x="579" y="205"/>
                    <a:pt x="576" y="208"/>
                  </a:cubicBezTo>
                  <a:cubicBezTo>
                    <a:pt x="572" y="210"/>
                    <a:pt x="568" y="207"/>
                    <a:pt x="568" y="207"/>
                  </a:cubicBezTo>
                  <a:cubicBezTo>
                    <a:pt x="568" y="207"/>
                    <a:pt x="569" y="211"/>
                    <a:pt x="565" y="214"/>
                  </a:cubicBezTo>
                  <a:cubicBezTo>
                    <a:pt x="561" y="216"/>
                    <a:pt x="558" y="214"/>
                    <a:pt x="556" y="212"/>
                  </a:cubicBezTo>
                  <a:cubicBezTo>
                    <a:pt x="554" y="210"/>
                    <a:pt x="555" y="205"/>
                    <a:pt x="558" y="204"/>
                  </a:cubicBezTo>
                  <a:cubicBezTo>
                    <a:pt x="560" y="204"/>
                    <a:pt x="560" y="208"/>
                    <a:pt x="561" y="209"/>
                  </a:cubicBezTo>
                  <a:cubicBezTo>
                    <a:pt x="562" y="209"/>
                    <a:pt x="563" y="209"/>
                    <a:pt x="564" y="208"/>
                  </a:cubicBezTo>
                  <a:cubicBezTo>
                    <a:pt x="565" y="207"/>
                    <a:pt x="564" y="202"/>
                    <a:pt x="564" y="201"/>
                  </a:cubicBezTo>
                  <a:cubicBezTo>
                    <a:pt x="563" y="199"/>
                    <a:pt x="560" y="194"/>
                    <a:pt x="554" y="194"/>
                  </a:cubicBezTo>
                  <a:cubicBezTo>
                    <a:pt x="548" y="194"/>
                    <a:pt x="544" y="198"/>
                    <a:pt x="545" y="197"/>
                  </a:cubicBezTo>
                  <a:cubicBezTo>
                    <a:pt x="546" y="196"/>
                    <a:pt x="549" y="196"/>
                    <a:pt x="551" y="195"/>
                  </a:cubicBezTo>
                  <a:cubicBezTo>
                    <a:pt x="553" y="195"/>
                    <a:pt x="558" y="196"/>
                    <a:pt x="558" y="199"/>
                  </a:cubicBezTo>
                  <a:cubicBezTo>
                    <a:pt x="558" y="202"/>
                    <a:pt x="554" y="204"/>
                    <a:pt x="552" y="202"/>
                  </a:cubicBezTo>
                  <a:cubicBezTo>
                    <a:pt x="549" y="199"/>
                    <a:pt x="548" y="200"/>
                    <a:pt x="543" y="203"/>
                  </a:cubicBezTo>
                  <a:cubicBezTo>
                    <a:pt x="533" y="208"/>
                    <a:pt x="534" y="219"/>
                    <a:pt x="534" y="219"/>
                  </a:cubicBezTo>
                  <a:cubicBezTo>
                    <a:pt x="534" y="219"/>
                    <a:pt x="538" y="213"/>
                    <a:pt x="540" y="210"/>
                  </a:cubicBezTo>
                  <a:cubicBezTo>
                    <a:pt x="543" y="208"/>
                    <a:pt x="545" y="207"/>
                    <a:pt x="548" y="208"/>
                  </a:cubicBezTo>
                  <a:cubicBezTo>
                    <a:pt x="551" y="209"/>
                    <a:pt x="553" y="212"/>
                    <a:pt x="551" y="215"/>
                  </a:cubicBezTo>
                  <a:cubicBezTo>
                    <a:pt x="549" y="218"/>
                    <a:pt x="546" y="216"/>
                    <a:pt x="546" y="216"/>
                  </a:cubicBezTo>
                  <a:cubicBezTo>
                    <a:pt x="545" y="215"/>
                    <a:pt x="546" y="213"/>
                    <a:pt x="545" y="212"/>
                  </a:cubicBezTo>
                  <a:cubicBezTo>
                    <a:pt x="544" y="212"/>
                    <a:pt x="543" y="212"/>
                    <a:pt x="540" y="214"/>
                  </a:cubicBezTo>
                  <a:cubicBezTo>
                    <a:pt x="537" y="217"/>
                    <a:pt x="536" y="221"/>
                    <a:pt x="535" y="224"/>
                  </a:cubicBezTo>
                  <a:cubicBezTo>
                    <a:pt x="533" y="226"/>
                    <a:pt x="534" y="229"/>
                    <a:pt x="534" y="229"/>
                  </a:cubicBezTo>
                  <a:cubicBezTo>
                    <a:pt x="534" y="229"/>
                    <a:pt x="537" y="228"/>
                    <a:pt x="538" y="228"/>
                  </a:cubicBezTo>
                  <a:cubicBezTo>
                    <a:pt x="540" y="228"/>
                    <a:pt x="541" y="229"/>
                    <a:pt x="541" y="230"/>
                  </a:cubicBezTo>
                  <a:close/>
                  <a:moveTo>
                    <a:pt x="603" y="161"/>
                  </a:moveTo>
                  <a:cubicBezTo>
                    <a:pt x="606" y="164"/>
                    <a:pt x="607" y="166"/>
                    <a:pt x="606" y="168"/>
                  </a:cubicBezTo>
                  <a:cubicBezTo>
                    <a:pt x="604" y="171"/>
                    <a:pt x="602" y="170"/>
                    <a:pt x="602" y="170"/>
                  </a:cubicBezTo>
                  <a:cubicBezTo>
                    <a:pt x="602" y="170"/>
                    <a:pt x="605" y="172"/>
                    <a:pt x="605" y="174"/>
                  </a:cubicBezTo>
                  <a:cubicBezTo>
                    <a:pt x="604" y="175"/>
                    <a:pt x="604" y="177"/>
                    <a:pt x="602" y="179"/>
                  </a:cubicBezTo>
                  <a:cubicBezTo>
                    <a:pt x="600" y="181"/>
                    <a:pt x="598" y="183"/>
                    <a:pt x="595" y="183"/>
                  </a:cubicBezTo>
                  <a:cubicBezTo>
                    <a:pt x="593" y="183"/>
                    <a:pt x="590" y="182"/>
                    <a:pt x="589" y="180"/>
                  </a:cubicBezTo>
                  <a:cubicBezTo>
                    <a:pt x="588" y="178"/>
                    <a:pt x="590" y="176"/>
                    <a:pt x="591" y="176"/>
                  </a:cubicBezTo>
                  <a:cubicBezTo>
                    <a:pt x="592" y="176"/>
                    <a:pt x="594" y="173"/>
                    <a:pt x="592" y="170"/>
                  </a:cubicBezTo>
                  <a:cubicBezTo>
                    <a:pt x="589" y="166"/>
                    <a:pt x="584" y="164"/>
                    <a:pt x="582" y="164"/>
                  </a:cubicBezTo>
                  <a:cubicBezTo>
                    <a:pt x="579" y="164"/>
                    <a:pt x="577" y="164"/>
                    <a:pt x="575" y="165"/>
                  </a:cubicBezTo>
                  <a:cubicBezTo>
                    <a:pt x="572" y="166"/>
                    <a:pt x="567" y="169"/>
                    <a:pt x="567" y="169"/>
                  </a:cubicBezTo>
                  <a:cubicBezTo>
                    <a:pt x="567" y="169"/>
                    <a:pt x="570" y="168"/>
                    <a:pt x="574" y="168"/>
                  </a:cubicBezTo>
                  <a:cubicBezTo>
                    <a:pt x="578" y="169"/>
                    <a:pt x="581" y="170"/>
                    <a:pt x="583" y="172"/>
                  </a:cubicBezTo>
                  <a:cubicBezTo>
                    <a:pt x="584" y="175"/>
                    <a:pt x="586" y="174"/>
                    <a:pt x="585" y="178"/>
                  </a:cubicBezTo>
                  <a:cubicBezTo>
                    <a:pt x="585" y="181"/>
                    <a:pt x="582" y="181"/>
                    <a:pt x="581" y="179"/>
                  </a:cubicBezTo>
                  <a:cubicBezTo>
                    <a:pt x="580" y="178"/>
                    <a:pt x="580" y="176"/>
                    <a:pt x="580" y="176"/>
                  </a:cubicBezTo>
                  <a:cubicBezTo>
                    <a:pt x="580" y="176"/>
                    <a:pt x="577" y="178"/>
                    <a:pt x="574" y="178"/>
                  </a:cubicBezTo>
                  <a:cubicBezTo>
                    <a:pt x="572" y="178"/>
                    <a:pt x="569" y="177"/>
                    <a:pt x="568" y="176"/>
                  </a:cubicBezTo>
                  <a:cubicBezTo>
                    <a:pt x="566" y="175"/>
                    <a:pt x="565" y="174"/>
                    <a:pt x="565" y="174"/>
                  </a:cubicBezTo>
                  <a:cubicBezTo>
                    <a:pt x="565" y="174"/>
                    <a:pt x="571" y="175"/>
                    <a:pt x="573" y="175"/>
                  </a:cubicBezTo>
                  <a:cubicBezTo>
                    <a:pt x="576" y="175"/>
                    <a:pt x="578" y="173"/>
                    <a:pt x="578" y="173"/>
                  </a:cubicBezTo>
                  <a:cubicBezTo>
                    <a:pt x="578" y="173"/>
                    <a:pt x="574" y="171"/>
                    <a:pt x="569" y="171"/>
                  </a:cubicBezTo>
                  <a:cubicBezTo>
                    <a:pt x="565" y="172"/>
                    <a:pt x="561" y="171"/>
                    <a:pt x="557" y="173"/>
                  </a:cubicBezTo>
                  <a:cubicBezTo>
                    <a:pt x="550" y="178"/>
                    <a:pt x="545" y="190"/>
                    <a:pt x="545" y="190"/>
                  </a:cubicBezTo>
                  <a:cubicBezTo>
                    <a:pt x="545" y="190"/>
                    <a:pt x="548" y="177"/>
                    <a:pt x="558" y="168"/>
                  </a:cubicBezTo>
                  <a:cubicBezTo>
                    <a:pt x="565" y="162"/>
                    <a:pt x="574" y="158"/>
                    <a:pt x="581" y="158"/>
                  </a:cubicBezTo>
                  <a:cubicBezTo>
                    <a:pt x="591" y="159"/>
                    <a:pt x="594" y="162"/>
                    <a:pt x="596" y="164"/>
                  </a:cubicBezTo>
                  <a:cubicBezTo>
                    <a:pt x="598" y="166"/>
                    <a:pt x="593" y="163"/>
                    <a:pt x="591" y="162"/>
                  </a:cubicBezTo>
                  <a:cubicBezTo>
                    <a:pt x="588" y="162"/>
                    <a:pt x="585" y="161"/>
                    <a:pt x="581" y="161"/>
                  </a:cubicBezTo>
                  <a:cubicBezTo>
                    <a:pt x="576" y="161"/>
                    <a:pt x="570" y="165"/>
                    <a:pt x="570" y="165"/>
                  </a:cubicBezTo>
                  <a:cubicBezTo>
                    <a:pt x="570" y="165"/>
                    <a:pt x="576" y="162"/>
                    <a:pt x="579" y="162"/>
                  </a:cubicBezTo>
                  <a:cubicBezTo>
                    <a:pt x="582" y="163"/>
                    <a:pt x="589" y="164"/>
                    <a:pt x="592" y="166"/>
                  </a:cubicBezTo>
                  <a:cubicBezTo>
                    <a:pt x="595" y="169"/>
                    <a:pt x="596" y="171"/>
                    <a:pt x="595" y="174"/>
                  </a:cubicBezTo>
                  <a:cubicBezTo>
                    <a:pt x="594" y="177"/>
                    <a:pt x="597" y="178"/>
                    <a:pt x="597" y="175"/>
                  </a:cubicBezTo>
                  <a:cubicBezTo>
                    <a:pt x="598" y="172"/>
                    <a:pt x="598" y="171"/>
                    <a:pt x="597" y="169"/>
                  </a:cubicBezTo>
                  <a:cubicBezTo>
                    <a:pt x="596" y="167"/>
                    <a:pt x="595" y="166"/>
                    <a:pt x="595" y="166"/>
                  </a:cubicBezTo>
                  <a:cubicBezTo>
                    <a:pt x="595" y="166"/>
                    <a:pt x="597" y="166"/>
                    <a:pt x="598" y="166"/>
                  </a:cubicBezTo>
                  <a:cubicBezTo>
                    <a:pt x="600" y="165"/>
                    <a:pt x="601" y="164"/>
                    <a:pt x="600" y="163"/>
                  </a:cubicBezTo>
                  <a:cubicBezTo>
                    <a:pt x="599" y="161"/>
                    <a:pt x="601" y="158"/>
                    <a:pt x="603" y="161"/>
                  </a:cubicBezTo>
                  <a:close/>
                  <a:moveTo>
                    <a:pt x="621" y="158"/>
                  </a:moveTo>
                  <a:cubicBezTo>
                    <a:pt x="623" y="161"/>
                    <a:pt x="625" y="166"/>
                    <a:pt x="624" y="168"/>
                  </a:cubicBezTo>
                  <a:cubicBezTo>
                    <a:pt x="624" y="170"/>
                    <a:pt x="619" y="169"/>
                    <a:pt x="617" y="168"/>
                  </a:cubicBezTo>
                  <a:cubicBezTo>
                    <a:pt x="614" y="167"/>
                    <a:pt x="612" y="166"/>
                    <a:pt x="610" y="163"/>
                  </a:cubicBezTo>
                  <a:cubicBezTo>
                    <a:pt x="607" y="161"/>
                    <a:pt x="604" y="157"/>
                    <a:pt x="604" y="157"/>
                  </a:cubicBezTo>
                  <a:cubicBezTo>
                    <a:pt x="599" y="153"/>
                    <a:pt x="589" y="154"/>
                    <a:pt x="583" y="155"/>
                  </a:cubicBezTo>
                  <a:cubicBezTo>
                    <a:pt x="583" y="155"/>
                    <a:pt x="589" y="151"/>
                    <a:pt x="594" y="151"/>
                  </a:cubicBezTo>
                  <a:cubicBezTo>
                    <a:pt x="603" y="152"/>
                    <a:pt x="605" y="153"/>
                    <a:pt x="613" y="161"/>
                  </a:cubicBezTo>
                  <a:cubicBezTo>
                    <a:pt x="619" y="167"/>
                    <a:pt x="620" y="164"/>
                    <a:pt x="615" y="158"/>
                  </a:cubicBezTo>
                  <a:cubicBezTo>
                    <a:pt x="610" y="153"/>
                    <a:pt x="606" y="152"/>
                    <a:pt x="606" y="152"/>
                  </a:cubicBezTo>
                  <a:cubicBezTo>
                    <a:pt x="606" y="152"/>
                    <a:pt x="608" y="153"/>
                    <a:pt x="611" y="152"/>
                  </a:cubicBezTo>
                  <a:cubicBezTo>
                    <a:pt x="613" y="151"/>
                    <a:pt x="615" y="148"/>
                    <a:pt x="612" y="149"/>
                  </a:cubicBezTo>
                  <a:cubicBezTo>
                    <a:pt x="608" y="150"/>
                    <a:pt x="604" y="150"/>
                    <a:pt x="604" y="150"/>
                  </a:cubicBezTo>
                  <a:cubicBezTo>
                    <a:pt x="604" y="150"/>
                    <a:pt x="607" y="148"/>
                    <a:pt x="608" y="146"/>
                  </a:cubicBezTo>
                  <a:cubicBezTo>
                    <a:pt x="610" y="144"/>
                    <a:pt x="609" y="141"/>
                    <a:pt x="607" y="143"/>
                  </a:cubicBezTo>
                  <a:cubicBezTo>
                    <a:pt x="605" y="145"/>
                    <a:pt x="605" y="146"/>
                    <a:pt x="603" y="147"/>
                  </a:cubicBezTo>
                  <a:cubicBezTo>
                    <a:pt x="601" y="148"/>
                    <a:pt x="599" y="148"/>
                    <a:pt x="595" y="148"/>
                  </a:cubicBezTo>
                  <a:cubicBezTo>
                    <a:pt x="592" y="148"/>
                    <a:pt x="588" y="150"/>
                    <a:pt x="586" y="151"/>
                  </a:cubicBezTo>
                  <a:cubicBezTo>
                    <a:pt x="584" y="152"/>
                    <a:pt x="577" y="157"/>
                    <a:pt x="577" y="157"/>
                  </a:cubicBezTo>
                  <a:cubicBezTo>
                    <a:pt x="577" y="157"/>
                    <a:pt x="579" y="153"/>
                    <a:pt x="585" y="149"/>
                  </a:cubicBezTo>
                  <a:cubicBezTo>
                    <a:pt x="590" y="144"/>
                    <a:pt x="593" y="143"/>
                    <a:pt x="596" y="143"/>
                  </a:cubicBezTo>
                  <a:cubicBezTo>
                    <a:pt x="599" y="142"/>
                    <a:pt x="605" y="143"/>
                    <a:pt x="605" y="143"/>
                  </a:cubicBezTo>
                  <a:cubicBezTo>
                    <a:pt x="605" y="143"/>
                    <a:pt x="602" y="142"/>
                    <a:pt x="602" y="140"/>
                  </a:cubicBezTo>
                  <a:cubicBezTo>
                    <a:pt x="601" y="136"/>
                    <a:pt x="604" y="134"/>
                    <a:pt x="608" y="134"/>
                  </a:cubicBezTo>
                  <a:cubicBezTo>
                    <a:pt x="612" y="134"/>
                    <a:pt x="613" y="137"/>
                    <a:pt x="613" y="140"/>
                  </a:cubicBezTo>
                  <a:cubicBezTo>
                    <a:pt x="613" y="142"/>
                    <a:pt x="612" y="143"/>
                    <a:pt x="612" y="144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1" y="145"/>
                    <a:pt x="615" y="144"/>
                    <a:pt x="616" y="144"/>
                  </a:cubicBezTo>
                  <a:cubicBezTo>
                    <a:pt x="618" y="144"/>
                    <a:pt x="622" y="145"/>
                    <a:pt x="623" y="148"/>
                  </a:cubicBezTo>
                  <a:cubicBezTo>
                    <a:pt x="624" y="150"/>
                    <a:pt x="622" y="152"/>
                    <a:pt x="620" y="152"/>
                  </a:cubicBezTo>
                  <a:cubicBezTo>
                    <a:pt x="617" y="153"/>
                    <a:pt x="615" y="153"/>
                    <a:pt x="615" y="153"/>
                  </a:cubicBezTo>
                  <a:cubicBezTo>
                    <a:pt x="615" y="153"/>
                    <a:pt x="618" y="155"/>
                    <a:pt x="621" y="158"/>
                  </a:cubicBezTo>
                  <a:close/>
                  <a:moveTo>
                    <a:pt x="540" y="181"/>
                  </a:moveTo>
                  <a:cubicBezTo>
                    <a:pt x="543" y="184"/>
                    <a:pt x="542" y="188"/>
                    <a:pt x="542" y="188"/>
                  </a:cubicBezTo>
                  <a:cubicBezTo>
                    <a:pt x="542" y="188"/>
                    <a:pt x="541" y="185"/>
                    <a:pt x="540" y="183"/>
                  </a:cubicBezTo>
                  <a:cubicBezTo>
                    <a:pt x="539" y="183"/>
                    <a:pt x="535" y="181"/>
                    <a:pt x="532" y="184"/>
                  </a:cubicBezTo>
                  <a:cubicBezTo>
                    <a:pt x="529" y="187"/>
                    <a:pt x="529" y="193"/>
                    <a:pt x="529" y="193"/>
                  </a:cubicBezTo>
                  <a:cubicBezTo>
                    <a:pt x="529" y="193"/>
                    <a:pt x="530" y="192"/>
                    <a:pt x="531" y="191"/>
                  </a:cubicBezTo>
                  <a:cubicBezTo>
                    <a:pt x="532" y="190"/>
                    <a:pt x="533" y="189"/>
                    <a:pt x="535" y="188"/>
                  </a:cubicBezTo>
                  <a:cubicBezTo>
                    <a:pt x="537" y="188"/>
                    <a:pt x="540" y="188"/>
                    <a:pt x="537" y="190"/>
                  </a:cubicBezTo>
                  <a:cubicBezTo>
                    <a:pt x="535" y="190"/>
                    <a:pt x="533" y="191"/>
                    <a:pt x="531" y="193"/>
                  </a:cubicBezTo>
                  <a:cubicBezTo>
                    <a:pt x="528" y="197"/>
                    <a:pt x="528" y="201"/>
                    <a:pt x="528" y="201"/>
                  </a:cubicBezTo>
                  <a:cubicBezTo>
                    <a:pt x="528" y="201"/>
                    <a:pt x="529" y="201"/>
                    <a:pt x="530" y="199"/>
                  </a:cubicBezTo>
                  <a:cubicBezTo>
                    <a:pt x="531" y="199"/>
                    <a:pt x="536" y="198"/>
                    <a:pt x="532" y="201"/>
                  </a:cubicBezTo>
                  <a:cubicBezTo>
                    <a:pt x="529" y="203"/>
                    <a:pt x="527" y="209"/>
                    <a:pt x="527" y="209"/>
                  </a:cubicBezTo>
                  <a:cubicBezTo>
                    <a:pt x="527" y="209"/>
                    <a:pt x="525" y="203"/>
                    <a:pt x="522" y="201"/>
                  </a:cubicBezTo>
                  <a:cubicBezTo>
                    <a:pt x="518" y="198"/>
                    <a:pt x="523" y="199"/>
                    <a:pt x="524" y="200"/>
                  </a:cubicBezTo>
                  <a:cubicBezTo>
                    <a:pt x="525" y="201"/>
                    <a:pt x="525" y="201"/>
                    <a:pt x="525" y="201"/>
                  </a:cubicBezTo>
                  <a:cubicBezTo>
                    <a:pt x="525" y="201"/>
                    <a:pt x="526" y="197"/>
                    <a:pt x="523" y="193"/>
                  </a:cubicBezTo>
                  <a:cubicBezTo>
                    <a:pt x="521" y="191"/>
                    <a:pt x="519" y="190"/>
                    <a:pt x="517" y="190"/>
                  </a:cubicBezTo>
                  <a:cubicBezTo>
                    <a:pt x="513" y="189"/>
                    <a:pt x="517" y="188"/>
                    <a:pt x="519" y="188"/>
                  </a:cubicBezTo>
                  <a:cubicBezTo>
                    <a:pt x="521" y="189"/>
                    <a:pt x="522" y="190"/>
                    <a:pt x="523" y="191"/>
                  </a:cubicBezTo>
                  <a:cubicBezTo>
                    <a:pt x="524" y="192"/>
                    <a:pt x="525" y="193"/>
                    <a:pt x="525" y="193"/>
                  </a:cubicBezTo>
                  <a:cubicBezTo>
                    <a:pt x="525" y="193"/>
                    <a:pt x="525" y="187"/>
                    <a:pt x="522" y="184"/>
                  </a:cubicBezTo>
                  <a:cubicBezTo>
                    <a:pt x="518" y="181"/>
                    <a:pt x="515" y="183"/>
                    <a:pt x="514" y="183"/>
                  </a:cubicBezTo>
                  <a:cubicBezTo>
                    <a:pt x="513" y="185"/>
                    <a:pt x="512" y="188"/>
                    <a:pt x="512" y="188"/>
                  </a:cubicBezTo>
                  <a:cubicBezTo>
                    <a:pt x="512" y="188"/>
                    <a:pt x="511" y="184"/>
                    <a:pt x="513" y="181"/>
                  </a:cubicBezTo>
                  <a:cubicBezTo>
                    <a:pt x="515" y="179"/>
                    <a:pt x="521" y="180"/>
                    <a:pt x="526" y="188"/>
                  </a:cubicBezTo>
                  <a:cubicBezTo>
                    <a:pt x="526" y="188"/>
                    <a:pt x="525" y="185"/>
                    <a:pt x="526" y="183"/>
                  </a:cubicBezTo>
                  <a:cubicBezTo>
                    <a:pt x="527" y="181"/>
                    <a:pt x="527" y="180"/>
                    <a:pt x="527" y="180"/>
                  </a:cubicBezTo>
                  <a:cubicBezTo>
                    <a:pt x="527" y="180"/>
                    <a:pt x="527" y="181"/>
                    <a:pt x="528" y="183"/>
                  </a:cubicBezTo>
                  <a:cubicBezTo>
                    <a:pt x="529" y="185"/>
                    <a:pt x="528" y="188"/>
                    <a:pt x="528" y="188"/>
                  </a:cubicBezTo>
                  <a:cubicBezTo>
                    <a:pt x="532" y="180"/>
                    <a:pt x="538" y="179"/>
                    <a:pt x="540" y="181"/>
                  </a:cubicBezTo>
                  <a:close/>
                  <a:moveTo>
                    <a:pt x="542" y="169"/>
                  </a:moveTo>
                  <a:cubicBezTo>
                    <a:pt x="542" y="169"/>
                    <a:pt x="540" y="170"/>
                    <a:pt x="539" y="171"/>
                  </a:cubicBezTo>
                  <a:cubicBezTo>
                    <a:pt x="538" y="173"/>
                    <a:pt x="537" y="176"/>
                    <a:pt x="535" y="177"/>
                  </a:cubicBezTo>
                  <a:cubicBezTo>
                    <a:pt x="533" y="178"/>
                    <a:pt x="530" y="179"/>
                    <a:pt x="530" y="178"/>
                  </a:cubicBezTo>
                  <a:cubicBezTo>
                    <a:pt x="529" y="176"/>
                    <a:pt x="529" y="174"/>
                    <a:pt x="529" y="171"/>
                  </a:cubicBezTo>
                  <a:cubicBezTo>
                    <a:pt x="529" y="169"/>
                    <a:pt x="527" y="168"/>
                    <a:pt x="527" y="168"/>
                  </a:cubicBezTo>
                  <a:cubicBezTo>
                    <a:pt x="527" y="168"/>
                    <a:pt x="526" y="169"/>
                    <a:pt x="526" y="171"/>
                  </a:cubicBezTo>
                  <a:cubicBezTo>
                    <a:pt x="526" y="174"/>
                    <a:pt x="526" y="176"/>
                    <a:pt x="525" y="178"/>
                  </a:cubicBezTo>
                  <a:cubicBezTo>
                    <a:pt x="524" y="179"/>
                    <a:pt x="522" y="178"/>
                    <a:pt x="520" y="177"/>
                  </a:cubicBezTo>
                  <a:cubicBezTo>
                    <a:pt x="518" y="176"/>
                    <a:pt x="516" y="173"/>
                    <a:pt x="515" y="171"/>
                  </a:cubicBezTo>
                  <a:cubicBezTo>
                    <a:pt x="514" y="170"/>
                    <a:pt x="513" y="169"/>
                    <a:pt x="513" y="169"/>
                  </a:cubicBezTo>
                  <a:cubicBezTo>
                    <a:pt x="513" y="169"/>
                    <a:pt x="515" y="170"/>
                    <a:pt x="516" y="169"/>
                  </a:cubicBezTo>
                  <a:cubicBezTo>
                    <a:pt x="517" y="169"/>
                    <a:pt x="518" y="169"/>
                    <a:pt x="519" y="170"/>
                  </a:cubicBezTo>
                  <a:cubicBezTo>
                    <a:pt x="521" y="172"/>
                    <a:pt x="522" y="176"/>
                    <a:pt x="523" y="175"/>
                  </a:cubicBezTo>
                  <a:cubicBezTo>
                    <a:pt x="524" y="175"/>
                    <a:pt x="524" y="174"/>
                    <a:pt x="524" y="170"/>
                  </a:cubicBezTo>
                  <a:cubicBezTo>
                    <a:pt x="523" y="165"/>
                    <a:pt x="527" y="163"/>
                    <a:pt x="527" y="160"/>
                  </a:cubicBezTo>
                  <a:cubicBezTo>
                    <a:pt x="527" y="163"/>
                    <a:pt x="531" y="165"/>
                    <a:pt x="531" y="170"/>
                  </a:cubicBezTo>
                  <a:cubicBezTo>
                    <a:pt x="531" y="174"/>
                    <a:pt x="531" y="175"/>
                    <a:pt x="532" y="175"/>
                  </a:cubicBezTo>
                  <a:cubicBezTo>
                    <a:pt x="532" y="176"/>
                    <a:pt x="534" y="172"/>
                    <a:pt x="535" y="170"/>
                  </a:cubicBezTo>
                  <a:cubicBezTo>
                    <a:pt x="537" y="169"/>
                    <a:pt x="538" y="169"/>
                    <a:pt x="539" y="169"/>
                  </a:cubicBezTo>
                  <a:cubicBezTo>
                    <a:pt x="540" y="170"/>
                    <a:pt x="542" y="169"/>
                    <a:pt x="542" y="169"/>
                  </a:cubicBezTo>
                  <a:close/>
                  <a:moveTo>
                    <a:pt x="509" y="156"/>
                  </a:moveTo>
                  <a:cubicBezTo>
                    <a:pt x="509" y="156"/>
                    <a:pt x="512" y="153"/>
                    <a:pt x="514" y="152"/>
                  </a:cubicBezTo>
                  <a:cubicBezTo>
                    <a:pt x="517" y="151"/>
                    <a:pt x="519" y="151"/>
                    <a:pt x="522" y="152"/>
                  </a:cubicBezTo>
                  <a:cubicBezTo>
                    <a:pt x="524" y="153"/>
                    <a:pt x="525" y="155"/>
                    <a:pt x="526" y="156"/>
                  </a:cubicBezTo>
                  <a:cubicBezTo>
                    <a:pt x="526" y="158"/>
                    <a:pt x="524" y="161"/>
                    <a:pt x="524" y="161"/>
                  </a:cubicBezTo>
                  <a:cubicBezTo>
                    <a:pt x="526" y="157"/>
                    <a:pt x="523" y="155"/>
                    <a:pt x="522" y="155"/>
                  </a:cubicBezTo>
                  <a:cubicBezTo>
                    <a:pt x="520" y="154"/>
                    <a:pt x="517" y="155"/>
                    <a:pt x="516" y="157"/>
                  </a:cubicBezTo>
                  <a:cubicBezTo>
                    <a:pt x="515" y="159"/>
                    <a:pt x="515" y="162"/>
                    <a:pt x="515" y="162"/>
                  </a:cubicBezTo>
                  <a:cubicBezTo>
                    <a:pt x="515" y="162"/>
                    <a:pt x="514" y="159"/>
                    <a:pt x="514" y="158"/>
                  </a:cubicBezTo>
                  <a:cubicBezTo>
                    <a:pt x="514" y="157"/>
                    <a:pt x="515" y="155"/>
                    <a:pt x="515" y="155"/>
                  </a:cubicBezTo>
                  <a:cubicBezTo>
                    <a:pt x="515" y="155"/>
                    <a:pt x="512" y="156"/>
                    <a:pt x="510" y="158"/>
                  </a:cubicBezTo>
                  <a:cubicBezTo>
                    <a:pt x="509" y="159"/>
                    <a:pt x="509" y="162"/>
                    <a:pt x="509" y="163"/>
                  </a:cubicBezTo>
                  <a:cubicBezTo>
                    <a:pt x="509" y="166"/>
                    <a:pt x="512" y="167"/>
                    <a:pt x="512" y="167"/>
                  </a:cubicBezTo>
                  <a:cubicBezTo>
                    <a:pt x="512" y="167"/>
                    <a:pt x="510" y="168"/>
                    <a:pt x="508" y="167"/>
                  </a:cubicBezTo>
                  <a:cubicBezTo>
                    <a:pt x="506" y="167"/>
                    <a:pt x="506" y="166"/>
                    <a:pt x="506" y="164"/>
                  </a:cubicBezTo>
                  <a:cubicBezTo>
                    <a:pt x="505" y="162"/>
                    <a:pt x="506" y="160"/>
                    <a:pt x="506" y="160"/>
                  </a:cubicBezTo>
                  <a:cubicBezTo>
                    <a:pt x="506" y="160"/>
                    <a:pt x="505" y="162"/>
                    <a:pt x="503" y="162"/>
                  </a:cubicBezTo>
                  <a:cubicBezTo>
                    <a:pt x="501" y="163"/>
                    <a:pt x="499" y="162"/>
                    <a:pt x="498" y="161"/>
                  </a:cubicBezTo>
                  <a:cubicBezTo>
                    <a:pt x="497" y="160"/>
                    <a:pt x="495" y="158"/>
                    <a:pt x="495" y="156"/>
                  </a:cubicBezTo>
                  <a:cubicBezTo>
                    <a:pt x="495" y="155"/>
                    <a:pt x="496" y="152"/>
                    <a:pt x="496" y="152"/>
                  </a:cubicBezTo>
                  <a:cubicBezTo>
                    <a:pt x="496" y="152"/>
                    <a:pt x="496" y="155"/>
                    <a:pt x="497" y="156"/>
                  </a:cubicBezTo>
                  <a:cubicBezTo>
                    <a:pt x="499" y="158"/>
                    <a:pt x="500" y="159"/>
                    <a:pt x="501" y="159"/>
                  </a:cubicBezTo>
                  <a:cubicBezTo>
                    <a:pt x="504" y="158"/>
                    <a:pt x="505" y="155"/>
                    <a:pt x="508" y="152"/>
                  </a:cubicBezTo>
                  <a:cubicBezTo>
                    <a:pt x="511" y="149"/>
                    <a:pt x="513" y="146"/>
                    <a:pt x="517" y="146"/>
                  </a:cubicBezTo>
                  <a:cubicBezTo>
                    <a:pt x="520" y="146"/>
                    <a:pt x="522" y="147"/>
                    <a:pt x="524" y="148"/>
                  </a:cubicBezTo>
                  <a:cubicBezTo>
                    <a:pt x="526" y="150"/>
                    <a:pt x="526" y="154"/>
                    <a:pt x="526" y="154"/>
                  </a:cubicBezTo>
                  <a:cubicBezTo>
                    <a:pt x="526" y="154"/>
                    <a:pt x="524" y="149"/>
                    <a:pt x="521" y="149"/>
                  </a:cubicBezTo>
                  <a:cubicBezTo>
                    <a:pt x="518" y="149"/>
                    <a:pt x="517" y="148"/>
                    <a:pt x="514" y="150"/>
                  </a:cubicBezTo>
                  <a:cubicBezTo>
                    <a:pt x="511" y="151"/>
                    <a:pt x="509" y="156"/>
                    <a:pt x="509" y="156"/>
                  </a:cubicBezTo>
                  <a:close/>
                  <a:moveTo>
                    <a:pt x="488" y="145"/>
                  </a:moveTo>
                  <a:cubicBezTo>
                    <a:pt x="488" y="145"/>
                    <a:pt x="491" y="142"/>
                    <a:pt x="493" y="141"/>
                  </a:cubicBezTo>
                  <a:cubicBezTo>
                    <a:pt x="496" y="140"/>
                    <a:pt x="499" y="140"/>
                    <a:pt x="501" y="141"/>
                  </a:cubicBezTo>
                  <a:cubicBezTo>
                    <a:pt x="506" y="143"/>
                    <a:pt x="507" y="147"/>
                    <a:pt x="507" y="147"/>
                  </a:cubicBezTo>
                  <a:cubicBezTo>
                    <a:pt x="507" y="147"/>
                    <a:pt x="506" y="146"/>
                    <a:pt x="504" y="144"/>
                  </a:cubicBezTo>
                  <a:cubicBezTo>
                    <a:pt x="503" y="143"/>
                    <a:pt x="501" y="143"/>
                    <a:pt x="499" y="143"/>
                  </a:cubicBezTo>
                  <a:cubicBezTo>
                    <a:pt x="496" y="143"/>
                    <a:pt x="494" y="145"/>
                    <a:pt x="492" y="146"/>
                  </a:cubicBezTo>
                  <a:cubicBezTo>
                    <a:pt x="491" y="147"/>
                    <a:pt x="489" y="149"/>
                    <a:pt x="488" y="151"/>
                  </a:cubicBezTo>
                  <a:cubicBezTo>
                    <a:pt x="488" y="153"/>
                    <a:pt x="488" y="154"/>
                    <a:pt x="489" y="156"/>
                  </a:cubicBezTo>
                  <a:cubicBezTo>
                    <a:pt x="489" y="158"/>
                    <a:pt x="492" y="160"/>
                    <a:pt x="492" y="160"/>
                  </a:cubicBezTo>
                  <a:cubicBezTo>
                    <a:pt x="492" y="160"/>
                    <a:pt x="489" y="159"/>
                    <a:pt x="487" y="158"/>
                  </a:cubicBezTo>
                  <a:cubicBezTo>
                    <a:pt x="485" y="157"/>
                    <a:pt x="485" y="155"/>
                    <a:pt x="485" y="153"/>
                  </a:cubicBezTo>
                  <a:cubicBezTo>
                    <a:pt x="484" y="151"/>
                    <a:pt x="485" y="149"/>
                    <a:pt x="485" y="149"/>
                  </a:cubicBezTo>
                  <a:cubicBezTo>
                    <a:pt x="485" y="149"/>
                    <a:pt x="481" y="151"/>
                    <a:pt x="478" y="150"/>
                  </a:cubicBezTo>
                  <a:cubicBezTo>
                    <a:pt x="476" y="149"/>
                    <a:pt x="474" y="148"/>
                    <a:pt x="473" y="146"/>
                  </a:cubicBezTo>
                  <a:cubicBezTo>
                    <a:pt x="472" y="144"/>
                    <a:pt x="473" y="142"/>
                    <a:pt x="473" y="142"/>
                  </a:cubicBezTo>
                  <a:cubicBezTo>
                    <a:pt x="473" y="142"/>
                    <a:pt x="475" y="144"/>
                    <a:pt x="476" y="144"/>
                  </a:cubicBezTo>
                  <a:cubicBezTo>
                    <a:pt x="477" y="145"/>
                    <a:pt x="480" y="145"/>
                    <a:pt x="483" y="144"/>
                  </a:cubicBezTo>
                  <a:cubicBezTo>
                    <a:pt x="486" y="142"/>
                    <a:pt x="486" y="140"/>
                    <a:pt x="488" y="138"/>
                  </a:cubicBezTo>
                  <a:cubicBezTo>
                    <a:pt x="490" y="136"/>
                    <a:pt x="495" y="135"/>
                    <a:pt x="497" y="135"/>
                  </a:cubicBezTo>
                  <a:cubicBezTo>
                    <a:pt x="500" y="135"/>
                    <a:pt x="503" y="136"/>
                    <a:pt x="505" y="138"/>
                  </a:cubicBezTo>
                  <a:cubicBezTo>
                    <a:pt x="508" y="141"/>
                    <a:pt x="509" y="144"/>
                    <a:pt x="509" y="144"/>
                  </a:cubicBezTo>
                  <a:cubicBezTo>
                    <a:pt x="509" y="144"/>
                    <a:pt x="506" y="141"/>
                    <a:pt x="505" y="140"/>
                  </a:cubicBezTo>
                  <a:cubicBezTo>
                    <a:pt x="503" y="139"/>
                    <a:pt x="501" y="138"/>
                    <a:pt x="498" y="138"/>
                  </a:cubicBezTo>
                  <a:cubicBezTo>
                    <a:pt x="496" y="138"/>
                    <a:pt x="495" y="139"/>
                    <a:pt x="493" y="140"/>
                  </a:cubicBezTo>
                  <a:cubicBezTo>
                    <a:pt x="490" y="141"/>
                    <a:pt x="488" y="145"/>
                    <a:pt x="488" y="145"/>
                  </a:cubicBezTo>
                  <a:close/>
                  <a:moveTo>
                    <a:pt x="480" y="132"/>
                  </a:moveTo>
                  <a:cubicBezTo>
                    <a:pt x="483" y="130"/>
                    <a:pt x="484" y="129"/>
                    <a:pt x="487" y="128"/>
                  </a:cubicBezTo>
                  <a:cubicBezTo>
                    <a:pt x="490" y="127"/>
                    <a:pt x="497" y="127"/>
                    <a:pt x="499" y="128"/>
                  </a:cubicBezTo>
                  <a:cubicBezTo>
                    <a:pt x="505" y="130"/>
                    <a:pt x="507" y="138"/>
                    <a:pt x="507" y="138"/>
                  </a:cubicBezTo>
                  <a:cubicBezTo>
                    <a:pt x="507" y="138"/>
                    <a:pt x="506" y="136"/>
                    <a:pt x="504" y="133"/>
                  </a:cubicBezTo>
                  <a:cubicBezTo>
                    <a:pt x="502" y="131"/>
                    <a:pt x="499" y="131"/>
                    <a:pt x="494" y="131"/>
                  </a:cubicBezTo>
                  <a:cubicBezTo>
                    <a:pt x="489" y="131"/>
                    <a:pt x="487" y="133"/>
                    <a:pt x="485" y="135"/>
                  </a:cubicBezTo>
                  <a:cubicBezTo>
                    <a:pt x="483" y="136"/>
                    <a:pt x="482" y="138"/>
                    <a:pt x="478" y="138"/>
                  </a:cubicBezTo>
                  <a:cubicBezTo>
                    <a:pt x="472" y="138"/>
                    <a:pt x="471" y="135"/>
                    <a:pt x="467" y="133"/>
                  </a:cubicBezTo>
                  <a:cubicBezTo>
                    <a:pt x="467" y="133"/>
                    <a:pt x="473" y="132"/>
                    <a:pt x="475" y="130"/>
                  </a:cubicBezTo>
                  <a:cubicBezTo>
                    <a:pt x="478" y="128"/>
                    <a:pt x="478" y="126"/>
                    <a:pt x="481" y="124"/>
                  </a:cubicBezTo>
                  <a:cubicBezTo>
                    <a:pt x="485" y="122"/>
                    <a:pt x="488" y="121"/>
                    <a:pt x="491" y="121"/>
                  </a:cubicBezTo>
                  <a:cubicBezTo>
                    <a:pt x="494" y="121"/>
                    <a:pt x="496" y="121"/>
                    <a:pt x="496" y="121"/>
                  </a:cubicBezTo>
                  <a:cubicBezTo>
                    <a:pt x="496" y="121"/>
                    <a:pt x="495" y="119"/>
                    <a:pt x="498" y="118"/>
                  </a:cubicBezTo>
                  <a:cubicBezTo>
                    <a:pt x="500" y="117"/>
                    <a:pt x="504" y="118"/>
                    <a:pt x="504" y="118"/>
                  </a:cubicBezTo>
                  <a:cubicBezTo>
                    <a:pt x="504" y="118"/>
                    <a:pt x="502" y="119"/>
                    <a:pt x="501" y="120"/>
                  </a:cubicBezTo>
                  <a:cubicBezTo>
                    <a:pt x="500" y="120"/>
                    <a:pt x="500" y="121"/>
                    <a:pt x="500" y="122"/>
                  </a:cubicBezTo>
                  <a:cubicBezTo>
                    <a:pt x="502" y="124"/>
                    <a:pt x="504" y="126"/>
                    <a:pt x="505" y="128"/>
                  </a:cubicBezTo>
                  <a:cubicBezTo>
                    <a:pt x="507" y="129"/>
                    <a:pt x="508" y="135"/>
                    <a:pt x="508" y="135"/>
                  </a:cubicBezTo>
                  <a:cubicBezTo>
                    <a:pt x="508" y="135"/>
                    <a:pt x="507" y="133"/>
                    <a:pt x="507" y="132"/>
                  </a:cubicBezTo>
                  <a:cubicBezTo>
                    <a:pt x="505" y="129"/>
                    <a:pt x="504" y="129"/>
                    <a:pt x="501" y="127"/>
                  </a:cubicBezTo>
                  <a:cubicBezTo>
                    <a:pt x="499" y="126"/>
                    <a:pt x="496" y="125"/>
                    <a:pt x="494" y="125"/>
                  </a:cubicBezTo>
                  <a:cubicBezTo>
                    <a:pt x="491" y="125"/>
                    <a:pt x="486" y="126"/>
                    <a:pt x="484" y="127"/>
                  </a:cubicBezTo>
                  <a:cubicBezTo>
                    <a:pt x="482" y="129"/>
                    <a:pt x="483" y="129"/>
                    <a:pt x="480" y="132"/>
                  </a:cubicBezTo>
                  <a:close/>
                  <a:moveTo>
                    <a:pt x="491" y="89"/>
                  </a:moveTo>
                  <a:cubicBezTo>
                    <a:pt x="491" y="89"/>
                    <a:pt x="493" y="92"/>
                    <a:pt x="494" y="98"/>
                  </a:cubicBezTo>
                  <a:cubicBezTo>
                    <a:pt x="495" y="101"/>
                    <a:pt x="498" y="104"/>
                    <a:pt x="498" y="104"/>
                  </a:cubicBezTo>
                  <a:cubicBezTo>
                    <a:pt x="498" y="104"/>
                    <a:pt x="491" y="102"/>
                    <a:pt x="486" y="98"/>
                  </a:cubicBezTo>
                  <a:cubicBezTo>
                    <a:pt x="484" y="95"/>
                    <a:pt x="483" y="93"/>
                    <a:pt x="480" y="90"/>
                  </a:cubicBezTo>
                  <a:cubicBezTo>
                    <a:pt x="471" y="81"/>
                    <a:pt x="465" y="82"/>
                    <a:pt x="465" y="82"/>
                  </a:cubicBezTo>
                  <a:cubicBezTo>
                    <a:pt x="465" y="82"/>
                    <a:pt x="472" y="86"/>
                    <a:pt x="475" y="90"/>
                  </a:cubicBezTo>
                  <a:cubicBezTo>
                    <a:pt x="477" y="94"/>
                    <a:pt x="482" y="99"/>
                    <a:pt x="482" y="99"/>
                  </a:cubicBezTo>
                  <a:cubicBezTo>
                    <a:pt x="482" y="99"/>
                    <a:pt x="477" y="97"/>
                    <a:pt x="474" y="95"/>
                  </a:cubicBezTo>
                  <a:cubicBezTo>
                    <a:pt x="470" y="94"/>
                    <a:pt x="468" y="93"/>
                    <a:pt x="465" y="91"/>
                  </a:cubicBezTo>
                  <a:cubicBezTo>
                    <a:pt x="462" y="89"/>
                    <a:pt x="451" y="85"/>
                    <a:pt x="451" y="85"/>
                  </a:cubicBezTo>
                  <a:cubicBezTo>
                    <a:pt x="451" y="85"/>
                    <a:pt x="456" y="89"/>
                    <a:pt x="458" y="90"/>
                  </a:cubicBezTo>
                  <a:cubicBezTo>
                    <a:pt x="461" y="92"/>
                    <a:pt x="462" y="92"/>
                    <a:pt x="464" y="94"/>
                  </a:cubicBezTo>
                  <a:cubicBezTo>
                    <a:pt x="466" y="95"/>
                    <a:pt x="469" y="98"/>
                    <a:pt x="469" y="98"/>
                  </a:cubicBezTo>
                  <a:cubicBezTo>
                    <a:pt x="469" y="98"/>
                    <a:pt x="463" y="99"/>
                    <a:pt x="460" y="102"/>
                  </a:cubicBezTo>
                  <a:cubicBezTo>
                    <a:pt x="456" y="106"/>
                    <a:pt x="456" y="107"/>
                    <a:pt x="455" y="110"/>
                  </a:cubicBezTo>
                  <a:cubicBezTo>
                    <a:pt x="454" y="113"/>
                    <a:pt x="452" y="118"/>
                    <a:pt x="452" y="118"/>
                  </a:cubicBezTo>
                  <a:cubicBezTo>
                    <a:pt x="452" y="118"/>
                    <a:pt x="456" y="115"/>
                    <a:pt x="457" y="113"/>
                  </a:cubicBezTo>
                  <a:cubicBezTo>
                    <a:pt x="459" y="110"/>
                    <a:pt x="459" y="108"/>
                    <a:pt x="461" y="105"/>
                  </a:cubicBezTo>
                  <a:cubicBezTo>
                    <a:pt x="463" y="102"/>
                    <a:pt x="468" y="101"/>
                    <a:pt x="468" y="101"/>
                  </a:cubicBezTo>
                  <a:cubicBezTo>
                    <a:pt x="468" y="101"/>
                    <a:pt x="466" y="102"/>
                    <a:pt x="465" y="105"/>
                  </a:cubicBezTo>
                  <a:cubicBezTo>
                    <a:pt x="464" y="108"/>
                    <a:pt x="464" y="117"/>
                    <a:pt x="464" y="119"/>
                  </a:cubicBezTo>
                  <a:cubicBezTo>
                    <a:pt x="464" y="117"/>
                    <a:pt x="464" y="109"/>
                    <a:pt x="468" y="105"/>
                  </a:cubicBezTo>
                  <a:cubicBezTo>
                    <a:pt x="470" y="102"/>
                    <a:pt x="473" y="100"/>
                    <a:pt x="476" y="100"/>
                  </a:cubicBezTo>
                  <a:cubicBezTo>
                    <a:pt x="479" y="100"/>
                    <a:pt x="480" y="100"/>
                    <a:pt x="480" y="100"/>
                  </a:cubicBezTo>
                  <a:cubicBezTo>
                    <a:pt x="480" y="100"/>
                    <a:pt x="478" y="102"/>
                    <a:pt x="476" y="104"/>
                  </a:cubicBezTo>
                  <a:cubicBezTo>
                    <a:pt x="475" y="106"/>
                    <a:pt x="474" y="112"/>
                    <a:pt x="474" y="112"/>
                  </a:cubicBezTo>
                  <a:cubicBezTo>
                    <a:pt x="474" y="112"/>
                    <a:pt x="476" y="108"/>
                    <a:pt x="478" y="106"/>
                  </a:cubicBezTo>
                  <a:cubicBezTo>
                    <a:pt x="480" y="104"/>
                    <a:pt x="481" y="104"/>
                    <a:pt x="484" y="103"/>
                  </a:cubicBezTo>
                  <a:cubicBezTo>
                    <a:pt x="487" y="103"/>
                    <a:pt x="489" y="104"/>
                    <a:pt x="490" y="104"/>
                  </a:cubicBezTo>
                  <a:cubicBezTo>
                    <a:pt x="492" y="105"/>
                    <a:pt x="494" y="105"/>
                    <a:pt x="494" y="105"/>
                  </a:cubicBezTo>
                  <a:cubicBezTo>
                    <a:pt x="494" y="105"/>
                    <a:pt x="492" y="105"/>
                    <a:pt x="490" y="107"/>
                  </a:cubicBezTo>
                  <a:cubicBezTo>
                    <a:pt x="484" y="111"/>
                    <a:pt x="486" y="114"/>
                    <a:pt x="486" y="114"/>
                  </a:cubicBezTo>
                  <a:cubicBezTo>
                    <a:pt x="486" y="114"/>
                    <a:pt x="486" y="111"/>
                    <a:pt x="491" y="109"/>
                  </a:cubicBezTo>
                  <a:cubicBezTo>
                    <a:pt x="494" y="107"/>
                    <a:pt x="497" y="106"/>
                    <a:pt x="499" y="107"/>
                  </a:cubicBezTo>
                  <a:cubicBezTo>
                    <a:pt x="502" y="108"/>
                    <a:pt x="503" y="110"/>
                    <a:pt x="506" y="112"/>
                  </a:cubicBezTo>
                  <a:cubicBezTo>
                    <a:pt x="508" y="115"/>
                    <a:pt x="509" y="118"/>
                    <a:pt x="510" y="120"/>
                  </a:cubicBezTo>
                  <a:cubicBezTo>
                    <a:pt x="511" y="122"/>
                    <a:pt x="511" y="127"/>
                    <a:pt x="511" y="127"/>
                  </a:cubicBezTo>
                  <a:cubicBezTo>
                    <a:pt x="511" y="127"/>
                    <a:pt x="508" y="119"/>
                    <a:pt x="504" y="115"/>
                  </a:cubicBezTo>
                  <a:cubicBezTo>
                    <a:pt x="500" y="111"/>
                    <a:pt x="498" y="111"/>
                    <a:pt x="496" y="111"/>
                  </a:cubicBezTo>
                  <a:cubicBezTo>
                    <a:pt x="493" y="112"/>
                    <a:pt x="490" y="112"/>
                    <a:pt x="489" y="114"/>
                  </a:cubicBezTo>
                  <a:cubicBezTo>
                    <a:pt x="488" y="116"/>
                    <a:pt x="487" y="118"/>
                    <a:pt x="487" y="118"/>
                  </a:cubicBezTo>
                  <a:cubicBezTo>
                    <a:pt x="487" y="118"/>
                    <a:pt x="483" y="118"/>
                    <a:pt x="482" y="115"/>
                  </a:cubicBezTo>
                  <a:cubicBezTo>
                    <a:pt x="482" y="114"/>
                    <a:pt x="482" y="112"/>
                    <a:pt x="483" y="110"/>
                  </a:cubicBezTo>
                  <a:cubicBezTo>
                    <a:pt x="484" y="108"/>
                    <a:pt x="487" y="106"/>
                    <a:pt x="487" y="106"/>
                  </a:cubicBezTo>
                  <a:cubicBezTo>
                    <a:pt x="487" y="106"/>
                    <a:pt x="482" y="106"/>
                    <a:pt x="480" y="109"/>
                  </a:cubicBezTo>
                  <a:cubicBezTo>
                    <a:pt x="478" y="112"/>
                    <a:pt x="476" y="114"/>
                    <a:pt x="477" y="116"/>
                  </a:cubicBezTo>
                  <a:cubicBezTo>
                    <a:pt x="477" y="118"/>
                    <a:pt x="478" y="120"/>
                    <a:pt x="478" y="120"/>
                  </a:cubicBezTo>
                  <a:cubicBezTo>
                    <a:pt x="478" y="120"/>
                    <a:pt x="473" y="121"/>
                    <a:pt x="471" y="115"/>
                  </a:cubicBezTo>
                  <a:cubicBezTo>
                    <a:pt x="469" y="110"/>
                    <a:pt x="472" y="105"/>
                    <a:pt x="472" y="105"/>
                  </a:cubicBezTo>
                  <a:cubicBezTo>
                    <a:pt x="472" y="105"/>
                    <a:pt x="468" y="108"/>
                    <a:pt x="468" y="115"/>
                  </a:cubicBezTo>
                  <a:cubicBezTo>
                    <a:pt x="467" y="119"/>
                    <a:pt x="468" y="120"/>
                    <a:pt x="468" y="123"/>
                  </a:cubicBezTo>
                  <a:cubicBezTo>
                    <a:pt x="467" y="125"/>
                    <a:pt x="466" y="129"/>
                    <a:pt x="466" y="129"/>
                  </a:cubicBezTo>
                  <a:cubicBezTo>
                    <a:pt x="466" y="129"/>
                    <a:pt x="464" y="127"/>
                    <a:pt x="462" y="122"/>
                  </a:cubicBezTo>
                  <a:cubicBezTo>
                    <a:pt x="461" y="118"/>
                    <a:pt x="461" y="112"/>
                    <a:pt x="461" y="112"/>
                  </a:cubicBezTo>
                  <a:cubicBezTo>
                    <a:pt x="461" y="112"/>
                    <a:pt x="459" y="119"/>
                    <a:pt x="453" y="125"/>
                  </a:cubicBezTo>
                  <a:cubicBezTo>
                    <a:pt x="451" y="127"/>
                    <a:pt x="448" y="128"/>
                    <a:pt x="445" y="128"/>
                  </a:cubicBezTo>
                  <a:cubicBezTo>
                    <a:pt x="442" y="128"/>
                    <a:pt x="437" y="127"/>
                    <a:pt x="437" y="122"/>
                  </a:cubicBezTo>
                  <a:cubicBezTo>
                    <a:pt x="437" y="118"/>
                    <a:pt x="439" y="116"/>
                    <a:pt x="442" y="116"/>
                  </a:cubicBezTo>
                  <a:cubicBezTo>
                    <a:pt x="444" y="116"/>
                    <a:pt x="445" y="119"/>
                    <a:pt x="444" y="121"/>
                  </a:cubicBezTo>
                  <a:cubicBezTo>
                    <a:pt x="444" y="123"/>
                    <a:pt x="442" y="124"/>
                    <a:pt x="442" y="124"/>
                  </a:cubicBezTo>
                  <a:cubicBezTo>
                    <a:pt x="442" y="124"/>
                    <a:pt x="446" y="125"/>
                    <a:pt x="448" y="121"/>
                  </a:cubicBezTo>
                  <a:cubicBezTo>
                    <a:pt x="449" y="119"/>
                    <a:pt x="450" y="115"/>
                    <a:pt x="451" y="112"/>
                  </a:cubicBezTo>
                  <a:cubicBezTo>
                    <a:pt x="451" y="110"/>
                    <a:pt x="453" y="106"/>
                    <a:pt x="455" y="103"/>
                  </a:cubicBezTo>
                  <a:cubicBezTo>
                    <a:pt x="457" y="100"/>
                    <a:pt x="462" y="97"/>
                    <a:pt x="462" y="97"/>
                  </a:cubicBezTo>
                  <a:cubicBezTo>
                    <a:pt x="462" y="97"/>
                    <a:pt x="456" y="99"/>
                    <a:pt x="454" y="101"/>
                  </a:cubicBezTo>
                  <a:cubicBezTo>
                    <a:pt x="451" y="104"/>
                    <a:pt x="447" y="106"/>
                    <a:pt x="444" y="107"/>
                  </a:cubicBezTo>
                  <a:cubicBezTo>
                    <a:pt x="440" y="108"/>
                    <a:pt x="436" y="106"/>
                    <a:pt x="436" y="102"/>
                  </a:cubicBezTo>
                  <a:cubicBezTo>
                    <a:pt x="436" y="99"/>
                    <a:pt x="438" y="98"/>
                    <a:pt x="440" y="97"/>
                  </a:cubicBezTo>
                  <a:cubicBezTo>
                    <a:pt x="441" y="97"/>
                    <a:pt x="443" y="99"/>
                    <a:pt x="443" y="101"/>
                  </a:cubicBezTo>
                  <a:cubicBezTo>
                    <a:pt x="443" y="103"/>
                    <a:pt x="441" y="104"/>
                    <a:pt x="441" y="104"/>
                  </a:cubicBezTo>
                  <a:cubicBezTo>
                    <a:pt x="441" y="104"/>
                    <a:pt x="443" y="104"/>
                    <a:pt x="447" y="102"/>
                  </a:cubicBezTo>
                  <a:cubicBezTo>
                    <a:pt x="450" y="100"/>
                    <a:pt x="452" y="98"/>
                    <a:pt x="453" y="97"/>
                  </a:cubicBezTo>
                  <a:cubicBezTo>
                    <a:pt x="456" y="96"/>
                    <a:pt x="459" y="95"/>
                    <a:pt x="459" y="95"/>
                  </a:cubicBezTo>
                  <a:cubicBezTo>
                    <a:pt x="459" y="95"/>
                    <a:pt x="450" y="91"/>
                    <a:pt x="446" y="87"/>
                  </a:cubicBezTo>
                  <a:cubicBezTo>
                    <a:pt x="443" y="85"/>
                    <a:pt x="443" y="81"/>
                    <a:pt x="444" y="79"/>
                  </a:cubicBezTo>
                  <a:cubicBezTo>
                    <a:pt x="446" y="77"/>
                    <a:pt x="446" y="76"/>
                    <a:pt x="449" y="76"/>
                  </a:cubicBezTo>
                  <a:cubicBezTo>
                    <a:pt x="451" y="76"/>
                    <a:pt x="452" y="77"/>
                    <a:pt x="452" y="79"/>
                  </a:cubicBezTo>
                  <a:cubicBezTo>
                    <a:pt x="452" y="81"/>
                    <a:pt x="448" y="82"/>
                    <a:pt x="448" y="82"/>
                  </a:cubicBezTo>
                  <a:cubicBezTo>
                    <a:pt x="448" y="82"/>
                    <a:pt x="451" y="83"/>
                    <a:pt x="453" y="83"/>
                  </a:cubicBezTo>
                  <a:cubicBezTo>
                    <a:pt x="454" y="83"/>
                    <a:pt x="457" y="83"/>
                    <a:pt x="459" y="84"/>
                  </a:cubicBezTo>
                  <a:cubicBezTo>
                    <a:pt x="463" y="86"/>
                    <a:pt x="470" y="91"/>
                    <a:pt x="471" y="91"/>
                  </a:cubicBezTo>
                  <a:cubicBezTo>
                    <a:pt x="470" y="90"/>
                    <a:pt x="458" y="82"/>
                    <a:pt x="457" y="80"/>
                  </a:cubicBezTo>
                  <a:cubicBezTo>
                    <a:pt x="456" y="77"/>
                    <a:pt x="457" y="75"/>
                    <a:pt x="458" y="74"/>
                  </a:cubicBezTo>
                  <a:cubicBezTo>
                    <a:pt x="459" y="73"/>
                    <a:pt x="462" y="73"/>
                    <a:pt x="462" y="74"/>
                  </a:cubicBezTo>
                  <a:cubicBezTo>
                    <a:pt x="464" y="77"/>
                    <a:pt x="461" y="79"/>
                    <a:pt x="461" y="79"/>
                  </a:cubicBezTo>
                  <a:cubicBezTo>
                    <a:pt x="461" y="79"/>
                    <a:pt x="463" y="79"/>
                    <a:pt x="467" y="79"/>
                  </a:cubicBezTo>
                  <a:cubicBezTo>
                    <a:pt x="472" y="79"/>
                    <a:pt x="476" y="82"/>
                    <a:pt x="480" y="85"/>
                  </a:cubicBezTo>
                  <a:cubicBezTo>
                    <a:pt x="484" y="89"/>
                    <a:pt x="485" y="89"/>
                    <a:pt x="492" y="98"/>
                  </a:cubicBezTo>
                  <a:cubicBezTo>
                    <a:pt x="492" y="98"/>
                    <a:pt x="490" y="94"/>
                    <a:pt x="489" y="91"/>
                  </a:cubicBezTo>
                  <a:cubicBezTo>
                    <a:pt x="489" y="89"/>
                    <a:pt x="487" y="85"/>
                    <a:pt x="487" y="85"/>
                  </a:cubicBezTo>
                  <a:cubicBezTo>
                    <a:pt x="487" y="85"/>
                    <a:pt x="489" y="85"/>
                    <a:pt x="491" y="87"/>
                  </a:cubicBezTo>
                  <a:cubicBezTo>
                    <a:pt x="494" y="88"/>
                    <a:pt x="497" y="90"/>
                    <a:pt x="499" y="94"/>
                  </a:cubicBezTo>
                  <a:cubicBezTo>
                    <a:pt x="502" y="99"/>
                    <a:pt x="501" y="99"/>
                    <a:pt x="503" y="102"/>
                  </a:cubicBezTo>
                  <a:cubicBezTo>
                    <a:pt x="505" y="104"/>
                    <a:pt x="507" y="107"/>
                    <a:pt x="507" y="107"/>
                  </a:cubicBezTo>
                  <a:cubicBezTo>
                    <a:pt x="507" y="107"/>
                    <a:pt x="506" y="104"/>
                    <a:pt x="506" y="101"/>
                  </a:cubicBezTo>
                  <a:cubicBezTo>
                    <a:pt x="506" y="98"/>
                    <a:pt x="506" y="96"/>
                    <a:pt x="506" y="96"/>
                  </a:cubicBezTo>
                  <a:cubicBezTo>
                    <a:pt x="506" y="96"/>
                    <a:pt x="507" y="98"/>
                    <a:pt x="508" y="99"/>
                  </a:cubicBezTo>
                  <a:cubicBezTo>
                    <a:pt x="510" y="100"/>
                    <a:pt x="512" y="104"/>
                    <a:pt x="512" y="107"/>
                  </a:cubicBezTo>
                  <a:cubicBezTo>
                    <a:pt x="512" y="110"/>
                    <a:pt x="516" y="113"/>
                    <a:pt x="516" y="113"/>
                  </a:cubicBezTo>
                  <a:cubicBezTo>
                    <a:pt x="516" y="113"/>
                    <a:pt x="509" y="112"/>
                    <a:pt x="506" y="109"/>
                  </a:cubicBezTo>
                  <a:cubicBezTo>
                    <a:pt x="502" y="106"/>
                    <a:pt x="501" y="104"/>
                    <a:pt x="499" y="100"/>
                  </a:cubicBezTo>
                  <a:cubicBezTo>
                    <a:pt x="496" y="94"/>
                    <a:pt x="491" y="89"/>
                    <a:pt x="491" y="89"/>
                  </a:cubicBezTo>
                  <a:close/>
                  <a:moveTo>
                    <a:pt x="558" y="152"/>
                  </a:moveTo>
                  <a:cubicBezTo>
                    <a:pt x="558" y="152"/>
                    <a:pt x="560" y="155"/>
                    <a:pt x="559" y="156"/>
                  </a:cubicBezTo>
                  <a:cubicBezTo>
                    <a:pt x="559" y="158"/>
                    <a:pt x="557" y="160"/>
                    <a:pt x="556" y="161"/>
                  </a:cubicBezTo>
                  <a:cubicBezTo>
                    <a:pt x="555" y="162"/>
                    <a:pt x="553" y="163"/>
                    <a:pt x="551" y="162"/>
                  </a:cubicBezTo>
                  <a:cubicBezTo>
                    <a:pt x="549" y="162"/>
                    <a:pt x="548" y="160"/>
                    <a:pt x="548" y="160"/>
                  </a:cubicBezTo>
                  <a:cubicBezTo>
                    <a:pt x="548" y="160"/>
                    <a:pt x="549" y="162"/>
                    <a:pt x="548" y="164"/>
                  </a:cubicBezTo>
                  <a:cubicBezTo>
                    <a:pt x="548" y="166"/>
                    <a:pt x="548" y="167"/>
                    <a:pt x="546" y="167"/>
                  </a:cubicBezTo>
                  <a:cubicBezTo>
                    <a:pt x="544" y="168"/>
                    <a:pt x="542" y="167"/>
                    <a:pt x="542" y="167"/>
                  </a:cubicBezTo>
                  <a:cubicBezTo>
                    <a:pt x="542" y="167"/>
                    <a:pt x="545" y="166"/>
                    <a:pt x="545" y="163"/>
                  </a:cubicBezTo>
                  <a:cubicBezTo>
                    <a:pt x="546" y="162"/>
                    <a:pt x="545" y="159"/>
                    <a:pt x="544" y="158"/>
                  </a:cubicBezTo>
                  <a:cubicBezTo>
                    <a:pt x="542" y="156"/>
                    <a:pt x="539" y="155"/>
                    <a:pt x="539" y="155"/>
                  </a:cubicBezTo>
                  <a:cubicBezTo>
                    <a:pt x="539" y="155"/>
                    <a:pt x="540" y="157"/>
                    <a:pt x="540" y="158"/>
                  </a:cubicBezTo>
                  <a:cubicBezTo>
                    <a:pt x="540" y="159"/>
                    <a:pt x="539" y="162"/>
                    <a:pt x="539" y="162"/>
                  </a:cubicBezTo>
                  <a:cubicBezTo>
                    <a:pt x="539" y="162"/>
                    <a:pt x="539" y="159"/>
                    <a:pt x="538" y="157"/>
                  </a:cubicBezTo>
                  <a:cubicBezTo>
                    <a:pt x="537" y="155"/>
                    <a:pt x="534" y="154"/>
                    <a:pt x="532" y="155"/>
                  </a:cubicBezTo>
                  <a:cubicBezTo>
                    <a:pt x="531" y="155"/>
                    <a:pt x="528" y="157"/>
                    <a:pt x="530" y="161"/>
                  </a:cubicBezTo>
                  <a:cubicBezTo>
                    <a:pt x="530" y="161"/>
                    <a:pt x="528" y="158"/>
                    <a:pt x="529" y="156"/>
                  </a:cubicBezTo>
                  <a:cubicBezTo>
                    <a:pt x="529" y="155"/>
                    <a:pt x="531" y="153"/>
                    <a:pt x="532" y="152"/>
                  </a:cubicBezTo>
                  <a:cubicBezTo>
                    <a:pt x="535" y="151"/>
                    <a:pt x="537" y="151"/>
                    <a:pt x="540" y="152"/>
                  </a:cubicBezTo>
                  <a:cubicBezTo>
                    <a:pt x="543" y="153"/>
                    <a:pt x="545" y="156"/>
                    <a:pt x="545" y="156"/>
                  </a:cubicBezTo>
                  <a:cubicBezTo>
                    <a:pt x="545" y="156"/>
                    <a:pt x="543" y="151"/>
                    <a:pt x="540" y="150"/>
                  </a:cubicBezTo>
                  <a:cubicBezTo>
                    <a:pt x="537" y="148"/>
                    <a:pt x="536" y="149"/>
                    <a:pt x="534" y="149"/>
                  </a:cubicBezTo>
                  <a:cubicBezTo>
                    <a:pt x="530" y="149"/>
                    <a:pt x="528" y="154"/>
                    <a:pt x="528" y="154"/>
                  </a:cubicBezTo>
                  <a:cubicBezTo>
                    <a:pt x="528" y="154"/>
                    <a:pt x="529" y="150"/>
                    <a:pt x="531" y="148"/>
                  </a:cubicBezTo>
                  <a:cubicBezTo>
                    <a:pt x="533" y="147"/>
                    <a:pt x="534" y="146"/>
                    <a:pt x="537" y="146"/>
                  </a:cubicBezTo>
                  <a:cubicBezTo>
                    <a:pt x="541" y="146"/>
                    <a:pt x="544" y="149"/>
                    <a:pt x="546" y="152"/>
                  </a:cubicBezTo>
                  <a:cubicBezTo>
                    <a:pt x="549" y="155"/>
                    <a:pt x="550" y="158"/>
                    <a:pt x="553" y="159"/>
                  </a:cubicBezTo>
                  <a:cubicBezTo>
                    <a:pt x="554" y="159"/>
                    <a:pt x="555" y="158"/>
                    <a:pt x="557" y="156"/>
                  </a:cubicBezTo>
                  <a:cubicBezTo>
                    <a:pt x="558" y="155"/>
                    <a:pt x="558" y="152"/>
                    <a:pt x="558" y="152"/>
                  </a:cubicBezTo>
                  <a:close/>
                  <a:moveTo>
                    <a:pt x="581" y="142"/>
                  </a:moveTo>
                  <a:cubicBezTo>
                    <a:pt x="581" y="142"/>
                    <a:pt x="582" y="144"/>
                    <a:pt x="581" y="146"/>
                  </a:cubicBezTo>
                  <a:cubicBezTo>
                    <a:pt x="580" y="148"/>
                    <a:pt x="579" y="149"/>
                    <a:pt x="576" y="150"/>
                  </a:cubicBezTo>
                  <a:cubicBezTo>
                    <a:pt x="573" y="151"/>
                    <a:pt x="569" y="149"/>
                    <a:pt x="569" y="149"/>
                  </a:cubicBezTo>
                  <a:cubicBezTo>
                    <a:pt x="569" y="149"/>
                    <a:pt x="570" y="151"/>
                    <a:pt x="570" y="153"/>
                  </a:cubicBezTo>
                  <a:cubicBezTo>
                    <a:pt x="570" y="155"/>
                    <a:pt x="569" y="157"/>
                    <a:pt x="567" y="158"/>
                  </a:cubicBezTo>
                  <a:cubicBezTo>
                    <a:pt x="565" y="159"/>
                    <a:pt x="562" y="160"/>
                    <a:pt x="562" y="160"/>
                  </a:cubicBezTo>
                  <a:cubicBezTo>
                    <a:pt x="562" y="160"/>
                    <a:pt x="565" y="158"/>
                    <a:pt x="566" y="156"/>
                  </a:cubicBezTo>
                  <a:cubicBezTo>
                    <a:pt x="567" y="154"/>
                    <a:pt x="566" y="153"/>
                    <a:pt x="566" y="151"/>
                  </a:cubicBezTo>
                  <a:cubicBezTo>
                    <a:pt x="565" y="149"/>
                    <a:pt x="563" y="147"/>
                    <a:pt x="562" y="146"/>
                  </a:cubicBezTo>
                  <a:cubicBezTo>
                    <a:pt x="560" y="145"/>
                    <a:pt x="558" y="143"/>
                    <a:pt x="555" y="143"/>
                  </a:cubicBezTo>
                  <a:cubicBezTo>
                    <a:pt x="553" y="143"/>
                    <a:pt x="551" y="143"/>
                    <a:pt x="550" y="144"/>
                  </a:cubicBezTo>
                  <a:cubicBezTo>
                    <a:pt x="548" y="146"/>
                    <a:pt x="547" y="147"/>
                    <a:pt x="547" y="147"/>
                  </a:cubicBezTo>
                  <a:cubicBezTo>
                    <a:pt x="547" y="147"/>
                    <a:pt x="548" y="143"/>
                    <a:pt x="553" y="141"/>
                  </a:cubicBezTo>
                  <a:cubicBezTo>
                    <a:pt x="555" y="140"/>
                    <a:pt x="558" y="140"/>
                    <a:pt x="561" y="141"/>
                  </a:cubicBezTo>
                  <a:cubicBezTo>
                    <a:pt x="563" y="142"/>
                    <a:pt x="566" y="145"/>
                    <a:pt x="566" y="145"/>
                  </a:cubicBezTo>
                  <a:cubicBezTo>
                    <a:pt x="566" y="145"/>
                    <a:pt x="564" y="141"/>
                    <a:pt x="561" y="140"/>
                  </a:cubicBezTo>
                  <a:cubicBezTo>
                    <a:pt x="559" y="139"/>
                    <a:pt x="558" y="138"/>
                    <a:pt x="556" y="138"/>
                  </a:cubicBezTo>
                  <a:cubicBezTo>
                    <a:pt x="553" y="138"/>
                    <a:pt x="551" y="139"/>
                    <a:pt x="549" y="140"/>
                  </a:cubicBezTo>
                  <a:cubicBezTo>
                    <a:pt x="548" y="141"/>
                    <a:pt x="546" y="144"/>
                    <a:pt x="546" y="144"/>
                  </a:cubicBezTo>
                  <a:cubicBezTo>
                    <a:pt x="546" y="144"/>
                    <a:pt x="546" y="141"/>
                    <a:pt x="549" y="138"/>
                  </a:cubicBezTo>
                  <a:cubicBezTo>
                    <a:pt x="551" y="136"/>
                    <a:pt x="555" y="135"/>
                    <a:pt x="557" y="135"/>
                  </a:cubicBezTo>
                  <a:cubicBezTo>
                    <a:pt x="559" y="135"/>
                    <a:pt x="564" y="136"/>
                    <a:pt x="566" y="138"/>
                  </a:cubicBezTo>
                  <a:cubicBezTo>
                    <a:pt x="568" y="140"/>
                    <a:pt x="569" y="142"/>
                    <a:pt x="571" y="144"/>
                  </a:cubicBezTo>
                  <a:cubicBezTo>
                    <a:pt x="574" y="145"/>
                    <a:pt x="577" y="145"/>
                    <a:pt x="578" y="144"/>
                  </a:cubicBezTo>
                  <a:cubicBezTo>
                    <a:pt x="579" y="144"/>
                    <a:pt x="581" y="142"/>
                    <a:pt x="581" y="142"/>
                  </a:cubicBezTo>
                  <a:close/>
                  <a:moveTo>
                    <a:pt x="579" y="130"/>
                  </a:moveTo>
                  <a:cubicBezTo>
                    <a:pt x="581" y="132"/>
                    <a:pt x="587" y="133"/>
                    <a:pt x="587" y="133"/>
                  </a:cubicBezTo>
                  <a:cubicBezTo>
                    <a:pt x="584" y="135"/>
                    <a:pt x="582" y="138"/>
                    <a:pt x="576" y="138"/>
                  </a:cubicBezTo>
                  <a:cubicBezTo>
                    <a:pt x="572" y="138"/>
                    <a:pt x="571" y="136"/>
                    <a:pt x="569" y="135"/>
                  </a:cubicBezTo>
                  <a:cubicBezTo>
                    <a:pt x="567" y="133"/>
                    <a:pt x="566" y="131"/>
                    <a:pt x="561" y="131"/>
                  </a:cubicBezTo>
                  <a:cubicBezTo>
                    <a:pt x="555" y="131"/>
                    <a:pt x="553" y="131"/>
                    <a:pt x="550" y="133"/>
                  </a:cubicBezTo>
                  <a:cubicBezTo>
                    <a:pt x="548" y="136"/>
                    <a:pt x="547" y="138"/>
                    <a:pt x="547" y="138"/>
                  </a:cubicBezTo>
                  <a:cubicBezTo>
                    <a:pt x="547" y="138"/>
                    <a:pt x="549" y="130"/>
                    <a:pt x="555" y="128"/>
                  </a:cubicBezTo>
                  <a:cubicBezTo>
                    <a:pt x="558" y="127"/>
                    <a:pt x="564" y="127"/>
                    <a:pt x="567" y="128"/>
                  </a:cubicBezTo>
                  <a:cubicBezTo>
                    <a:pt x="570" y="129"/>
                    <a:pt x="571" y="130"/>
                    <a:pt x="574" y="132"/>
                  </a:cubicBezTo>
                  <a:cubicBezTo>
                    <a:pt x="572" y="129"/>
                    <a:pt x="572" y="129"/>
                    <a:pt x="570" y="127"/>
                  </a:cubicBezTo>
                  <a:cubicBezTo>
                    <a:pt x="568" y="126"/>
                    <a:pt x="563" y="125"/>
                    <a:pt x="561" y="125"/>
                  </a:cubicBezTo>
                  <a:cubicBezTo>
                    <a:pt x="558" y="125"/>
                    <a:pt x="555" y="126"/>
                    <a:pt x="553" y="127"/>
                  </a:cubicBezTo>
                  <a:cubicBezTo>
                    <a:pt x="550" y="129"/>
                    <a:pt x="550" y="129"/>
                    <a:pt x="547" y="132"/>
                  </a:cubicBezTo>
                  <a:cubicBezTo>
                    <a:pt x="547" y="133"/>
                    <a:pt x="546" y="135"/>
                    <a:pt x="546" y="135"/>
                  </a:cubicBezTo>
                  <a:cubicBezTo>
                    <a:pt x="546" y="135"/>
                    <a:pt x="547" y="129"/>
                    <a:pt x="549" y="128"/>
                  </a:cubicBezTo>
                  <a:cubicBezTo>
                    <a:pt x="550" y="126"/>
                    <a:pt x="553" y="124"/>
                    <a:pt x="554" y="122"/>
                  </a:cubicBezTo>
                  <a:cubicBezTo>
                    <a:pt x="554" y="121"/>
                    <a:pt x="554" y="120"/>
                    <a:pt x="553" y="120"/>
                  </a:cubicBezTo>
                  <a:cubicBezTo>
                    <a:pt x="552" y="119"/>
                    <a:pt x="550" y="118"/>
                    <a:pt x="550" y="118"/>
                  </a:cubicBezTo>
                  <a:cubicBezTo>
                    <a:pt x="550" y="118"/>
                    <a:pt x="554" y="117"/>
                    <a:pt x="556" y="118"/>
                  </a:cubicBezTo>
                  <a:cubicBezTo>
                    <a:pt x="559" y="119"/>
                    <a:pt x="558" y="121"/>
                    <a:pt x="558" y="121"/>
                  </a:cubicBezTo>
                  <a:cubicBezTo>
                    <a:pt x="558" y="121"/>
                    <a:pt x="560" y="121"/>
                    <a:pt x="563" y="121"/>
                  </a:cubicBezTo>
                  <a:cubicBezTo>
                    <a:pt x="567" y="121"/>
                    <a:pt x="569" y="122"/>
                    <a:pt x="573" y="124"/>
                  </a:cubicBezTo>
                  <a:cubicBezTo>
                    <a:pt x="576" y="126"/>
                    <a:pt x="576" y="128"/>
                    <a:pt x="579" y="130"/>
                  </a:cubicBezTo>
                  <a:close/>
                  <a:moveTo>
                    <a:pt x="600" y="101"/>
                  </a:moveTo>
                  <a:cubicBezTo>
                    <a:pt x="598" y="99"/>
                    <a:pt x="592" y="97"/>
                    <a:pt x="592" y="97"/>
                  </a:cubicBezTo>
                  <a:cubicBezTo>
                    <a:pt x="592" y="97"/>
                    <a:pt x="597" y="100"/>
                    <a:pt x="599" y="103"/>
                  </a:cubicBezTo>
                  <a:cubicBezTo>
                    <a:pt x="601" y="106"/>
                    <a:pt x="603" y="110"/>
                    <a:pt x="604" y="112"/>
                  </a:cubicBezTo>
                  <a:cubicBezTo>
                    <a:pt x="604" y="115"/>
                    <a:pt x="605" y="119"/>
                    <a:pt x="606" y="121"/>
                  </a:cubicBezTo>
                  <a:cubicBezTo>
                    <a:pt x="608" y="125"/>
                    <a:pt x="612" y="124"/>
                    <a:pt x="612" y="124"/>
                  </a:cubicBezTo>
                  <a:cubicBezTo>
                    <a:pt x="612" y="124"/>
                    <a:pt x="611" y="123"/>
                    <a:pt x="610" y="121"/>
                  </a:cubicBezTo>
                  <a:cubicBezTo>
                    <a:pt x="609" y="119"/>
                    <a:pt x="610" y="116"/>
                    <a:pt x="612" y="116"/>
                  </a:cubicBezTo>
                  <a:cubicBezTo>
                    <a:pt x="615" y="116"/>
                    <a:pt x="617" y="118"/>
                    <a:pt x="617" y="122"/>
                  </a:cubicBezTo>
                  <a:cubicBezTo>
                    <a:pt x="617" y="127"/>
                    <a:pt x="612" y="128"/>
                    <a:pt x="609" y="128"/>
                  </a:cubicBezTo>
                  <a:cubicBezTo>
                    <a:pt x="606" y="128"/>
                    <a:pt x="603" y="127"/>
                    <a:pt x="601" y="125"/>
                  </a:cubicBezTo>
                  <a:cubicBezTo>
                    <a:pt x="595" y="119"/>
                    <a:pt x="593" y="112"/>
                    <a:pt x="593" y="112"/>
                  </a:cubicBezTo>
                  <a:cubicBezTo>
                    <a:pt x="593" y="112"/>
                    <a:pt x="593" y="118"/>
                    <a:pt x="592" y="122"/>
                  </a:cubicBezTo>
                  <a:cubicBezTo>
                    <a:pt x="590" y="127"/>
                    <a:pt x="588" y="129"/>
                    <a:pt x="588" y="129"/>
                  </a:cubicBezTo>
                  <a:cubicBezTo>
                    <a:pt x="588" y="129"/>
                    <a:pt x="587" y="125"/>
                    <a:pt x="587" y="123"/>
                  </a:cubicBezTo>
                  <a:cubicBezTo>
                    <a:pt x="586" y="120"/>
                    <a:pt x="587" y="119"/>
                    <a:pt x="587" y="115"/>
                  </a:cubicBezTo>
                  <a:cubicBezTo>
                    <a:pt x="586" y="108"/>
                    <a:pt x="582" y="105"/>
                    <a:pt x="582" y="105"/>
                  </a:cubicBezTo>
                  <a:cubicBezTo>
                    <a:pt x="582" y="105"/>
                    <a:pt x="585" y="110"/>
                    <a:pt x="583" y="115"/>
                  </a:cubicBezTo>
                  <a:cubicBezTo>
                    <a:pt x="581" y="121"/>
                    <a:pt x="576" y="120"/>
                    <a:pt x="576" y="120"/>
                  </a:cubicBezTo>
                  <a:cubicBezTo>
                    <a:pt x="576" y="120"/>
                    <a:pt x="577" y="118"/>
                    <a:pt x="577" y="116"/>
                  </a:cubicBezTo>
                  <a:cubicBezTo>
                    <a:pt x="578" y="114"/>
                    <a:pt x="576" y="112"/>
                    <a:pt x="575" y="109"/>
                  </a:cubicBezTo>
                  <a:cubicBezTo>
                    <a:pt x="572" y="106"/>
                    <a:pt x="567" y="106"/>
                    <a:pt x="567" y="106"/>
                  </a:cubicBezTo>
                  <a:cubicBezTo>
                    <a:pt x="567" y="106"/>
                    <a:pt x="570" y="108"/>
                    <a:pt x="571" y="110"/>
                  </a:cubicBezTo>
                  <a:cubicBezTo>
                    <a:pt x="572" y="112"/>
                    <a:pt x="572" y="114"/>
                    <a:pt x="572" y="115"/>
                  </a:cubicBezTo>
                  <a:cubicBezTo>
                    <a:pt x="571" y="118"/>
                    <a:pt x="567" y="118"/>
                    <a:pt x="567" y="118"/>
                  </a:cubicBezTo>
                  <a:cubicBezTo>
                    <a:pt x="567" y="118"/>
                    <a:pt x="567" y="116"/>
                    <a:pt x="565" y="114"/>
                  </a:cubicBezTo>
                  <a:cubicBezTo>
                    <a:pt x="564" y="112"/>
                    <a:pt x="561" y="112"/>
                    <a:pt x="559" y="111"/>
                  </a:cubicBezTo>
                  <a:cubicBezTo>
                    <a:pt x="556" y="111"/>
                    <a:pt x="554" y="111"/>
                    <a:pt x="550" y="115"/>
                  </a:cubicBezTo>
                  <a:cubicBezTo>
                    <a:pt x="547" y="119"/>
                    <a:pt x="543" y="127"/>
                    <a:pt x="543" y="127"/>
                  </a:cubicBezTo>
                  <a:cubicBezTo>
                    <a:pt x="543" y="127"/>
                    <a:pt x="543" y="122"/>
                    <a:pt x="544" y="120"/>
                  </a:cubicBezTo>
                  <a:cubicBezTo>
                    <a:pt x="545" y="118"/>
                    <a:pt x="546" y="115"/>
                    <a:pt x="549" y="112"/>
                  </a:cubicBezTo>
                  <a:cubicBezTo>
                    <a:pt x="551" y="110"/>
                    <a:pt x="552" y="108"/>
                    <a:pt x="555" y="107"/>
                  </a:cubicBezTo>
                  <a:cubicBezTo>
                    <a:pt x="557" y="106"/>
                    <a:pt x="560" y="107"/>
                    <a:pt x="563" y="109"/>
                  </a:cubicBezTo>
                  <a:cubicBezTo>
                    <a:pt x="568" y="111"/>
                    <a:pt x="568" y="114"/>
                    <a:pt x="568" y="114"/>
                  </a:cubicBezTo>
                  <a:cubicBezTo>
                    <a:pt x="568" y="114"/>
                    <a:pt x="570" y="111"/>
                    <a:pt x="564" y="107"/>
                  </a:cubicBezTo>
                  <a:cubicBezTo>
                    <a:pt x="562" y="105"/>
                    <a:pt x="560" y="105"/>
                    <a:pt x="560" y="105"/>
                  </a:cubicBezTo>
                  <a:cubicBezTo>
                    <a:pt x="560" y="105"/>
                    <a:pt x="562" y="105"/>
                    <a:pt x="564" y="104"/>
                  </a:cubicBezTo>
                  <a:cubicBezTo>
                    <a:pt x="565" y="104"/>
                    <a:pt x="567" y="103"/>
                    <a:pt x="570" y="103"/>
                  </a:cubicBezTo>
                  <a:cubicBezTo>
                    <a:pt x="574" y="104"/>
                    <a:pt x="574" y="104"/>
                    <a:pt x="576" y="106"/>
                  </a:cubicBezTo>
                  <a:cubicBezTo>
                    <a:pt x="579" y="108"/>
                    <a:pt x="580" y="112"/>
                    <a:pt x="580" y="112"/>
                  </a:cubicBezTo>
                  <a:cubicBezTo>
                    <a:pt x="580" y="112"/>
                    <a:pt x="579" y="106"/>
                    <a:pt x="578" y="104"/>
                  </a:cubicBezTo>
                  <a:cubicBezTo>
                    <a:pt x="576" y="102"/>
                    <a:pt x="574" y="100"/>
                    <a:pt x="574" y="100"/>
                  </a:cubicBezTo>
                  <a:cubicBezTo>
                    <a:pt x="574" y="100"/>
                    <a:pt x="576" y="100"/>
                    <a:pt x="578" y="100"/>
                  </a:cubicBezTo>
                  <a:cubicBezTo>
                    <a:pt x="581" y="100"/>
                    <a:pt x="584" y="102"/>
                    <a:pt x="586" y="105"/>
                  </a:cubicBezTo>
                  <a:cubicBezTo>
                    <a:pt x="590" y="109"/>
                    <a:pt x="590" y="117"/>
                    <a:pt x="590" y="119"/>
                  </a:cubicBezTo>
                  <a:cubicBezTo>
                    <a:pt x="590" y="117"/>
                    <a:pt x="590" y="108"/>
                    <a:pt x="589" y="105"/>
                  </a:cubicBezTo>
                  <a:cubicBezTo>
                    <a:pt x="588" y="102"/>
                    <a:pt x="586" y="101"/>
                    <a:pt x="586" y="101"/>
                  </a:cubicBezTo>
                  <a:cubicBezTo>
                    <a:pt x="586" y="101"/>
                    <a:pt x="591" y="102"/>
                    <a:pt x="593" y="105"/>
                  </a:cubicBezTo>
                  <a:cubicBezTo>
                    <a:pt x="595" y="108"/>
                    <a:pt x="595" y="110"/>
                    <a:pt x="597" y="113"/>
                  </a:cubicBezTo>
                  <a:cubicBezTo>
                    <a:pt x="599" y="115"/>
                    <a:pt x="602" y="118"/>
                    <a:pt x="602" y="118"/>
                  </a:cubicBezTo>
                  <a:cubicBezTo>
                    <a:pt x="602" y="118"/>
                    <a:pt x="600" y="113"/>
                    <a:pt x="599" y="110"/>
                  </a:cubicBezTo>
                  <a:cubicBezTo>
                    <a:pt x="598" y="107"/>
                    <a:pt x="598" y="106"/>
                    <a:pt x="595" y="102"/>
                  </a:cubicBezTo>
                  <a:cubicBezTo>
                    <a:pt x="592" y="99"/>
                    <a:pt x="585" y="98"/>
                    <a:pt x="585" y="98"/>
                  </a:cubicBezTo>
                  <a:cubicBezTo>
                    <a:pt x="585" y="98"/>
                    <a:pt x="588" y="95"/>
                    <a:pt x="590" y="94"/>
                  </a:cubicBezTo>
                  <a:cubicBezTo>
                    <a:pt x="592" y="92"/>
                    <a:pt x="593" y="92"/>
                    <a:pt x="596" y="90"/>
                  </a:cubicBezTo>
                  <a:cubicBezTo>
                    <a:pt x="598" y="89"/>
                    <a:pt x="603" y="85"/>
                    <a:pt x="603" y="85"/>
                  </a:cubicBezTo>
                  <a:cubicBezTo>
                    <a:pt x="603" y="85"/>
                    <a:pt x="592" y="89"/>
                    <a:pt x="589" y="91"/>
                  </a:cubicBezTo>
                  <a:cubicBezTo>
                    <a:pt x="586" y="93"/>
                    <a:pt x="584" y="94"/>
                    <a:pt x="580" y="95"/>
                  </a:cubicBezTo>
                  <a:cubicBezTo>
                    <a:pt x="577" y="97"/>
                    <a:pt x="572" y="99"/>
                    <a:pt x="572" y="99"/>
                  </a:cubicBezTo>
                  <a:cubicBezTo>
                    <a:pt x="572" y="99"/>
                    <a:pt x="577" y="94"/>
                    <a:pt x="580" y="90"/>
                  </a:cubicBezTo>
                  <a:cubicBezTo>
                    <a:pt x="583" y="86"/>
                    <a:pt x="589" y="82"/>
                    <a:pt x="589" y="82"/>
                  </a:cubicBezTo>
                  <a:cubicBezTo>
                    <a:pt x="589" y="82"/>
                    <a:pt x="583" y="81"/>
                    <a:pt x="574" y="90"/>
                  </a:cubicBezTo>
                  <a:cubicBezTo>
                    <a:pt x="571" y="93"/>
                    <a:pt x="570" y="95"/>
                    <a:pt x="568" y="98"/>
                  </a:cubicBezTo>
                  <a:cubicBezTo>
                    <a:pt x="564" y="102"/>
                    <a:pt x="556" y="104"/>
                    <a:pt x="556" y="104"/>
                  </a:cubicBezTo>
                  <a:cubicBezTo>
                    <a:pt x="556" y="104"/>
                    <a:pt x="559" y="101"/>
                    <a:pt x="560" y="98"/>
                  </a:cubicBezTo>
                  <a:cubicBezTo>
                    <a:pt x="561" y="92"/>
                    <a:pt x="563" y="89"/>
                    <a:pt x="563" y="89"/>
                  </a:cubicBezTo>
                  <a:cubicBezTo>
                    <a:pt x="563" y="89"/>
                    <a:pt x="558" y="94"/>
                    <a:pt x="555" y="100"/>
                  </a:cubicBezTo>
                  <a:cubicBezTo>
                    <a:pt x="554" y="104"/>
                    <a:pt x="552" y="106"/>
                    <a:pt x="548" y="109"/>
                  </a:cubicBezTo>
                  <a:cubicBezTo>
                    <a:pt x="545" y="112"/>
                    <a:pt x="539" y="113"/>
                    <a:pt x="539" y="113"/>
                  </a:cubicBezTo>
                  <a:cubicBezTo>
                    <a:pt x="539" y="113"/>
                    <a:pt x="542" y="110"/>
                    <a:pt x="542" y="107"/>
                  </a:cubicBezTo>
                  <a:cubicBezTo>
                    <a:pt x="543" y="104"/>
                    <a:pt x="544" y="100"/>
                    <a:pt x="546" y="99"/>
                  </a:cubicBezTo>
                  <a:cubicBezTo>
                    <a:pt x="547" y="98"/>
                    <a:pt x="549" y="96"/>
                    <a:pt x="549" y="96"/>
                  </a:cubicBezTo>
                  <a:cubicBezTo>
                    <a:pt x="549" y="96"/>
                    <a:pt x="548" y="98"/>
                    <a:pt x="548" y="101"/>
                  </a:cubicBezTo>
                  <a:cubicBezTo>
                    <a:pt x="549" y="104"/>
                    <a:pt x="547" y="107"/>
                    <a:pt x="547" y="107"/>
                  </a:cubicBezTo>
                  <a:cubicBezTo>
                    <a:pt x="547" y="107"/>
                    <a:pt x="550" y="104"/>
                    <a:pt x="551" y="102"/>
                  </a:cubicBezTo>
                  <a:cubicBezTo>
                    <a:pt x="553" y="99"/>
                    <a:pt x="552" y="99"/>
                    <a:pt x="555" y="94"/>
                  </a:cubicBezTo>
                  <a:cubicBezTo>
                    <a:pt x="557" y="90"/>
                    <a:pt x="560" y="88"/>
                    <a:pt x="563" y="87"/>
                  </a:cubicBezTo>
                  <a:cubicBezTo>
                    <a:pt x="565" y="85"/>
                    <a:pt x="567" y="85"/>
                    <a:pt x="567" y="85"/>
                  </a:cubicBezTo>
                  <a:cubicBezTo>
                    <a:pt x="567" y="85"/>
                    <a:pt x="565" y="89"/>
                    <a:pt x="565" y="91"/>
                  </a:cubicBezTo>
                  <a:cubicBezTo>
                    <a:pt x="564" y="94"/>
                    <a:pt x="563" y="98"/>
                    <a:pt x="563" y="98"/>
                  </a:cubicBezTo>
                  <a:cubicBezTo>
                    <a:pt x="570" y="89"/>
                    <a:pt x="570" y="89"/>
                    <a:pt x="574" y="85"/>
                  </a:cubicBezTo>
                  <a:cubicBezTo>
                    <a:pt x="578" y="82"/>
                    <a:pt x="583" y="79"/>
                    <a:pt x="587" y="79"/>
                  </a:cubicBezTo>
                  <a:cubicBezTo>
                    <a:pt x="591" y="79"/>
                    <a:pt x="593" y="79"/>
                    <a:pt x="593" y="79"/>
                  </a:cubicBezTo>
                  <a:cubicBezTo>
                    <a:pt x="593" y="79"/>
                    <a:pt x="590" y="77"/>
                    <a:pt x="592" y="74"/>
                  </a:cubicBezTo>
                  <a:cubicBezTo>
                    <a:pt x="593" y="73"/>
                    <a:pt x="595" y="73"/>
                    <a:pt x="596" y="74"/>
                  </a:cubicBezTo>
                  <a:cubicBezTo>
                    <a:pt x="598" y="75"/>
                    <a:pt x="598" y="77"/>
                    <a:pt x="597" y="80"/>
                  </a:cubicBezTo>
                  <a:cubicBezTo>
                    <a:pt x="596" y="82"/>
                    <a:pt x="584" y="90"/>
                    <a:pt x="583" y="91"/>
                  </a:cubicBezTo>
                  <a:cubicBezTo>
                    <a:pt x="584" y="91"/>
                    <a:pt x="591" y="86"/>
                    <a:pt x="595" y="84"/>
                  </a:cubicBezTo>
                  <a:cubicBezTo>
                    <a:pt x="597" y="83"/>
                    <a:pt x="600" y="83"/>
                    <a:pt x="601" y="83"/>
                  </a:cubicBezTo>
                  <a:cubicBezTo>
                    <a:pt x="603" y="83"/>
                    <a:pt x="606" y="82"/>
                    <a:pt x="606" y="82"/>
                  </a:cubicBezTo>
                  <a:cubicBezTo>
                    <a:pt x="606" y="82"/>
                    <a:pt x="602" y="81"/>
                    <a:pt x="602" y="79"/>
                  </a:cubicBezTo>
                  <a:cubicBezTo>
                    <a:pt x="602" y="77"/>
                    <a:pt x="603" y="76"/>
                    <a:pt x="605" y="76"/>
                  </a:cubicBezTo>
                  <a:cubicBezTo>
                    <a:pt x="608" y="76"/>
                    <a:pt x="609" y="77"/>
                    <a:pt x="610" y="79"/>
                  </a:cubicBezTo>
                  <a:cubicBezTo>
                    <a:pt x="611" y="81"/>
                    <a:pt x="611" y="85"/>
                    <a:pt x="608" y="87"/>
                  </a:cubicBezTo>
                  <a:cubicBezTo>
                    <a:pt x="604" y="91"/>
                    <a:pt x="595" y="95"/>
                    <a:pt x="595" y="95"/>
                  </a:cubicBezTo>
                  <a:cubicBezTo>
                    <a:pt x="595" y="95"/>
                    <a:pt x="598" y="96"/>
                    <a:pt x="601" y="97"/>
                  </a:cubicBezTo>
                  <a:cubicBezTo>
                    <a:pt x="602" y="98"/>
                    <a:pt x="605" y="100"/>
                    <a:pt x="607" y="102"/>
                  </a:cubicBezTo>
                  <a:cubicBezTo>
                    <a:pt x="611" y="104"/>
                    <a:pt x="613" y="104"/>
                    <a:pt x="613" y="104"/>
                  </a:cubicBezTo>
                  <a:cubicBezTo>
                    <a:pt x="613" y="104"/>
                    <a:pt x="612" y="103"/>
                    <a:pt x="611" y="101"/>
                  </a:cubicBezTo>
                  <a:cubicBezTo>
                    <a:pt x="611" y="99"/>
                    <a:pt x="613" y="97"/>
                    <a:pt x="614" y="97"/>
                  </a:cubicBezTo>
                  <a:cubicBezTo>
                    <a:pt x="616" y="98"/>
                    <a:pt x="618" y="99"/>
                    <a:pt x="618" y="102"/>
                  </a:cubicBezTo>
                  <a:cubicBezTo>
                    <a:pt x="618" y="106"/>
                    <a:pt x="614" y="108"/>
                    <a:pt x="610" y="107"/>
                  </a:cubicBezTo>
                  <a:cubicBezTo>
                    <a:pt x="607" y="106"/>
                    <a:pt x="604" y="104"/>
                    <a:pt x="600" y="101"/>
                  </a:cubicBezTo>
                  <a:close/>
                  <a:moveTo>
                    <a:pt x="524" y="139"/>
                  </a:moveTo>
                  <a:cubicBezTo>
                    <a:pt x="525" y="141"/>
                    <a:pt x="525" y="143"/>
                    <a:pt x="525" y="143"/>
                  </a:cubicBezTo>
                  <a:cubicBezTo>
                    <a:pt x="525" y="143"/>
                    <a:pt x="524" y="141"/>
                    <a:pt x="522" y="139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6" y="139"/>
                    <a:pt x="515" y="140"/>
                    <a:pt x="515" y="140"/>
                  </a:cubicBezTo>
                  <a:cubicBezTo>
                    <a:pt x="515" y="140"/>
                    <a:pt x="514" y="138"/>
                    <a:pt x="516" y="136"/>
                  </a:cubicBezTo>
                  <a:cubicBezTo>
                    <a:pt x="518" y="134"/>
                    <a:pt x="520" y="135"/>
                    <a:pt x="521" y="136"/>
                  </a:cubicBezTo>
                  <a:cubicBezTo>
                    <a:pt x="522" y="136"/>
                    <a:pt x="523" y="137"/>
                    <a:pt x="524" y="139"/>
                  </a:cubicBezTo>
                  <a:close/>
                  <a:moveTo>
                    <a:pt x="541" y="127"/>
                  </a:moveTo>
                  <a:cubicBezTo>
                    <a:pt x="544" y="129"/>
                    <a:pt x="542" y="134"/>
                    <a:pt x="542" y="134"/>
                  </a:cubicBezTo>
                  <a:cubicBezTo>
                    <a:pt x="542" y="134"/>
                    <a:pt x="542" y="132"/>
                    <a:pt x="540" y="131"/>
                  </a:cubicBezTo>
                  <a:cubicBezTo>
                    <a:pt x="539" y="131"/>
                    <a:pt x="535" y="130"/>
                    <a:pt x="533" y="132"/>
                  </a:cubicBezTo>
                  <a:cubicBezTo>
                    <a:pt x="531" y="134"/>
                    <a:pt x="529" y="137"/>
                    <a:pt x="529" y="137"/>
                  </a:cubicBezTo>
                  <a:cubicBezTo>
                    <a:pt x="529" y="137"/>
                    <a:pt x="529" y="133"/>
                    <a:pt x="531" y="130"/>
                  </a:cubicBezTo>
                  <a:cubicBezTo>
                    <a:pt x="533" y="127"/>
                    <a:pt x="532" y="125"/>
                    <a:pt x="531" y="124"/>
                  </a:cubicBezTo>
                  <a:cubicBezTo>
                    <a:pt x="531" y="122"/>
                    <a:pt x="530" y="121"/>
                    <a:pt x="529" y="120"/>
                  </a:cubicBezTo>
                  <a:cubicBezTo>
                    <a:pt x="528" y="117"/>
                    <a:pt x="527" y="112"/>
                    <a:pt x="527" y="112"/>
                  </a:cubicBezTo>
                  <a:cubicBezTo>
                    <a:pt x="527" y="112"/>
                    <a:pt x="526" y="117"/>
                    <a:pt x="525" y="120"/>
                  </a:cubicBezTo>
                  <a:cubicBezTo>
                    <a:pt x="524" y="121"/>
                    <a:pt x="523" y="122"/>
                    <a:pt x="522" y="124"/>
                  </a:cubicBezTo>
                  <a:cubicBezTo>
                    <a:pt x="522" y="125"/>
                    <a:pt x="521" y="127"/>
                    <a:pt x="523" y="130"/>
                  </a:cubicBezTo>
                  <a:cubicBezTo>
                    <a:pt x="524" y="133"/>
                    <a:pt x="525" y="137"/>
                    <a:pt x="525" y="137"/>
                  </a:cubicBezTo>
                  <a:cubicBezTo>
                    <a:pt x="525" y="137"/>
                    <a:pt x="523" y="134"/>
                    <a:pt x="521" y="132"/>
                  </a:cubicBezTo>
                  <a:cubicBezTo>
                    <a:pt x="518" y="130"/>
                    <a:pt x="515" y="131"/>
                    <a:pt x="513" y="131"/>
                  </a:cubicBezTo>
                  <a:cubicBezTo>
                    <a:pt x="512" y="132"/>
                    <a:pt x="511" y="134"/>
                    <a:pt x="511" y="134"/>
                  </a:cubicBezTo>
                  <a:cubicBezTo>
                    <a:pt x="511" y="134"/>
                    <a:pt x="510" y="129"/>
                    <a:pt x="512" y="127"/>
                  </a:cubicBezTo>
                  <a:cubicBezTo>
                    <a:pt x="515" y="125"/>
                    <a:pt x="516" y="125"/>
                    <a:pt x="518" y="127"/>
                  </a:cubicBezTo>
                  <a:cubicBezTo>
                    <a:pt x="520" y="128"/>
                    <a:pt x="521" y="129"/>
                    <a:pt x="521" y="129"/>
                  </a:cubicBezTo>
                  <a:cubicBezTo>
                    <a:pt x="521" y="129"/>
                    <a:pt x="521" y="126"/>
                    <a:pt x="519" y="125"/>
                  </a:cubicBezTo>
                  <a:cubicBezTo>
                    <a:pt x="516" y="123"/>
                    <a:pt x="514" y="122"/>
                    <a:pt x="513" y="119"/>
                  </a:cubicBezTo>
                  <a:cubicBezTo>
                    <a:pt x="512" y="117"/>
                    <a:pt x="511" y="116"/>
                    <a:pt x="511" y="116"/>
                  </a:cubicBezTo>
                  <a:cubicBezTo>
                    <a:pt x="511" y="116"/>
                    <a:pt x="513" y="116"/>
                    <a:pt x="515" y="116"/>
                  </a:cubicBezTo>
                  <a:cubicBezTo>
                    <a:pt x="516" y="116"/>
                    <a:pt x="518" y="116"/>
                    <a:pt x="519" y="117"/>
                  </a:cubicBezTo>
                  <a:cubicBezTo>
                    <a:pt x="520" y="118"/>
                    <a:pt x="521" y="121"/>
                    <a:pt x="521" y="121"/>
                  </a:cubicBezTo>
                  <a:cubicBezTo>
                    <a:pt x="521" y="121"/>
                    <a:pt x="523" y="119"/>
                    <a:pt x="521" y="116"/>
                  </a:cubicBezTo>
                  <a:cubicBezTo>
                    <a:pt x="520" y="113"/>
                    <a:pt x="520" y="113"/>
                    <a:pt x="520" y="111"/>
                  </a:cubicBezTo>
                  <a:cubicBezTo>
                    <a:pt x="520" y="108"/>
                    <a:pt x="521" y="106"/>
                    <a:pt x="523" y="104"/>
                  </a:cubicBezTo>
                  <a:cubicBezTo>
                    <a:pt x="525" y="102"/>
                    <a:pt x="527" y="98"/>
                    <a:pt x="527" y="98"/>
                  </a:cubicBezTo>
                  <a:cubicBezTo>
                    <a:pt x="527" y="98"/>
                    <a:pt x="529" y="102"/>
                    <a:pt x="531" y="104"/>
                  </a:cubicBezTo>
                  <a:cubicBezTo>
                    <a:pt x="533" y="106"/>
                    <a:pt x="534" y="108"/>
                    <a:pt x="534" y="111"/>
                  </a:cubicBezTo>
                  <a:cubicBezTo>
                    <a:pt x="534" y="113"/>
                    <a:pt x="534" y="113"/>
                    <a:pt x="532" y="116"/>
                  </a:cubicBezTo>
                  <a:cubicBezTo>
                    <a:pt x="531" y="119"/>
                    <a:pt x="532" y="121"/>
                    <a:pt x="532" y="121"/>
                  </a:cubicBezTo>
                  <a:cubicBezTo>
                    <a:pt x="532" y="121"/>
                    <a:pt x="534" y="118"/>
                    <a:pt x="535" y="117"/>
                  </a:cubicBezTo>
                  <a:cubicBezTo>
                    <a:pt x="536" y="116"/>
                    <a:pt x="537" y="116"/>
                    <a:pt x="539" y="116"/>
                  </a:cubicBezTo>
                  <a:cubicBezTo>
                    <a:pt x="541" y="116"/>
                    <a:pt x="542" y="116"/>
                    <a:pt x="542" y="116"/>
                  </a:cubicBezTo>
                  <a:cubicBezTo>
                    <a:pt x="542" y="116"/>
                    <a:pt x="542" y="117"/>
                    <a:pt x="541" y="119"/>
                  </a:cubicBezTo>
                  <a:cubicBezTo>
                    <a:pt x="540" y="122"/>
                    <a:pt x="537" y="123"/>
                    <a:pt x="535" y="125"/>
                  </a:cubicBezTo>
                  <a:cubicBezTo>
                    <a:pt x="532" y="126"/>
                    <a:pt x="533" y="129"/>
                    <a:pt x="533" y="129"/>
                  </a:cubicBezTo>
                  <a:cubicBezTo>
                    <a:pt x="533" y="129"/>
                    <a:pt x="534" y="128"/>
                    <a:pt x="536" y="127"/>
                  </a:cubicBezTo>
                  <a:cubicBezTo>
                    <a:pt x="538" y="125"/>
                    <a:pt x="539" y="125"/>
                    <a:pt x="541" y="127"/>
                  </a:cubicBezTo>
                  <a:close/>
                  <a:moveTo>
                    <a:pt x="538" y="136"/>
                  </a:moveTo>
                  <a:cubicBezTo>
                    <a:pt x="540" y="138"/>
                    <a:pt x="539" y="140"/>
                    <a:pt x="539" y="140"/>
                  </a:cubicBezTo>
                  <a:cubicBezTo>
                    <a:pt x="539" y="140"/>
                    <a:pt x="539" y="139"/>
                    <a:pt x="537" y="139"/>
                  </a:cubicBezTo>
                  <a:cubicBezTo>
                    <a:pt x="536" y="138"/>
                    <a:pt x="535" y="138"/>
                    <a:pt x="532" y="139"/>
                  </a:cubicBezTo>
                  <a:cubicBezTo>
                    <a:pt x="530" y="141"/>
                    <a:pt x="529" y="143"/>
                    <a:pt x="529" y="143"/>
                  </a:cubicBezTo>
                  <a:cubicBezTo>
                    <a:pt x="529" y="143"/>
                    <a:pt x="530" y="141"/>
                    <a:pt x="530" y="139"/>
                  </a:cubicBezTo>
                  <a:cubicBezTo>
                    <a:pt x="531" y="138"/>
                    <a:pt x="532" y="136"/>
                    <a:pt x="533" y="136"/>
                  </a:cubicBezTo>
                  <a:cubicBezTo>
                    <a:pt x="534" y="135"/>
                    <a:pt x="536" y="134"/>
                    <a:pt x="538" y="136"/>
                  </a:cubicBezTo>
                  <a:close/>
                  <a:moveTo>
                    <a:pt x="518" y="108"/>
                  </a:moveTo>
                  <a:cubicBezTo>
                    <a:pt x="519" y="109"/>
                    <a:pt x="519" y="110"/>
                    <a:pt x="519" y="113"/>
                  </a:cubicBezTo>
                  <a:cubicBezTo>
                    <a:pt x="519" y="113"/>
                    <a:pt x="518" y="112"/>
                    <a:pt x="517" y="111"/>
                  </a:cubicBezTo>
                  <a:cubicBezTo>
                    <a:pt x="516" y="110"/>
                    <a:pt x="516" y="109"/>
                    <a:pt x="516" y="108"/>
                  </a:cubicBezTo>
                  <a:cubicBezTo>
                    <a:pt x="516" y="106"/>
                    <a:pt x="516" y="106"/>
                    <a:pt x="516" y="106"/>
                  </a:cubicBezTo>
                  <a:cubicBezTo>
                    <a:pt x="516" y="106"/>
                    <a:pt x="517" y="107"/>
                    <a:pt x="518" y="108"/>
                  </a:cubicBezTo>
                  <a:close/>
                  <a:moveTo>
                    <a:pt x="539" y="106"/>
                  </a:moveTo>
                  <a:cubicBezTo>
                    <a:pt x="539" y="106"/>
                    <a:pt x="539" y="106"/>
                    <a:pt x="538" y="108"/>
                  </a:cubicBezTo>
                  <a:cubicBezTo>
                    <a:pt x="538" y="109"/>
                    <a:pt x="538" y="110"/>
                    <a:pt x="537" y="111"/>
                  </a:cubicBezTo>
                  <a:cubicBezTo>
                    <a:pt x="536" y="112"/>
                    <a:pt x="535" y="113"/>
                    <a:pt x="535" y="113"/>
                  </a:cubicBezTo>
                  <a:cubicBezTo>
                    <a:pt x="535" y="110"/>
                    <a:pt x="535" y="109"/>
                    <a:pt x="537" y="108"/>
                  </a:cubicBezTo>
                  <a:cubicBezTo>
                    <a:pt x="538" y="107"/>
                    <a:pt x="539" y="106"/>
                    <a:pt x="539" y="106"/>
                  </a:cubicBezTo>
                  <a:close/>
                  <a:moveTo>
                    <a:pt x="515" y="94"/>
                  </a:moveTo>
                  <a:cubicBezTo>
                    <a:pt x="519" y="96"/>
                    <a:pt x="524" y="97"/>
                    <a:pt x="524" y="97"/>
                  </a:cubicBezTo>
                  <a:cubicBezTo>
                    <a:pt x="524" y="97"/>
                    <a:pt x="521" y="97"/>
                    <a:pt x="518" y="97"/>
                  </a:cubicBezTo>
                  <a:cubicBezTo>
                    <a:pt x="515" y="97"/>
                    <a:pt x="514" y="97"/>
                    <a:pt x="512" y="96"/>
                  </a:cubicBezTo>
                  <a:cubicBezTo>
                    <a:pt x="509" y="95"/>
                    <a:pt x="507" y="94"/>
                    <a:pt x="507" y="94"/>
                  </a:cubicBezTo>
                  <a:cubicBezTo>
                    <a:pt x="507" y="94"/>
                    <a:pt x="509" y="94"/>
                    <a:pt x="511" y="95"/>
                  </a:cubicBezTo>
                  <a:cubicBezTo>
                    <a:pt x="513" y="95"/>
                    <a:pt x="515" y="95"/>
                    <a:pt x="515" y="95"/>
                  </a:cubicBezTo>
                  <a:cubicBezTo>
                    <a:pt x="515" y="95"/>
                    <a:pt x="511" y="94"/>
                    <a:pt x="507" y="89"/>
                  </a:cubicBezTo>
                  <a:cubicBezTo>
                    <a:pt x="504" y="85"/>
                    <a:pt x="501" y="83"/>
                    <a:pt x="498" y="83"/>
                  </a:cubicBezTo>
                  <a:cubicBezTo>
                    <a:pt x="495" y="82"/>
                    <a:pt x="496" y="83"/>
                    <a:pt x="495" y="84"/>
                  </a:cubicBezTo>
                  <a:cubicBezTo>
                    <a:pt x="494" y="85"/>
                    <a:pt x="491" y="84"/>
                    <a:pt x="491" y="83"/>
                  </a:cubicBezTo>
                  <a:cubicBezTo>
                    <a:pt x="492" y="81"/>
                    <a:pt x="492" y="80"/>
                    <a:pt x="495" y="80"/>
                  </a:cubicBezTo>
                  <a:cubicBezTo>
                    <a:pt x="497" y="80"/>
                    <a:pt x="501" y="82"/>
                    <a:pt x="501" y="82"/>
                  </a:cubicBezTo>
                  <a:cubicBezTo>
                    <a:pt x="501" y="82"/>
                    <a:pt x="498" y="76"/>
                    <a:pt x="495" y="76"/>
                  </a:cubicBezTo>
                  <a:cubicBezTo>
                    <a:pt x="491" y="76"/>
                    <a:pt x="489" y="77"/>
                    <a:pt x="488" y="78"/>
                  </a:cubicBezTo>
                  <a:cubicBezTo>
                    <a:pt x="487" y="78"/>
                    <a:pt x="485" y="79"/>
                    <a:pt x="484" y="79"/>
                  </a:cubicBezTo>
                  <a:cubicBezTo>
                    <a:pt x="482" y="79"/>
                    <a:pt x="480" y="78"/>
                    <a:pt x="480" y="78"/>
                  </a:cubicBezTo>
                  <a:cubicBezTo>
                    <a:pt x="480" y="78"/>
                    <a:pt x="482" y="78"/>
                    <a:pt x="485" y="75"/>
                  </a:cubicBezTo>
                  <a:cubicBezTo>
                    <a:pt x="488" y="72"/>
                    <a:pt x="489" y="71"/>
                    <a:pt x="492" y="71"/>
                  </a:cubicBezTo>
                  <a:cubicBezTo>
                    <a:pt x="494" y="71"/>
                    <a:pt x="496" y="71"/>
                    <a:pt x="498" y="73"/>
                  </a:cubicBezTo>
                  <a:cubicBezTo>
                    <a:pt x="500" y="75"/>
                    <a:pt x="503" y="78"/>
                    <a:pt x="503" y="78"/>
                  </a:cubicBezTo>
                  <a:cubicBezTo>
                    <a:pt x="503" y="78"/>
                    <a:pt x="504" y="77"/>
                    <a:pt x="503" y="75"/>
                  </a:cubicBezTo>
                  <a:cubicBezTo>
                    <a:pt x="503" y="74"/>
                    <a:pt x="503" y="72"/>
                    <a:pt x="503" y="72"/>
                  </a:cubicBezTo>
                  <a:cubicBezTo>
                    <a:pt x="503" y="72"/>
                    <a:pt x="505" y="77"/>
                    <a:pt x="507" y="79"/>
                  </a:cubicBezTo>
                  <a:cubicBezTo>
                    <a:pt x="510" y="82"/>
                    <a:pt x="509" y="81"/>
                    <a:pt x="512" y="83"/>
                  </a:cubicBezTo>
                  <a:cubicBezTo>
                    <a:pt x="514" y="86"/>
                    <a:pt x="514" y="86"/>
                    <a:pt x="516" y="88"/>
                  </a:cubicBezTo>
                  <a:cubicBezTo>
                    <a:pt x="518" y="91"/>
                    <a:pt x="522" y="94"/>
                    <a:pt x="522" y="94"/>
                  </a:cubicBezTo>
                  <a:cubicBezTo>
                    <a:pt x="522" y="94"/>
                    <a:pt x="517" y="93"/>
                    <a:pt x="514" y="89"/>
                  </a:cubicBezTo>
                  <a:cubicBezTo>
                    <a:pt x="509" y="84"/>
                    <a:pt x="511" y="86"/>
                    <a:pt x="508" y="84"/>
                  </a:cubicBezTo>
                  <a:cubicBezTo>
                    <a:pt x="505" y="81"/>
                    <a:pt x="503" y="81"/>
                    <a:pt x="503" y="81"/>
                  </a:cubicBezTo>
                  <a:cubicBezTo>
                    <a:pt x="503" y="81"/>
                    <a:pt x="504" y="83"/>
                    <a:pt x="507" y="86"/>
                  </a:cubicBezTo>
                  <a:cubicBezTo>
                    <a:pt x="510" y="88"/>
                    <a:pt x="512" y="92"/>
                    <a:pt x="515" y="94"/>
                  </a:cubicBezTo>
                  <a:close/>
                  <a:moveTo>
                    <a:pt x="523" y="89"/>
                  </a:moveTo>
                  <a:cubicBezTo>
                    <a:pt x="524" y="91"/>
                    <a:pt x="526" y="91"/>
                    <a:pt x="526" y="91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0" y="91"/>
                    <a:pt x="520" y="89"/>
                    <a:pt x="518" y="86"/>
                  </a:cubicBezTo>
                  <a:cubicBezTo>
                    <a:pt x="517" y="83"/>
                    <a:pt x="515" y="81"/>
                    <a:pt x="514" y="80"/>
                  </a:cubicBezTo>
                  <a:cubicBezTo>
                    <a:pt x="512" y="79"/>
                    <a:pt x="510" y="78"/>
                    <a:pt x="510" y="78"/>
                  </a:cubicBezTo>
                  <a:cubicBezTo>
                    <a:pt x="510" y="78"/>
                    <a:pt x="513" y="78"/>
                    <a:pt x="515" y="78"/>
                  </a:cubicBezTo>
                  <a:cubicBezTo>
                    <a:pt x="517" y="79"/>
                    <a:pt x="518" y="81"/>
                    <a:pt x="519" y="83"/>
                  </a:cubicBezTo>
                  <a:cubicBezTo>
                    <a:pt x="521" y="85"/>
                    <a:pt x="521" y="88"/>
                    <a:pt x="523" y="89"/>
                  </a:cubicBezTo>
                  <a:close/>
                  <a:moveTo>
                    <a:pt x="478" y="59"/>
                  </a:moveTo>
                  <a:cubicBezTo>
                    <a:pt x="476" y="60"/>
                    <a:pt x="468" y="64"/>
                    <a:pt x="468" y="64"/>
                  </a:cubicBezTo>
                  <a:cubicBezTo>
                    <a:pt x="468" y="64"/>
                    <a:pt x="476" y="62"/>
                    <a:pt x="480" y="61"/>
                  </a:cubicBezTo>
                  <a:cubicBezTo>
                    <a:pt x="485" y="59"/>
                    <a:pt x="493" y="59"/>
                    <a:pt x="495" y="60"/>
                  </a:cubicBezTo>
                  <a:cubicBezTo>
                    <a:pt x="499" y="62"/>
                    <a:pt x="502" y="64"/>
                    <a:pt x="504" y="66"/>
                  </a:cubicBezTo>
                  <a:cubicBezTo>
                    <a:pt x="506" y="69"/>
                    <a:pt x="509" y="72"/>
                    <a:pt x="509" y="72"/>
                  </a:cubicBezTo>
                  <a:cubicBezTo>
                    <a:pt x="509" y="72"/>
                    <a:pt x="505" y="70"/>
                    <a:pt x="503" y="68"/>
                  </a:cubicBezTo>
                  <a:cubicBezTo>
                    <a:pt x="501" y="66"/>
                    <a:pt x="497" y="64"/>
                    <a:pt x="495" y="63"/>
                  </a:cubicBezTo>
                  <a:cubicBezTo>
                    <a:pt x="491" y="63"/>
                    <a:pt x="487" y="62"/>
                    <a:pt x="483" y="66"/>
                  </a:cubicBezTo>
                  <a:cubicBezTo>
                    <a:pt x="480" y="69"/>
                    <a:pt x="475" y="74"/>
                    <a:pt x="471" y="74"/>
                  </a:cubicBezTo>
                  <a:cubicBezTo>
                    <a:pt x="468" y="75"/>
                    <a:pt x="464" y="73"/>
                    <a:pt x="464" y="71"/>
                  </a:cubicBezTo>
                  <a:cubicBezTo>
                    <a:pt x="464" y="69"/>
                    <a:pt x="466" y="68"/>
                    <a:pt x="468" y="69"/>
                  </a:cubicBezTo>
                  <a:cubicBezTo>
                    <a:pt x="469" y="70"/>
                    <a:pt x="468" y="71"/>
                    <a:pt x="468" y="71"/>
                  </a:cubicBezTo>
                  <a:cubicBezTo>
                    <a:pt x="468" y="71"/>
                    <a:pt x="469" y="72"/>
                    <a:pt x="470" y="70"/>
                  </a:cubicBezTo>
                  <a:cubicBezTo>
                    <a:pt x="472" y="68"/>
                    <a:pt x="472" y="66"/>
                    <a:pt x="472" y="66"/>
                  </a:cubicBezTo>
                  <a:cubicBezTo>
                    <a:pt x="472" y="66"/>
                    <a:pt x="468" y="67"/>
                    <a:pt x="465" y="67"/>
                  </a:cubicBezTo>
                  <a:cubicBezTo>
                    <a:pt x="462" y="67"/>
                    <a:pt x="457" y="68"/>
                    <a:pt x="453" y="64"/>
                  </a:cubicBezTo>
                  <a:cubicBezTo>
                    <a:pt x="450" y="60"/>
                    <a:pt x="451" y="57"/>
                    <a:pt x="453" y="56"/>
                  </a:cubicBezTo>
                  <a:cubicBezTo>
                    <a:pt x="455" y="55"/>
                    <a:pt x="457" y="56"/>
                    <a:pt x="457" y="57"/>
                  </a:cubicBezTo>
                  <a:cubicBezTo>
                    <a:pt x="458" y="59"/>
                    <a:pt x="455" y="61"/>
                    <a:pt x="455" y="61"/>
                  </a:cubicBezTo>
                  <a:cubicBezTo>
                    <a:pt x="455" y="61"/>
                    <a:pt x="456" y="62"/>
                    <a:pt x="458" y="62"/>
                  </a:cubicBezTo>
                  <a:cubicBezTo>
                    <a:pt x="459" y="63"/>
                    <a:pt x="463" y="63"/>
                    <a:pt x="467" y="61"/>
                  </a:cubicBezTo>
                  <a:cubicBezTo>
                    <a:pt x="470" y="60"/>
                    <a:pt x="475" y="57"/>
                    <a:pt x="476" y="57"/>
                  </a:cubicBezTo>
                  <a:cubicBezTo>
                    <a:pt x="475" y="57"/>
                    <a:pt x="469" y="58"/>
                    <a:pt x="466" y="56"/>
                  </a:cubicBezTo>
                  <a:cubicBezTo>
                    <a:pt x="463" y="53"/>
                    <a:pt x="463" y="50"/>
                    <a:pt x="465" y="49"/>
                  </a:cubicBezTo>
                  <a:cubicBezTo>
                    <a:pt x="468" y="47"/>
                    <a:pt x="469" y="48"/>
                    <a:pt x="470" y="48"/>
                  </a:cubicBezTo>
                  <a:cubicBezTo>
                    <a:pt x="470" y="49"/>
                    <a:pt x="471" y="52"/>
                    <a:pt x="469" y="52"/>
                  </a:cubicBezTo>
                  <a:cubicBezTo>
                    <a:pt x="468" y="53"/>
                    <a:pt x="466" y="53"/>
                    <a:pt x="466" y="53"/>
                  </a:cubicBezTo>
                  <a:cubicBezTo>
                    <a:pt x="466" y="53"/>
                    <a:pt x="469" y="55"/>
                    <a:pt x="472" y="54"/>
                  </a:cubicBezTo>
                  <a:cubicBezTo>
                    <a:pt x="475" y="54"/>
                    <a:pt x="483" y="52"/>
                    <a:pt x="488" y="53"/>
                  </a:cubicBezTo>
                  <a:cubicBezTo>
                    <a:pt x="493" y="54"/>
                    <a:pt x="499" y="56"/>
                    <a:pt x="502" y="59"/>
                  </a:cubicBezTo>
                  <a:cubicBezTo>
                    <a:pt x="506" y="63"/>
                    <a:pt x="507" y="64"/>
                    <a:pt x="508" y="66"/>
                  </a:cubicBezTo>
                  <a:cubicBezTo>
                    <a:pt x="509" y="68"/>
                    <a:pt x="510" y="69"/>
                    <a:pt x="510" y="69"/>
                  </a:cubicBezTo>
                  <a:cubicBezTo>
                    <a:pt x="510" y="69"/>
                    <a:pt x="506" y="66"/>
                    <a:pt x="501" y="61"/>
                  </a:cubicBezTo>
                  <a:cubicBezTo>
                    <a:pt x="496" y="56"/>
                    <a:pt x="493" y="57"/>
                    <a:pt x="489" y="57"/>
                  </a:cubicBezTo>
                  <a:cubicBezTo>
                    <a:pt x="485" y="57"/>
                    <a:pt x="480" y="57"/>
                    <a:pt x="478" y="59"/>
                  </a:cubicBezTo>
                  <a:close/>
                  <a:moveTo>
                    <a:pt x="514" y="53"/>
                  </a:moveTo>
                  <a:cubicBezTo>
                    <a:pt x="516" y="57"/>
                    <a:pt x="516" y="61"/>
                    <a:pt x="516" y="61"/>
                  </a:cubicBezTo>
                  <a:cubicBezTo>
                    <a:pt x="516" y="61"/>
                    <a:pt x="516" y="57"/>
                    <a:pt x="511" y="52"/>
                  </a:cubicBezTo>
                  <a:cubicBezTo>
                    <a:pt x="507" y="48"/>
                    <a:pt x="502" y="45"/>
                    <a:pt x="499" y="45"/>
                  </a:cubicBezTo>
                  <a:cubicBezTo>
                    <a:pt x="492" y="43"/>
                    <a:pt x="486" y="45"/>
                    <a:pt x="486" y="45"/>
                  </a:cubicBezTo>
                  <a:cubicBezTo>
                    <a:pt x="486" y="45"/>
                    <a:pt x="494" y="44"/>
                    <a:pt x="500" y="48"/>
                  </a:cubicBezTo>
                  <a:cubicBezTo>
                    <a:pt x="506" y="51"/>
                    <a:pt x="509" y="53"/>
                    <a:pt x="511" y="57"/>
                  </a:cubicBezTo>
                  <a:cubicBezTo>
                    <a:pt x="513" y="60"/>
                    <a:pt x="513" y="64"/>
                    <a:pt x="513" y="64"/>
                  </a:cubicBezTo>
                  <a:cubicBezTo>
                    <a:pt x="513" y="64"/>
                    <a:pt x="510" y="59"/>
                    <a:pt x="505" y="55"/>
                  </a:cubicBezTo>
                  <a:cubicBezTo>
                    <a:pt x="501" y="50"/>
                    <a:pt x="494" y="49"/>
                    <a:pt x="489" y="49"/>
                  </a:cubicBezTo>
                  <a:cubicBezTo>
                    <a:pt x="483" y="49"/>
                    <a:pt x="477" y="51"/>
                    <a:pt x="474" y="48"/>
                  </a:cubicBezTo>
                  <a:cubicBezTo>
                    <a:pt x="471" y="46"/>
                    <a:pt x="469" y="42"/>
                    <a:pt x="470" y="40"/>
                  </a:cubicBezTo>
                  <a:cubicBezTo>
                    <a:pt x="471" y="38"/>
                    <a:pt x="475" y="36"/>
                    <a:pt x="476" y="38"/>
                  </a:cubicBezTo>
                  <a:cubicBezTo>
                    <a:pt x="478" y="40"/>
                    <a:pt x="478" y="41"/>
                    <a:pt x="477" y="42"/>
                  </a:cubicBezTo>
                  <a:cubicBezTo>
                    <a:pt x="476" y="43"/>
                    <a:pt x="473" y="42"/>
                    <a:pt x="473" y="42"/>
                  </a:cubicBezTo>
                  <a:cubicBezTo>
                    <a:pt x="473" y="42"/>
                    <a:pt x="475" y="44"/>
                    <a:pt x="476" y="45"/>
                  </a:cubicBezTo>
                  <a:cubicBezTo>
                    <a:pt x="477" y="45"/>
                    <a:pt x="480" y="44"/>
                    <a:pt x="482" y="43"/>
                  </a:cubicBezTo>
                  <a:cubicBezTo>
                    <a:pt x="485" y="42"/>
                    <a:pt x="488" y="40"/>
                    <a:pt x="493" y="41"/>
                  </a:cubicBezTo>
                  <a:cubicBezTo>
                    <a:pt x="498" y="41"/>
                    <a:pt x="502" y="41"/>
                    <a:pt x="506" y="45"/>
                  </a:cubicBezTo>
                  <a:cubicBezTo>
                    <a:pt x="511" y="49"/>
                    <a:pt x="512" y="50"/>
                    <a:pt x="514" y="53"/>
                  </a:cubicBezTo>
                  <a:close/>
                  <a:moveTo>
                    <a:pt x="512" y="40"/>
                  </a:moveTo>
                  <a:cubicBezTo>
                    <a:pt x="512" y="40"/>
                    <a:pt x="515" y="42"/>
                    <a:pt x="517" y="46"/>
                  </a:cubicBezTo>
                  <a:cubicBezTo>
                    <a:pt x="518" y="49"/>
                    <a:pt x="520" y="57"/>
                    <a:pt x="520" y="57"/>
                  </a:cubicBezTo>
                  <a:cubicBezTo>
                    <a:pt x="520" y="57"/>
                    <a:pt x="519" y="53"/>
                    <a:pt x="515" y="48"/>
                  </a:cubicBezTo>
                  <a:cubicBezTo>
                    <a:pt x="511" y="43"/>
                    <a:pt x="509" y="43"/>
                    <a:pt x="507" y="42"/>
                  </a:cubicBezTo>
                  <a:cubicBezTo>
                    <a:pt x="505" y="40"/>
                    <a:pt x="506" y="39"/>
                    <a:pt x="507" y="38"/>
                  </a:cubicBezTo>
                  <a:cubicBezTo>
                    <a:pt x="509" y="38"/>
                    <a:pt x="511" y="39"/>
                    <a:pt x="511" y="39"/>
                  </a:cubicBezTo>
                  <a:cubicBezTo>
                    <a:pt x="511" y="39"/>
                    <a:pt x="509" y="36"/>
                    <a:pt x="506" y="37"/>
                  </a:cubicBezTo>
                  <a:cubicBezTo>
                    <a:pt x="504" y="37"/>
                    <a:pt x="503" y="38"/>
                    <a:pt x="501" y="39"/>
                  </a:cubicBezTo>
                  <a:cubicBezTo>
                    <a:pt x="499" y="39"/>
                    <a:pt x="496" y="37"/>
                    <a:pt x="496" y="37"/>
                  </a:cubicBezTo>
                  <a:cubicBezTo>
                    <a:pt x="496" y="37"/>
                    <a:pt x="497" y="35"/>
                    <a:pt x="499" y="34"/>
                  </a:cubicBezTo>
                  <a:cubicBezTo>
                    <a:pt x="502" y="34"/>
                    <a:pt x="501" y="34"/>
                    <a:pt x="505" y="33"/>
                  </a:cubicBezTo>
                  <a:cubicBezTo>
                    <a:pt x="510" y="33"/>
                    <a:pt x="514" y="36"/>
                    <a:pt x="518" y="40"/>
                  </a:cubicBezTo>
                  <a:cubicBezTo>
                    <a:pt x="521" y="45"/>
                    <a:pt x="521" y="53"/>
                    <a:pt x="521" y="53"/>
                  </a:cubicBezTo>
                  <a:cubicBezTo>
                    <a:pt x="521" y="53"/>
                    <a:pt x="520" y="48"/>
                    <a:pt x="518" y="44"/>
                  </a:cubicBezTo>
                  <a:cubicBezTo>
                    <a:pt x="515" y="41"/>
                    <a:pt x="512" y="40"/>
                    <a:pt x="512" y="40"/>
                  </a:cubicBezTo>
                  <a:close/>
                  <a:moveTo>
                    <a:pt x="515" y="32"/>
                  </a:moveTo>
                  <a:cubicBezTo>
                    <a:pt x="518" y="35"/>
                    <a:pt x="519" y="40"/>
                    <a:pt x="519" y="40"/>
                  </a:cubicBezTo>
                  <a:cubicBezTo>
                    <a:pt x="519" y="40"/>
                    <a:pt x="514" y="34"/>
                    <a:pt x="510" y="30"/>
                  </a:cubicBezTo>
                  <a:cubicBezTo>
                    <a:pt x="505" y="27"/>
                    <a:pt x="502" y="30"/>
                    <a:pt x="498" y="31"/>
                  </a:cubicBezTo>
                  <a:cubicBezTo>
                    <a:pt x="493" y="33"/>
                    <a:pt x="490" y="33"/>
                    <a:pt x="490" y="33"/>
                  </a:cubicBezTo>
                  <a:cubicBezTo>
                    <a:pt x="490" y="33"/>
                    <a:pt x="490" y="30"/>
                    <a:pt x="493" y="29"/>
                  </a:cubicBezTo>
                  <a:cubicBezTo>
                    <a:pt x="496" y="28"/>
                    <a:pt x="501" y="26"/>
                    <a:pt x="501" y="26"/>
                  </a:cubicBezTo>
                  <a:cubicBezTo>
                    <a:pt x="501" y="26"/>
                    <a:pt x="494" y="23"/>
                    <a:pt x="490" y="26"/>
                  </a:cubicBezTo>
                  <a:cubicBezTo>
                    <a:pt x="487" y="29"/>
                    <a:pt x="487" y="32"/>
                    <a:pt x="484" y="34"/>
                  </a:cubicBezTo>
                  <a:cubicBezTo>
                    <a:pt x="482" y="35"/>
                    <a:pt x="479" y="34"/>
                    <a:pt x="476" y="32"/>
                  </a:cubicBezTo>
                  <a:cubicBezTo>
                    <a:pt x="474" y="29"/>
                    <a:pt x="476" y="27"/>
                    <a:pt x="477" y="26"/>
                  </a:cubicBezTo>
                  <a:cubicBezTo>
                    <a:pt x="478" y="26"/>
                    <a:pt x="480" y="26"/>
                    <a:pt x="481" y="27"/>
                  </a:cubicBezTo>
                  <a:cubicBezTo>
                    <a:pt x="482" y="28"/>
                    <a:pt x="481" y="30"/>
                    <a:pt x="481" y="30"/>
                  </a:cubicBezTo>
                  <a:cubicBezTo>
                    <a:pt x="481" y="30"/>
                    <a:pt x="482" y="30"/>
                    <a:pt x="483" y="28"/>
                  </a:cubicBezTo>
                  <a:cubicBezTo>
                    <a:pt x="484" y="27"/>
                    <a:pt x="485" y="25"/>
                    <a:pt x="487" y="23"/>
                  </a:cubicBezTo>
                  <a:cubicBezTo>
                    <a:pt x="489" y="20"/>
                    <a:pt x="493" y="20"/>
                    <a:pt x="496" y="20"/>
                  </a:cubicBezTo>
                  <a:cubicBezTo>
                    <a:pt x="499" y="20"/>
                    <a:pt x="500" y="22"/>
                    <a:pt x="500" y="22"/>
                  </a:cubicBezTo>
                  <a:cubicBezTo>
                    <a:pt x="500" y="22"/>
                    <a:pt x="500" y="20"/>
                    <a:pt x="499" y="19"/>
                  </a:cubicBezTo>
                  <a:cubicBezTo>
                    <a:pt x="499" y="17"/>
                    <a:pt x="497" y="15"/>
                    <a:pt x="497" y="15"/>
                  </a:cubicBezTo>
                  <a:cubicBezTo>
                    <a:pt x="497" y="15"/>
                    <a:pt x="501" y="15"/>
                    <a:pt x="504" y="19"/>
                  </a:cubicBezTo>
                  <a:cubicBezTo>
                    <a:pt x="507" y="22"/>
                    <a:pt x="507" y="23"/>
                    <a:pt x="509" y="26"/>
                  </a:cubicBezTo>
                  <a:cubicBezTo>
                    <a:pt x="511" y="29"/>
                    <a:pt x="513" y="31"/>
                    <a:pt x="515" y="32"/>
                  </a:cubicBezTo>
                  <a:close/>
                  <a:moveTo>
                    <a:pt x="529" y="86"/>
                  </a:moveTo>
                  <a:cubicBezTo>
                    <a:pt x="529" y="88"/>
                    <a:pt x="529" y="89"/>
                    <a:pt x="527" y="91"/>
                  </a:cubicBezTo>
                  <a:cubicBezTo>
                    <a:pt x="525" y="89"/>
                    <a:pt x="524" y="88"/>
                    <a:pt x="525" y="86"/>
                  </a:cubicBezTo>
                  <a:cubicBezTo>
                    <a:pt x="526" y="84"/>
                    <a:pt x="527" y="82"/>
                    <a:pt x="527" y="82"/>
                  </a:cubicBezTo>
                  <a:cubicBezTo>
                    <a:pt x="527" y="82"/>
                    <a:pt x="528" y="84"/>
                    <a:pt x="529" y="86"/>
                  </a:cubicBezTo>
                  <a:close/>
                  <a:moveTo>
                    <a:pt x="525" y="77"/>
                  </a:moveTo>
                  <a:cubicBezTo>
                    <a:pt x="524" y="79"/>
                    <a:pt x="521" y="80"/>
                    <a:pt x="519" y="78"/>
                  </a:cubicBezTo>
                  <a:cubicBezTo>
                    <a:pt x="517" y="77"/>
                    <a:pt x="516" y="75"/>
                    <a:pt x="516" y="73"/>
                  </a:cubicBezTo>
                  <a:cubicBezTo>
                    <a:pt x="515" y="70"/>
                    <a:pt x="513" y="69"/>
                    <a:pt x="512" y="68"/>
                  </a:cubicBezTo>
                  <a:cubicBezTo>
                    <a:pt x="511" y="66"/>
                    <a:pt x="511" y="65"/>
                    <a:pt x="511" y="65"/>
                  </a:cubicBezTo>
                  <a:cubicBezTo>
                    <a:pt x="511" y="65"/>
                    <a:pt x="512" y="66"/>
                    <a:pt x="513" y="66"/>
                  </a:cubicBezTo>
                  <a:cubicBezTo>
                    <a:pt x="514" y="67"/>
                    <a:pt x="518" y="66"/>
                    <a:pt x="521" y="69"/>
                  </a:cubicBezTo>
                  <a:cubicBezTo>
                    <a:pt x="525" y="72"/>
                    <a:pt x="526" y="75"/>
                    <a:pt x="525" y="77"/>
                  </a:cubicBezTo>
                  <a:close/>
                  <a:moveTo>
                    <a:pt x="573" y="78"/>
                  </a:moveTo>
                  <a:cubicBezTo>
                    <a:pt x="573" y="78"/>
                    <a:pt x="571" y="79"/>
                    <a:pt x="570" y="79"/>
                  </a:cubicBezTo>
                  <a:cubicBezTo>
                    <a:pt x="568" y="79"/>
                    <a:pt x="566" y="78"/>
                    <a:pt x="565" y="78"/>
                  </a:cubicBezTo>
                  <a:cubicBezTo>
                    <a:pt x="564" y="77"/>
                    <a:pt x="562" y="76"/>
                    <a:pt x="559" y="76"/>
                  </a:cubicBezTo>
                  <a:cubicBezTo>
                    <a:pt x="556" y="76"/>
                    <a:pt x="553" y="82"/>
                    <a:pt x="553" y="82"/>
                  </a:cubicBezTo>
                  <a:cubicBezTo>
                    <a:pt x="553" y="82"/>
                    <a:pt x="557" y="80"/>
                    <a:pt x="559" y="80"/>
                  </a:cubicBezTo>
                  <a:cubicBezTo>
                    <a:pt x="561" y="80"/>
                    <a:pt x="562" y="81"/>
                    <a:pt x="562" y="83"/>
                  </a:cubicBezTo>
                  <a:cubicBezTo>
                    <a:pt x="562" y="84"/>
                    <a:pt x="559" y="85"/>
                    <a:pt x="558" y="84"/>
                  </a:cubicBezTo>
                  <a:cubicBezTo>
                    <a:pt x="557" y="83"/>
                    <a:pt x="558" y="82"/>
                    <a:pt x="555" y="83"/>
                  </a:cubicBezTo>
                  <a:cubicBezTo>
                    <a:pt x="552" y="83"/>
                    <a:pt x="550" y="85"/>
                    <a:pt x="547" y="89"/>
                  </a:cubicBezTo>
                  <a:cubicBezTo>
                    <a:pt x="542" y="94"/>
                    <a:pt x="539" y="95"/>
                    <a:pt x="539" y="95"/>
                  </a:cubicBezTo>
                  <a:cubicBezTo>
                    <a:pt x="539" y="95"/>
                    <a:pt x="540" y="95"/>
                    <a:pt x="542" y="95"/>
                  </a:cubicBezTo>
                  <a:cubicBezTo>
                    <a:pt x="544" y="94"/>
                    <a:pt x="546" y="94"/>
                    <a:pt x="546" y="94"/>
                  </a:cubicBezTo>
                  <a:cubicBezTo>
                    <a:pt x="546" y="94"/>
                    <a:pt x="544" y="95"/>
                    <a:pt x="542" y="96"/>
                  </a:cubicBezTo>
                  <a:cubicBezTo>
                    <a:pt x="540" y="97"/>
                    <a:pt x="538" y="97"/>
                    <a:pt x="535" y="97"/>
                  </a:cubicBezTo>
                  <a:cubicBezTo>
                    <a:pt x="532" y="97"/>
                    <a:pt x="530" y="97"/>
                    <a:pt x="530" y="97"/>
                  </a:cubicBezTo>
                  <a:cubicBezTo>
                    <a:pt x="530" y="97"/>
                    <a:pt x="535" y="96"/>
                    <a:pt x="538" y="94"/>
                  </a:cubicBezTo>
                  <a:cubicBezTo>
                    <a:pt x="542" y="92"/>
                    <a:pt x="544" y="88"/>
                    <a:pt x="546" y="86"/>
                  </a:cubicBezTo>
                  <a:cubicBezTo>
                    <a:pt x="549" y="83"/>
                    <a:pt x="551" y="81"/>
                    <a:pt x="551" y="81"/>
                  </a:cubicBezTo>
                  <a:cubicBezTo>
                    <a:pt x="551" y="81"/>
                    <a:pt x="548" y="81"/>
                    <a:pt x="545" y="84"/>
                  </a:cubicBezTo>
                  <a:cubicBezTo>
                    <a:pt x="542" y="86"/>
                    <a:pt x="544" y="84"/>
                    <a:pt x="540" y="89"/>
                  </a:cubicBezTo>
                  <a:cubicBezTo>
                    <a:pt x="536" y="93"/>
                    <a:pt x="531" y="94"/>
                    <a:pt x="531" y="94"/>
                  </a:cubicBezTo>
                  <a:cubicBezTo>
                    <a:pt x="531" y="94"/>
                    <a:pt x="535" y="91"/>
                    <a:pt x="538" y="88"/>
                  </a:cubicBezTo>
                  <a:cubicBezTo>
                    <a:pt x="540" y="86"/>
                    <a:pt x="540" y="86"/>
                    <a:pt x="542" y="83"/>
                  </a:cubicBezTo>
                  <a:cubicBezTo>
                    <a:pt x="544" y="81"/>
                    <a:pt x="544" y="82"/>
                    <a:pt x="547" y="79"/>
                  </a:cubicBezTo>
                  <a:cubicBezTo>
                    <a:pt x="548" y="77"/>
                    <a:pt x="550" y="72"/>
                    <a:pt x="550" y="72"/>
                  </a:cubicBezTo>
                  <a:cubicBezTo>
                    <a:pt x="550" y="72"/>
                    <a:pt x="551" y="74"/>
                    <a:pt x="550" y="75"/>
                  </a:cubicBezTo>
                  <a:cubicBezTo>
                    <a:pt x="550" y="77"/>
                    <a:pt x="551" y="78"/>
                    <a:pt x="551" y="78"/>
                  </a:cubicBezTo>
                  <a:cubicBezTo>
                    <a:pt x="551" y="78"/>
                    <a:pt x="554" y="75"/>
                    <a:pt x="555" y="73"/>
                  </a:cubicBezTo>
                  <a:cubicBezTo>
                    <a:pt x="557" y="71"/>
                    <a:pt x="560" y="71"/>
                    <a:pt x="562" y="71"/>
                  </a:cubicBezTo>
                  <a:cubicBezTo>
                    <a:pt x="564" y="71"/>
                    <a:pt x="566" y="72"/>
                    <a:pt x="569" y="75"/>
                  </a:cubicBezTo>
                  <a:cubicBezTo>
                    <a:pt x="571" y="78"/>
                    <a:pt x="573" y="78"/>
                    <a:pt x="573" y="78"/>
                  </a:cubicBezTo>
                  <a:close/>
                  <a:moveTo>
                    <a:pt x="539" y="78"/>
                  </a:moveTo>
                  <a:cubicBezTo>
                    <a:pt x="540" y="78"/>
                    <a:pt x="543" y="78"/>
                    <a:pt x="543" y="78"/>
                  </a:cubicBezTo>
                  <a:cubicBezTo>
                    <a:pt x="543" y="78"/>
                    <a:pt x="541" y="79"/>
                    <a:pt x="540" y="80"/>
                  </a:cubicBezTo>
                  <a:cubicBezTo>
                    <a:pt x="538" y="81"/>
                    <a:pt x="537" y="83"/>
                    <a:pt x="535" y="86"/>
                  </a:cubicBezTo>
                  <a:cubicBezTo>
                    <a:pt x="534" y="89"/>
                    <a:pt x="533" y="91"/>
                    <a:pt x="530" y="92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1"/>
                    <a:pt x="529" y="91"/>
                    <a:pt x="531" y="89"/>
                  </a:cubicBezTo>
                  <a:cubicBezTo>
                    <a:pt x="532" y="88"/>
                    <a:pt x="533" y="85"/>
                    <a:pt x="534" y="83"/>
                  </a:cubicBezTo>
                  <a:cubicBezTo>
                    <a:pt x="535" y="81"/>
                    <a:pt x="536" y="79"/>
                    <a:pt x="539" y="78"/>
                  </a:cubicBezTo>
                  <a:close/>
                  <a:moveTo>
                    <a:pt x="600" y="64"/>
                  </a:moveTo>
                  <a:cubicBezTo>
                    <a:pt x="597" y="68"/>
                    <a:pt x="591" y="67"/>
                    <a:pt x="588" y="67"/>
                  </a:cubicBezTo>
                  <a:cubicBezTo>
                    <a:pt x="586" y="67"/>
                    <a:pt x="582" y="66"/>
                    <a:pt x="582" y="66"/>
                  </a:cubicBezTo>
                  <a:cubicBezTo>
                    <a:pt x="582" y="66"/>
                    <a:pt x="582" y="68"/>
                    <a:pt x="583" y="70"/>
                  </a:cubicBezTo>
                  <a:cubicBezTo>
                    <a:pt x="585" y="72"/>
                    <a:pt x="586" y="71"/>
                    <a:pt x="586" y="71"/>
                  </a:cubicBezTo>
                  <a:cubicBezTo>
                    <a:pt x="586" y="71"/>
                    <a:pt x="585" y="70"/>
                    <a:pt x="586" y="69"/>
                  </a:cubicBezTo>
                  <a:cubicBezTo>
                    <a:pt x="587" y="68"/>
                    <a:pt x="590" y="69"/>
                    <a:pt x="590" y="71"/>
                  </a:cubicBezTo>
                  <a:cubicBezTo>
                    <a:pt x="590" y="73"/>
                    <a:pt x="586" y="75"/>
                    <a:pt x="582" y="74"/>
                  </a:cubicBezTo>
                  <a:cubicBezTo>
                    <a:pt x="579" y="74"/>
                    <a:pt x="574" y="69"/>
                    <a:pt x="570" y="66"/>
                  </a:cubicBezTo>
                  <a:cubicBezTo>
                    <a:pt x="566" y="62"/>
                    <a:pt x="562" y="63"/>
                    <a:pt x="559" y="63"/>
                  </a:cubicBezTo>
                  <a:cubicBezTo>
                    <a:pt x="556" y="64"/>
                    <a:pt x="553" y="66"/>
                    <a:pt x="551" y="68"/>
                  </a:cubicBezTo>
                  <a:cubicBezTo>
                    <a:pt x="548" y="70"/>
                    <a:pt x="544" y="72"/>
                    <a:pt x="544" y="72"/>
                  </a:cubicBezTo>
                  <a:cubicBezTo>
                    <a:pt x="544" y="72"/>
                    <a:pt x="547" y="69"/>
                    <a:pt x="550" y="66"/>
                  </a:cubicBezTo>
                  <a:cubicBezTo>
                    <a:pt x="552" y="64"/>
                    <a:pt x="555" y="62"/>
                    <a:pt x="558" y="60"/>
                  </a:cubicBezTo>
                  <a:cubicBezTo>
                    <a:pt x="561" y="59"/>
                    <a:pt x="568" y="59"/>
                    <a:pt x="573" y="61"/>
                  </a:cubicBezTo>
                  <a:cubicBezTo>
                    <a:pt x="578" y="62"/>
                    <a:pt x="585" y="64"/>
                    <a:pt x="585" y="64"/>
                  </a:cubicBezTo>
                  <a:cubicBezTo>
                    <a:pt x="585" y="64"/>
                    <a:pt x="577" y="60"/>
                    <a:pt x="575" y="59"/>
                  </a:cubicBezTo>
                  <a:cubicBezTo>
                    <a:pt x="573" y="57"/>
                    <a:pt x="569" y="57"/>
                    <a:pt x="565" y="57"/>
                  </a:cubicBezTo>
                  <a:cubicBezTo>
                    <a:pt x="560" y="57"/>
                    <a:pt x="558" y="56"/>
                    <a:pt x="552" y="61"/>
                  </a:cubicBezTo>
                  <a:cubicBezTo>
                    <a:pt x="547" y="66"/>
                    <a:pt x="543" y="69"/>
                    <a:pt x="543" y="69"/>
                  </a:cubicBezTo>
                  <a:cubicBezTo>
                    <a:pt x="543" y="69"/>
                    <a:pt x="544" y="68"/>
                    <a:pt x="546" y="66"/>
                  </a:cubicBezTo>
                  <a:cubicBezTo>
                    <a:pt x="547" y="64"/>
                    <a:pt x="548" y="63"/>
                    <a:pt x="551" y="59"/>
                  </a:cubicBezTo>
                  <a:cubicBezTo>
                    <a:pt x="555" y="56"/>
                    <a:pt x="560" y="54"/>
                    <a:pt x="566" y="53"/>
                  </a:cubicBezTo>
                  <a:cubicBezTo>
                    <a:pt x="571" y="52"/>
                    <a:pt x="578" y="54"/>
                    <a:pt x="581" y="54"/>
                  </a:cubicBezTo>
                  <a:cubicBezTo>
                    <a:pt x="584" y="55"/>
                    <a:pt x="587" y="53"/>
                    <a:pt x="587" y="53"/>
                  </a:cubicBezTo>
                  <a:cubicBezTo>
                    <a:pt x="587" y="53"/>
                    <a:pt x="585" y="53"/>
                    <a:pt x="584" y="52"/>
                  </a:cubicBezTo>
                  <a:cubicBezTo>
                    <a:pt x="583" y="52"/>
                    <a:pt x="583" y="49"/>
                    <a:pt x="584" y="48"/>
                  </a:cubicBezTo>
                  <a:cubicBezTo>
                    <a:pt x="585" y="48"/>
                    <a:pt x="586" y="47"/>
                    <a:pt x="588" y="49"/>
                  </a:cubicBezTo>
                  <a:cubicBezTo>
                    <a:pt x="591" y="50"/>
                    <a:pt x="590" y="53"/>
                    <a:pt x="587" y="56"/>
                  </a:cubicBezTo>
                  <a:cubicBezTo>
                    <a:pt x="584" y="58"/>
                    <a:pt x="578" y="57"/>
                    <a:pt x="577" y="57"/>
                  </a:cubicBezTo>
                  <a:cubicBezTo>
                    <a:pt x="578" y="57"/>
                    <a:pt x="584" y="60"/>
                    <a:pt x="587" y="61"/>
                  </a:cubicBezTo>
                  <a:cubicBezTo>
                    <a:pt x="590" y="63"/>
                    <a:pt x="594" y="63"/>
                    <a:pt x="596" y="62"/>
                  </a:cubicBezTo>
                  <a:cubicBezTo>
                    <a:pt x="598" y="62"/>
                    <a:pt x="599" y="61"/>
                    <a:pt x="599" y="61"/>
                  </a:cubicBezTo>
                  <a:cubicBezTo>
                    <a:pt x="599" y="61"/>
                    <a:pt x="595" y="59"/>
                    <a:pt x="596" y="57"/>
                  </a:cubicBezTo>
                  <a:cubicBezTo>
                    <a:pt x="597" y="56"/>
                    <a:pt x="599" y="55"/>
                    <a:pt x="601" y="56"/>
                  </a:cubicBezTo>
                  <a:cubicBezTo>
                    <a:pt x="603" y="57"/>
                    <a:pt x="604" y="60"/>
                    <a:pt x="600" y="64"/>
                  </a:cubicBezTo>
                  <a:close/>
                  <a:moveTo>
                    <a:pt x="584" y="40"/>
                  </a:moveTo>
                  <a:cubicBezTo>
                    <a:pt x="584" y="42"/>
                    <a:pt x="583" y="46"/>
                    <a:pt x="580" y="48"/>
                  </a:cubicBezTo>
                  <a:cubicBezTo>
                    <a:pt x="577" y="51"/>
                    <a:pt x="570" y="49"/>
                    <a:pt x="565" y="49"/>
                  </a:cubicBezTo>
                  <a:cubicBezTo>
                    <a:pt x="559" y="49"/>
                    <a:pt x="552" y="50"/>
                    <a:pt x="548" y="55"/>
                  </a:cubicBezTo>
                  <a:cubicBezTo>
                    <a:pt x="544" y="59"/>
                    <a:pt x="541" y="64"/>
                    <a:pt x="541" y="64"/>
                  </a:cubicBezTo>
                  <a:cubicBezTo>
                    <a:pt x="541" y="64"/>
                    <a:pt x="541" y="60"/>
                    <a:pt x="543" y="57"/>
                  </a:cubicBezTo>
                  <a:cubicBezTo>
                    <a:pt x="545" y="53"/>
                    <a:pt x="547" y="51"/>
                    <a:pt x="553" y="48"/>
                  </a:cubicBezTo>
                  <a:cubicBezTo>
                    <a:pt x="559" y="44"/>
                    <a:pt x="568" y="45"/>
                    <a:pt x="568" y="45"/>
                  </a:cubicBezTo>
                  <a:cubicBezTo>
                    <a:pt x="567" y="45"/>
                    <a:pt x="561" y="43"/>
                    <a:pt x="555" y="45"/>
                  </a:cubicBezTo>
                  <a:cubicBezTo>
                    <a:pt x="551" y="45"/>
                    <a:pt x="547" y="48"/>
                    <a:pt x="542" y="52"/>
                  </a:cubicBezTo>
                  <a:cubicBezTo>
                    <a:pt x="538" y="57"/>
                    <a:pt x="537" y="61"/>
                    <a:pt x="537" y="61"/>
                  </a:cubicBezTo>
                  <a:cubicBezTo>
                    <a:pt x="537" y="61"/>
                    <a:pt x="537" y="57"/>
                    <a:pt x="539" y="53"/>
                  </a:cubicBezTo>
                  <a:cubicBezTo>
                    <a:pt x="541" y="50"/>
                    <a:pt x="543" y="49"/>
                    <a:pt x="547" y="45"/>
                  </a:cubicBezTo>
                  <a:cubicBezTo>
                    <a:pt x="551" y="41"/>
                    <a:pt x="556" y="41"/>
                    <a:pt x="561" y="41"/>
                  </a:cubicBezTo>
                  <a:cubicBezTo>
                    <a:pt x="566" y="40"/>
                    <a:pt x="569" y="42"/>
                    <a:pt x="571" y="43"/>
                  </a:cubicBezTo>
                  <a:cubicBezTo>
                    <a:pt x="574" y="44"/>
                    <a:pt x="576" y="45"/>
                    <a:pt x="578" y="45"/>
                  </a:cubicBezTo>
                  <a:cubicBezTo>
                    <a:pt x="579" y="44"/>
                    <a:pt x="580" y="42"/>
                    <a:pt x="580" y="42"/>
                  </a:cubicBezTo>
                  <a:cubicBezTo>
                    <a:pt x="580" y="42"/>
                    <a:pt x="578" y="43"/>
                    <a:pt x="577" y="42"/>
                  </a:cubicBezTo>
                  <a:cubicBezTo>
                    <a:pt x="576" y="41"/>
                    <a:pt x="576" y="40"/>
                    <a:pt x="577" y="38"/>
                  </a:cubicBezTo>
                  <a:cubicBezTo>
                    <a:pt x="579" y="36"/>
                    <a:pt x="583" y="38"/>
                    <a:pt x="584" y="40"/>
                  </a:cubicBezTo>
                  <a:close/>
                  <a:moveTo>
                    <a:pt x="558" y="37"/>
                  </a:moveTo>
                  <a:cubicBezTo>
                    <a:pt x="558" y="37"/>
                    <a:pt x="554" y="39"/>
                    <a:pt x="552" y="39"/>
                  </a:cubicBezTo>
                  <a:cubicBezTo>
                    <a:pt x="551" y="38"/>
                    <a:pt x="550" y="37"/>
                    <a:pt x="547" y="37"/>
                  </a:cubicBezTo>
                  <a:cubicBezTo>
                    <a:pt x="545" y="36"/>
                    <a:pt x="543" y="39"/>
                    <a:pt x="543" y="39"/>
                  </a:cubicBezTo>
                  <a:cubicBezTo>
                    <a:pt x="543" y="39"/>
                    <a:pt x="545" y="38"/>
                    <a:pt x="546" y="38"/>
                  </a:cubicBezTo>
                  <a:cubicBezTo>
                    <a:pt x="548" y="39"/>
                    <a:pt x="548" y="40"/>
                    <a:pt x="546" y="42"/>
                  </a:cubicBezTo>
                  <a:cubicBezTo>
                    <a:pt x="544" y="43"/>
                    <a:pt x="543" y="43"/>
                    <a:pt x="539" y="48"/>
                  </a:cubicBezTo>
                  <a:cubicBezTo>
                    <a:pt x="535" y="53"/>
                    <a:pt x="533" y="57"/>
                    <a:pt x="533" y="57"/>
                  </a:cubicBezTo>
                  <a:cubicBezTo>
                    <a:pt x="533" y="57"/>
                    <a:pt x="535" y="49"/>
                    <a:pt x="537" y="46"/>
                  </a:cubicBezTo>
                  <a:cubicBezTo>
                    <a:pt x="539" y="42"/>
                    <a:pt x="541" y="40"/>
                    <a:pt x="541" y="40"/>
                  </a:cubicBezTo>
                  <a:cubicBezTo>
                    <a:pt x="541" y="40"/>
                    <a:pt x="539" y="41"/>
                    <a:pt x="536" y="44"/>
                  </a:cubicBezTo>
                  <a:cubicBezTo>
                    <a:pt x="533" y="48"/>
                    <a:pt x="532" y="53"/>
                    <a:pt x="532" y="53"/>
                  </a:cubicBezTo>
                  <a:cubicBezTo>
                    <a:pt x="532" y="53"/>
                    <a:pt x="533" y="45"/>
                    <a:pt x="536" y="40"/>
                  </a:cubicBezTo>
                  <a:cubicBezTo>
                    <a:pt x="539" y="36"/>
                    <a:pt x="544" y="33"/>
                    <a:pt x="548" y="33"/>
                  </a:cubicBezTo>
                  <a:cubicBezTo>
                    <a:pt x="552" y="34"/>
                    <a:pt x="552" y="34"/>
                    <a:pt x="554" y="34"/>
                  </a:cubicBezTo>
                  <a:cubicBezTo>
                    <a:pt x="556" y="35"/>
                    <a:pt x="558" y="37"/>
                    <a:pt x="558" y="37"/>
                  </a:cubicBezTo>
                  <a:close/>
                  <a:moveTo>
                    <a:pt x="577" y="32"/>
                  </a:moveTo>
                  <a:cubicBezTo>
                    <a:pt x="575" y="34"/>
                    <a:pt x="572" y="35"/>
                    <a:pt x="569" y="34"/>
                  </a:cubicBezTo>
                  <a:cubicBezTo>
                    <a:pt x="566" y="32"/>
                    <a:pt x="566" y="29"/>
                    <a:pt x="563" y="26"/>
                  </a:cubicBezTo>
                  <a:cubicBezTo>
                    <a:pt x="560" y="23"/>
                    <a:pt x="553" y="26"/>
                    <a:pt x="553" y="26"/>
                  </a:cubicBezTo>
                  <a:cubicBezTo>
                    <a:pt x="553" y="26"/>
                    <a:pt x="558" y="28"/>
                    <a:pt x="560" y="29"/>
                  </a:cubicBezTo>
                  <a:cubicBezTo>
                    <a:pt x="563" y="30"/>
                    <a:pt x="564" y="33"/>
                    <a:pt x="564" y="33"/>
                  </a:cubicBezTo>
                  <a:cubicBezTo>
                    <a:pt x="564" y="33"/>
                    <a:pt x="561" y="33"/>
                    <a:pt x="555" y="31"/>
                  </a:cubicBezTo>
                  <a:cubicBezTo>
                    <a:pt x="552" y="30"/>
                    <a:pt x="548" y="27"/>
                    <a:pt x="544" y="30"/>
                  </a:cubicBezTo>
                  <a:cubicBezTo>
                    <a:pt x="539" y="34"/>
                    <a:pt x="534" y="40"/>
                    <a:pt x="534" y="40"/>
                  </a:cubicBezTo>
                  <a:cubicBezTo>
                    <a:pt x="534" y="40"/>
                    <a:pt x="535" y="35"/>
                    <a:pt x="538" y="32"/>
                  </a:cubicBezTo>
                  <a:cubicBezTo>
                    <a:pt x="540" y="31"/>
                    <a:pt x="542" y="29"/>
                    <a:pt x="544" y="26"/>
                  </a:cubicBezTo>
                  <a:cubicBezTo>
                    <a:pt x="547" y="23"/>
                    <a:pt x="546" y="22"/>
                    <a:pt x="550" y="19"/>
                  </a:cubicBezTo>
                  <a:cubicBezTo>
                    <a:pt x="553" y="15"/>
                    <a:pt x="557" y="15"/>
                    <a:pt x="557" y="15"/>
                  </a:cubicBezTo>
                  <a:cubicBezTo>
                    <a:pt x="557" y="15"/>
                    <a:pt x="555" y="17"/>
                    <a:pt x="554" y="19"/>
                  </a:cubicBezTo>
                  <a:cubicBezTo>
                    <a:pt x="554" y="20"/>
                    <a:pt x="553" y="22"/>
                    <a:pt x="553" y="22"/>
                  </a:cubicBezTo>
                  <a:cubicBezTo>
                    <a:pt x="553" y="22"/>
                    <a:pt x="555" y="20"/>
                    <a:pt x="558" y="20"/>
                  </a:cubicBezTo>
                  <a:cubicBezTo>
                    <a:pt x="561" y="20"/>
                    <a:pt x="564" y="20"/>
                    <a:pt x="567" y="23"/>
                  </a:cubicBezTo>
                  <a:cubicBezTo>
                    <a:pt x="569" y="25"/>
                    <a:pt x="569" y="27"/>
                    <a:pt x="570" y="28"/>
                  </a:cubicBezTo>
                  <a:cubicBezTo>
                    <a:pt x="571" y="30"/>
                    <a:pt x="572" y="30"/>
                    <a:pt x="572" y="30"/>
                  </a:cubicBezTo>
                  <a:cubicBezTo>
                    <a:pt x="572" y="30"/>
                    <a:pt x="571" y="28"/>
                    <a:pt x="573" y="27"/>
                  </a:cubicBezTo>
                  <a:cubicBezTo>
                    <a:pt x="574" y="26"/>
                    <a:pt x="575" y="26"/>
                    <a:pt x="577" y="26"/>
                  </a:cubicBezTo>
                  <a:cubicBezTo>
                    <a:pt x="578" y="27"/>
                    <a:pt x="579" y="29"/>
                    <a:pt x="577" y="32"/>
                  </a:cubicBezTo>
                  <a:close/>
                  <a:moveTo>
                    <a:pt x="542" y="65"/>
                  </a:moveTo>
                  <a:cubicBezTo>
                    <a:pt x="542" y="65"/>
                    <a:pt x="543" y="66"/>
                    <a:pt x="542" y="68"/>
                  </a:cubicBezTo>
                  <a:cubicBezTo>
                    <a:pt x="541" y="69"/>
                    <a:pt x="538" y="70"/>
                    <a:pt x="538" y="73"/>
                  </a:cubicBezTo>
                  <a:cubicBezTo>
                    <a:pt x="537" y="75"/>
                    <a:pt x="537" y="77"/>
                    <a:pt x="535" y="78"/>
                  </a:cubicBezTo>
                  <a:cubicBezTo>
                    <a:pt x="532" y="80"/>
                    <a:pt x="529" y="79"/>
                    <a:pt x="528" y="77"/>
                  </a:cubicBezTo>
                  <a:cubicBezTo>
                    <a:pt x="527" y="75"/>
                    <a:pt x="529" y="72"/>
                    <a:pt x="532" y="69"/>
                  </a:cubicBezTo>
                  <a:cubicBezTo>
                    <a:pt x="536" y="66"/>
                    <a:pt x="539" y="67"/>
                    <a:pt x="541" y="66"/>
                  </a:cubicBezTo>
                  <a:cubicBezTo>
                    <a:pt x="542" y="66"/>
                    <a:pt x="542" y="65"/>
                    <a:pt x="542" y="65"/>
                  </a:cubicBezTo>
                  <a:close/>
                  <a:moveTo>
                    <a:pt x="533" y="59"/>
                  </a:moveTo>
                  <a:cubicBezTo>
                    <a:pt x="533" y="59"/>
                    <a:pt x="534" y="62"/>
                    <a:pt x="533" y="64"/>
                  </a:cubicBezTo>
                  <a:cubicBezTo>
                    <a:pt x="532" y="66"/>
                    <a:pt x="531" y="68"/>
                    <a:pt x="529" y="69"/>
                  </a:cubicBezTo>
                  <a:cubicBezTo>
                    <a:pt x="527" y="70"/>
                    <a:pt x="527" y="72"/>
                    <a:pt x="527" y="72"/>
                  </a:cubicBezTo>
                  <a:cubicBezTo>
                    <a:pt x="527" y="72"/>
                    <a:pt x="526" y="70"/>
                    <a:pt x="525" y="69"/>
                  </a:cubicBezTo>
                  <a:cubicBezTo>
                    <a:pt x="523" y="68"/>
                    <a:pt x="521" y="66"/>
                    <a:pt x="521" y="64"/>
                  </a:cubicBezTo>
                  <a:cubicBezTo>
                    <a:pt x="520" y="62"/>
                    <a:pt x="520" y="59"/>
                    <a:pt x="520" y="59"/>
                  </a:cubicBezTo>
                  <a:cubicBezTo>
                    <a:pt x="520" y="59"/>
                    <a:pt x="521" y="60"/>
                    <a:pt x="522" y="60"/>
                  </a:cubicBezTo>
                  <a:cubicBezTo>
                    <a:pt x="523" y="61"/>
                    <a:pt x="525" y="62"/>
                    <a:pt x="526" y="63"/>
                  </a:cubicBezTo>
                  <a:cubicBezTo>
                    <a:pt x="526" y="64"/>
                    <a:pt x="527" y="66"/>
                    <a:pt x="527" y="66"/>
                  </a:cubicBezTo>
                  <a:cubicBezTo>
                    <a:pt x="527" y="66"/>
                    <a:pt x="527" y="64"/>
                    <a:pt x="528" y="63"/>
                  </a:cubicBezTo>
                  <a:cubicBezTo>
                    <a:pt x="529" y="62"/>
                    <a:pt x="530" y="61"/>
                    <a:pt x="532" y="60"/>
                  </a:cubicBezTo>
                  <a:cubicBezTo>
                    <a:pt x="533" y="60"/>
                    <a:pt x="533" y="59"/>
                    <a:pt x="533" y="59"/>
                  </a:cubicBezTo>
                  <a:close/>
                  <a:moveTo>
                    <a:pt x="527" y="41"/>
                  </a:moveTo>
                  <a:cubicBezTo>
                    <a:pt x="527" y="41"/>
                    <a:pt x="527" y="41"/>
                    <a:pt x="527" y="41"/>
                  </a:cubicBezTo>
                  <a:cubicBezTo>
                    <a:pt x="527" y="41"/>
                    <a:pt x="527" y="41"/>
                    <a:pt x="527" y="41"/>
                  </a:cubicBezTo>
                  <a:close/>
                  <a:moveTo>
                    <a:pt x="528" y="44"/>
                  </a:moveTo>
                  <a:cubicBezTo>
                    <a:pt x="529" y="47"/>
                    <a:pt x="530" y="48"/>
                    <a:pt x="530" y="51"/>
                  </a:cubicBezTo>
                  <a:cubicBezTo>
                    <a:pt x="530" y="52"/>
                    <a:pt x="530" y="54"/>
                    <a:pt x="529" y="56"/>
                  </a:cubicBezTo>
                  <a:cubicBezTo>
                    <a:pt x="527" y="58"/>
                    <a:pt x="527" y="60"/>
                    <a:pt x="527" y="60"/>
                  </a:cubicBezTo>
                  <a:cubicBezTo>
                    <a:pt x="527" y="60"/>
                    <a:pt x="527" y="58"/>
                    <a:pt x="525" y="56"/>
                  </a:cubicBezTo>
                  <a:cubicBezTo>
                    <a:pt x="524" y="54"/>
                    <a:pt x="523" y="52"/>
                    <a:pt x="523" y="51"/>
                  </a:cubicBezTo>
                  <a:cubicBezTo>
                    <a:pt x="524" y="48"/>
                    <a:pt x="525" y="47"/>
                    <a:pt x="526" y="44"/>
                  </a:cubicBezTo>
                  <a:cubicBezTo>
                    <a:pt x="527" y="42"/>
                    <a:pt x="527" y="42"/>
                    <a:pt x="527" y="41"/>
                  </a:cubicBezTo>
                  <a:cubicBezTo>
                    <a:pt x="527" y="42"/>
                    <a:pt x="527" y="42"/>
                    <a:pt x="528" y="44"/>
                  </a:cubicBezTo>
                  <a:close/>
                  <a:moveTo>
                    <a:pt x="522" y="4"/>
                  </a:moveTo>
                  <a:cubicBezTo>
                    <a:pt x="523" y="2"/>
                    <a:pt x="524" y="1"/>
                    <a:pt x="52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1"/>
                    <a:pt x="530" y="2"/>
                    <a:pt x="532" y="4"/>
                  </a:cubicBezTo>
                  <a:cubicBezTo>
                    <a:pt x="534" y="6"/>
                    <a:pt x="535" y="9"/>
                    <a:pt x="535" y="12"/>
                  </a:cubicBezTo>
                  <a:cubicBezTo>
                    <a:pt x="534" y="16"/>
                    <a:pt x="532" y="19"/>
                    <a:pt x="531" y="22"/>
                  </a:cubicBezTo>
                  <a:cubicBezTo>
                    <a:pt x="529" y="24"/>
                    <a:pt x="529" y="28"/>
                    <a:pt x="529" y="28"/>
                  </a:cubicBezTo>
                  <a:cubicBezTo>
                    <a:pt x="529" y="28"/>
                    <a:pt x="531" y="27"/>
                    <a:pt x="532" y="26"/>
                  </a:cubicBezTo>
                  <a:cubicBezTo>
                    <a:pt x="533" y="25"/>
                    <a:pt x="533" y="23"/>
                    <a:pt x="534" y="20"/>
                  </a:cubicBezTo>
                  <a:cubicBezTo>
                    <a:pt x="535" y="18"/>
                    <a:pt x="536" y="15"/>
                    <a:pt x="539" y="13"/>
                  </a:cubicBezTo>
                  <a:cubicBezTo>
                    <a:pt x="541" y="11"/>
                    <a:pt x="546" y="11"/>
                    <a:pt x="546" y="11"/>
                  </a:cubicBezTo>
                  <a:cubicBezTo>
                    <a:pt x="546" y="11"/>
                    <a:pt x="544" y="13"/>
                    <a:pt x="542" y="15"/>
                  </a:cubicBezTo>
                  <a:cubicBezTo>
                    <a:pt x="541" y="16"/>
                    <a:pt x="541" y="19"/>
                    <a:pt x="540" y="23"/>
                  </a:cubicBezTo>
                  <a:cubicBezTo>
                    <a:pt x="539" y="27"/>
                    <a:pt x="536" y="28"/>
                    <a:pt x="534" y="32"/>
                  </a:cubicBezTo>
                  <a:cubicBezTo>
                    <a:pt x="531" y="36"/>
                    <a:pt x="532" y="47"/>
                    <a:pt x="532" y="47"/>
                  </a:cubicBezTo>
                  <a:cubicBezTo>
                    <a:pt x="532" y="47"/>
                    <a:pt x="532" y="39"/>
                    <a:pt x="530" y="36"/>
                  </a:cubicBezTo>
                  <a:cubicBezTo>
                    <a:pt x="529" y="32"/>
                    <a:pt x="528" y="32"/>
                    <a:pt x="528" y="28"/>
                  </a:cubicBezTo>
                  <a:cubicBezTo>
                    <a:pt x="528" y="24"/>
                    <a:pt x="529" y="20"/>
                    <a:pt x="530" y="17"/>
                  </a:cubicBezTo>
                  <a:cubicBezTo>
                    <a:pt x="531" y="14"/>
                    <a:pt x="531" y="14"/>
                    <a:pt x="531" y="12"/>
                  </a:cubicBezTo>
                  <a:cubicBezTo>
                    <a:pt x="531" y="10"/>
                    <a:pt x="529" y="9"/>
                    <a:pt x="529" y="7"/>
                  </a:cubicBezTo>
                  <a:cubicBezTo>
                    <a:pt x="528" y="6"/>
                    <a:pt x="527" y="3"/>
                    <a:pt x="527" y="3"/>
                  </a:cubicBezTo>
                  <a:cubicBezTo>
                    <a:pt x="527" y="3"/>
                    <a:pt x="526" y="6"/>
                    <a:pt x="525" y="7"/>
                  </a:cubicBezTo>
                  <a:cubicBezTo>
                    <a:pt x="524" y="9"/>
                    <a:pt x="523" y="10"/>
                    <a:pt x="523" y="12"/>
                  </a:cubicBezTo>
                  <a:cubicBezTo>
                    <a:pt x="522" y="14"/>
                    <a:pt x="523" y="14"/>
                    <a:pt x="524" y="17"/>
                  </a:cubicBezTo>
                  <a:cubicBezTo>
                    <a:pt x="525" y="20"/>
                    <a:pt x="526" y="24"/>
                    <a:pt x="526" y="28"/>
                  </a:cubicBezTo>
                  <a:cubicBezTo>
                    <a:pt x="526" y="32"/>
                    <a:pt x="525" y="32"/>
                    <a:pt x="523" y="36"/>
                  </a:cubicBezTo>
                  <a:cubicBezTo>
                    <a:pt x="522" y="39"/>
                    <a:pt x="521" y="47"/>
                    <a:pt x="521" y="47"/>
                  </a:cubicBezTo>
                  <a:cubicBezTo>
                    <a:pt x="521" y="47"/>
                    <a:pt x="522" y="36"/>
                    <a:pt x="520" y="32"/>
                  </a:cubicBezTo>
                  <a:cubicBezTo>
                    <a:pt x="518" y="28"/>
                    <a:pt x="515" y="27"/>
                    <a:pt x="514" y="23"/>
                  </a:cubicBezTo>
                  <a:cubicBezTo>
                    <a:pt x="513" y="19"/>
                    <a:pt x="513" y="16"/>
                    <a:pt x="512" y="15"/>
                  </a:cubicBezTo>
                  <a:cubicBezTo>
                    <a:pt x="510" y="13"/>
                    <a:pt x="508" y="11"/>
                    <a:pt x="508" y="11"/>
                  </a:cubicBezTo>
                  <a:cubicBezTo>
                    <a:pt x="508" y="11"/>
                    <a:pt x="513" y="11"/>
                    <a:pt x="515" y="13"/>
                  </a:cubicBezTo>
                  <a:cubicBezTo>
                    <a:pt x="517" y="15"/>
                    <a:pt x="519" y="18"/>
                    <a:pt x="520" y="20"/>
                  </a:cubicBezTo>
                  <a:cubicBezTo>
                    <a:pt x="520" y="23"/>
                    <a:pt x="521" y="25"/>
                    <a:pt x="522" y="26"/>
                  </a:cubicBezTo>
                  <a:cubicBezTo>
                    <a:pt x="523" y="27"/>
                    <a:pt x="524" y="28"/>
                    <a:pt x="524" y="28"/>
                  </a:cubicBezTo>
                  <a:cubicBezTo>
                    <a:pt x="524" y="28"/>
                    <a:pt x="525" y="24"/>
                    <a:pt x="523" y="22"/>
                  </a:cubicBezTo>
                  <a:cubicBezTo>
                    <a:pt x="521" y="19"/>
                    <a:pt x="519" y="16"/>
                    <a:pt x="519" y="12"/>
                  </a:cubicBezTo>
                  <a:cubicBezTo>
                    <a:pt x="519" y="9"/>
                    <a:pt x="520" y="6"/>
                    <a:pt x="522" y="4"/>
                  </a:cubicBezTo>
                  <a:close/>
                  <a:moveTo>
                    <a:pt x="697" y="96"/>
                  </a:moveTo>
                  <a:cubicBezTo>
                    <a:pt x="697" y="117"/>
                    <a:pt x="677" y="132"/>
                    <a:pt x="673" y="134"/>
                  </a:cubicBezTo>
                  <a:cubicBezTo>
                    <a:pt x="669" y="137"/>
                    <a:pt x="671" y="136"/>
                    <a:pt x="671" y="138"/>
                  </a:cubicBezTo>
                  <a:cubicBezTo>
                    <a:pt x="671" y="141"/>
                    <a:pt x="665" y="145"/>
                    <a:pt x="662" y="144"/>
                  </a:cubicBezTo>
                  <a:cubicBezTo>
                    <a:pt x="659" y="142"/>
                    <a:pt x="663" y="142"/>
                    <a:pt x="666" y="138"/>
                  </a:cubicBezTo>
                  <a:cubicBezTo>
                    <a:pt x="666" y="137"/>
                    <a:pt x="665" y="139"/>
                    <a:pt x="655" y="139"/>
                  </a:cubicBezTo>
                  <a:cubicBezTo>
                    <a:pt x="645" y="139"/>
                    <a:pt x="642" y="126"/>
                    <a:pt x="642" y="127"/>
                  </a:cubicBezTo>
                  <a:cubicBezTo>
                    <a:pt x="640" y="129"/>
                    <a:pt x="636" y="128"/>
                    <a:pt x="636" y="127"/>
                  </a:cubicBezTo>
                  <a:cubicBezTo>
                    <a:pt x="635" y="126"/>
                    <a:pt x="635" y="123"/>
                    <a:pt x="638" y="122"/>
                  </a:cubicBezTo>
                  <a:cubicBezTo>
                    <a:pt x="640" y="122"/>
                    <a:pt x="642" y="123"/>
                    <a:pt x="642" y="122"/>
                  </a:cubicBezTo>
                  <a:cubicBezTo>
                    <a:pt x="643" y="113"/>
                    <a:pt x="652" y="116"/>
                    <a:pt x="652" y="119"/>
                  </a:cubicBezTo>
                  <a:cubicBezTo>
                    <a:pt x="653" y="122"/>
                    <a:pt x="649" y="124"/>
                    <a:pt x="647" y="124"/>
                  </a:cubicBezTo>
                  <a:cubicBezTo>
                    <a:pt x="646" y="124"/>
                    <a:pt x="644" y="123"/>
                    <a:pt x="645" y="126"/>
                  </a:cubicBezTo>
                  <a:cubicBezTo>
                    <a:pt x="645" y="129"/>
                    <a:pt x="650" y="136"/>
                    <a:pt x="658" y="136"/>
                  </a:cubicBezTo>
                  <a:cubicBezTo>
                    <a:pt x="665" y="136"/>
                    <a:pt x="670" y="136"/>
                    <a:pt x="683" y="122"/>
                  </a:cubicBezTo>
                  <a:cubicBezTo>
                    <a:pt x="695" y="108"/>
                    <a:pt x="694" y="92"/>
                    <a:pt x="691" y="90"/>
                  </a:cubicBezTo>
                  <a:cubicBezTo>
                    <a:pt x="690" y="88"/>
                    <a:pt x="688" y="85"/>
                    <a:pt x="691" y="85"/>
                  </a:cubicBezTo>
                  <a:cubicBezTo>
                    <a:pt x="695" y="85"/>
                    <a:pt x="697" y="89"/>
                    <a:pt x="697" y="96"/>
                  </a:cubicBezTo>
                  <a:close/>
                  <a:moveTo>
                    <a:pt x="676" y="116"/>
                  </a:moveTo>
                  <a:cubicBezTo>
                    <a:pt x="676" y="124"/>
                    <a:pt x="674" y="127"/>
                    <a:pt x="670" y="130"/>
                  </a:cubicBezTo>
                  <a:cubicBezTo>
                    <a:pt x="666" y="133"/>
                    <a:pt x="672" y="126"/>
                    <a:pt x="672" y="119"/>
                  </a:cubicBezTo>
                  <a:cubicBezTo>
                    <a:pt x="672" y="115"/>
                    <a:pt x="668" y="111"/>
                    <a:pt x="667" y="111"/>
                  </a:cubicBezTo>
                  <a:cubicBezTo>
                    <a:pt x="667" y="111"/>
                    <a:pt x="672" y="121"/>
                    <a:pt x="667" y="128"/>
                  </a:cubicBezTo>
                  <a:cubicBezTo>
                    <a:pt x="662" y="135"/>
                    <a:pt x="660" y="133"/>
                    <a:pt x="660" y="133"/>
                  </a:cubicBezTo>
                  <a:cubicBezTo>
                    <a:pt x="660" y="133"/>
                    <a:pt x="664" y="133"/>
                    <a:pt x="665" y="128"/>
                  </a:cubicBezTo>
                  <a:cubicBezTo>
                    <a:pt x="665" y="123"/>
                    <a:pt x="663" y="121"/>
                    <a:pt x="660" y="119"/>
                  </a:cubicBezTo>
                  <a:cubicBezTo>
                    <a:pt x="656" y="117"/>
                    <a:pt x="654" y="116"/>
                    <a:pt x="655" y="115"/>
                  </a:cubicBezTo>
                  <a:cubicBezTo>
                    <a:pt x="658" y="113"/>
                    <a:pt x="664" y="116"/>
                    <a:pt x="666" y="123"/>
                  </a:cubicBezTo>
                  <a:cubicBezTo>
                    <a:pt x="666" y="123"/>
                    <a:pt x="668" y="113"/>
                    <a:pt x="663" y="110"/>
                  </a:cubicBezTo>
                  <a:cubicBezTo>
                    <a:pt x="659" y="107"/>
                    <a:pt x="656" y="103"/>
                    <a:pt x="656" y="102"/>
                  </a:cubicBezTo>
                  <a:cubicBezTo>
                    <a:pt x="659" y="101"/>
                    <a:pt x="667" y="106"/>
                    <a:pt x="670" y="110"/>
                  </a:cubicBezTo>
                  <a:cubicBezTo>
                    <a:pt x="669" y="108"/>
                    <a:pt x="666" y="103"/>
                    <a:pt x="667" y="103"/>
                  </a:cubicBezTo>
                  <a:cubicBezTo>
                    <a:pt x="670" y="103"/>
                    <a:pt x="676" y="107"/>
                    <a:pt x="676" y="116"/>
                  </a:cubicBezTo>
                  <a:close/>
                  <a:moveTo>
                    <a:pt x="687" y="88"/>
                  </a:moveTo>
                  <a:cubicBezTo>
                    <a:pt x="689" y="92"/>
                    <a:pt x="689" y="100"/>
                    <a:pt x="687" y="106"/>
                  </a:cubicBezTo>
                  <a:cubicBezTo>
                    <a:pt x="685" y="113"/>
                    <a:pt x="685" y="114"/>
                    <a:pt x="685" y="107"/>
                  </a:cubicBezTo>
                  <a:cubicBezTo>
                    <a:pt x="686" y="100"/>
                    <a:pt x="686" y="99"/>
                    <a:pt x="684" y="94"/>
                  </a:cubicBezTo>
                  <a:cubicBezTo>
                    <a:pt x="681" y="89"/>
                    <a:pt x="678" y="86"/>
                    <a:pt x="678" y="86"/>
                  </a:cubicBezTo>
                  <a:cubicBezTo>
                    <a:pt x="678" y="86"/>
                    <a:pt x="680" y="89"/>
                    <a:pt x="681" y="95"/>
                  </a:cubicBezTo>
                  <a:cubicBezTo>
                    <a:pt x="682" y="101"/>
                    <a:pt x="683" y="109"/>
                    <a:pt x="682" y="113"/>
                  </a:cubicBezTo>
                  <a:cubicBezTo>
                    <a:pt x="682" y="117"/>
                    <a:pt x="679" y="122"/>
                    <a:pt x="679" y="122"/>
                  </a:cubicBezTo>
                  <a:cubicBezTo>
                    <a:pt x="679" y="122"/>
                    <a:pt x="684" y="109"/>
                    <a:pt x="677" y="103"/>
                  </a:cubicBezTo>
                  <a:cubicBezTo>
                    <a:pt x="671" y="96"/>
                    <a:pt x="669" y="97"/>
                    <a:pt x="669" y="97"/>
                  </a:cubicBezTo>
                  <a:cubicBezTo>
                    <a:pt x="669" y="97"/>
                    <a:pt x="670" y="95"/>
                    <a:pt x="672" y="95"/>
                  </a:cubicBezTo>
                  <a:cubicBezTo>
                    <a:pt x="675" y="95"/>
                    <a:pt x="677" y="97"/>
                    <a:pt x="677" y="97"/>
                  </a:cubicBezTo>
                  <a:cubicBezTo>
                    <a:pt x="677" y="97"/>
                    <a:pt x="677" y="93"/>
                    <a:pt x="674" y="91"/>
                  </a:cubicBezTo>
                  <a:cubicBezTo>
                    <a:pt x="671" y="89"/>
                    <a:pt x="668" y="87"/>
                    <a:pt x="666" y="89"/>
                  </a:cubicBezTo>
                  <a:cubicBezTo>
                    <a:pt x="664" y="90"/>
                    <a:pt x="664" y="92"/>
                    <a:pt x="662" y="92"/>
                  </a:cubicBezTo>
                  <a:cubicBezTo>
                    <a:pt x="658" y="93"/>
                    <a:pt x="659" y="88"/>
                    <a:pt x="662" y="86"/>
                  </a:cubicBezTo>
                  <a:cubicBezTo>
                    <a:pt x="665" y="84"/>
                    <a:pt x="664" y="85"/>
                    <a:pt x="666" y="85"/>
                  </a:cubicBezTo>
                  <a:cubicBezTo>
                    <a:pt x="669" y="85"/>
                    <a:pt x="671" y="86"/>
                    <a:pt x="671" y="86"/>
                  </a:cubicBezTo>
                  <a:cubicBezTo>
                    <a:pt x="671" y="86"/>
                    <a:pt x="672" y="84"/>
                    <a:pt x="669" y="80"/>
                  </a:cubicBezTo>
                  <a:cubicBezTo>
                    <a:pt x="665" y="77"/>
                    <a:pt x="665" y="78"/>
                    <a:pt x="664" y="79"/>
                  </a:cubicBezTo>
                  <a:cubicBezTo>
                    <a:pt x="662" y="80"/>
                    <a:pt x="660" y="81"/>
                    <a:pt x="659" y="79"/>
                  </a:cubicBezTo>
                  <a:cubicBezTo>
                    <a:pt x="658" y="77"/>
                    <a:pt x="660" y="75"/>
                    <a:pt x="662" y="74"/>
                  </a:cubicBezTo>
                  <a:cubicBezTo>
                    <a:pt x="665" y="74"/>
                    <a:pt x="670" y="77"/>
                    <a:pt x="670" y="77"/>
                  </a:cubicBezTo>
                  <a:cubicBezTo>
                    <a:pt x="670" y="77"/>
                    <a:pt x="668" y="76"/>
                    <a:pt x="668" y="72"/>
                  </a:cubicBezTo>
                  <a:cubicBezTo>
                    <a:pt x="668" y="68"/>
                    <a:pt x="671" y="66"/>
                    <a:pt x="673" y="66"/>
                  </a:cubicBezTo>
                  <a:cubicBezTo>
                    <a:pt x="676" y="66"/>
                    <a:pt x="677" y="67"/>
                    <a:pt x="677" y="69"/>
                  </a:cubicBezTo>
                  <a:cubicBezTo>
                    <a:pt x="677" y="71"/>
                    <a:pt x="676" y="71"/>
                    <a:pt x="675" y="71"/>
                  </a:cubicBezTo>
                  <a:cubicBezTo>
                    <a:pt x="673" y="71"/>
                    <a:pt x="670" y="70"/>
                    <a:pt x="672" y="73"/>
                  </a:cubicBezTo>
                  <a:cubicBezTo>
                    <a:pt x="673" y="76"/>
                    <a:pt x="676" y="78"/>
                    <a:pt x="677" y="78"/>
                  </a:cubicBezTo>
                  <a:cubicBezTo>
                    <a:pt x="678" y="79"/>
                    <a:pt x="676" y="75"/>
                    <a:pt x="678" y="73"/>
                  </a:cubicBezTo>
                  <a:cubicBezTo>
                    <a:pt x="680" y="71"/>
                    <a:pt x="682" y="71"/>
                    <a:pt x="683" y="72"/>
                  </a:cubicBezTo>
                  <a:cubicBezTo>
                    <a:pt x="685" y="73"/>
                    <a:pt x="687" y="77"/>
                    <a:pt x="683" y="78"/>
                  </a:cubicBezTo>
                  <a:cubicBezTo>
                    <a:pt x="680" y="78"/>
                    <a:pt x="679" y="78"/>
                    <a:pt x="680" y="80"/>
                  </a:cubicBezTo>
                  <a:cubicBezTo>
                    <a:pt x="681" y="82"/>
                    <a:pt x="686" y="84"/>
                    <a:pt x="687" y="88"/>
                  </a:cubicBezTo>
                  <a:close/>
                  <a:moveTo>
                    <a:pt x="697" y="80"/>
                  </a:moveTo>
                  <a:cubicBezTo>
                    <a:pt x="698" y="84"/>
                    <a:pt x="699" y="87"/>
                    <a:pt x="699" y="89"/>
                  </a:cubicBezTo>
                  <a:cubicBezTo>
                    <a:pt x="699" y="87"/>
                    <a:pt x="698" y="84"/>
                    <a:pt x="696" y="82"/>
                  </a:cubicBezTo>
                  <a:cubicBezTo>
                    <a:pt x="693" y="78"/>
                    <a:pt x="693" y="80"/>
                    <a:pt x="691" y="80"/>
                  </a:cubicBezTo>
                  <a:cubicBezTo>
                    <a:pt x="690" y="80"/>
                    <a:pt x="689" y="82"/>
                    <a:pt x="688" y="82"/>
                  </a:cubicBezTo>
                  <a:cubicBezTo>
                    <a:pt x="686" y="82"/>
                    <a:pt x="685" y="80"/>
                    <a:pt x="686" y="78"/>
                  </a:cubicBezTo>
                  <a:cubicBezTo>
                    <a:pt x="686" y="77"/>
                    <a:pt x="688" y="75"/>
                    <a:pt x="689" y="75"/>
                  </a:cubicBezTo>
                  <a:cubicBezTo>
                    <a:pt x="691" y="75"/>
                    <a:pt x="694" y="76"/>
                    <a:pt x="694" y="76"/>
                  </a:cubicBezTo>
                  <a:cubicBezTo>
                    <a:pt x="694" y="76"/>
                    <a:pt x="694" y="73"/>
                    <a:pt x="693" y="70"/>
                  </a:cubicBezTo>
                  <a:cubicBezTo>
                    <a:pt x="692" y="68"/>
                    <a:pt x="690" y="64"/>
                    <a:pt x="688" y="61"/>
                  </a:cubicBezTo>
                  <a:cubicBezTo>
                    <a:pt x="685" y="59"/>
                    <a:pt x="684" y="59"/>
                    <a:pt x="683" y="59"/>
                  </a:cubicBezTo>
                  <a:cubicBezTo>
                    <a:pt x="682" y="59"/>
                    <a:pt x="682" y="62"/>
                    <a:pt x="682" y="63"/>
                  </a:cubicBezTo>
                  <a:cubicBezTo>
                    <a:pt x="681" y="63"/>
                    <a:pt x="679" y="64"/>
                    <a:pt x="677" y="62"/>
                  </a:cubicBezTo>
                  <a:cubicBezTo>
                    <a:pt x="675" y="59"/>
                    <a:pt x="677" y="56"/>
                    <a:pt x="680" y="55"/>
                  </a:cubicBezTo>
                  <a:cubicBezTo>
                    <a:pt x="683" y="54"/>
                    <a:pt x="685" y="55"/>
                    <a:pt x="687" y="57"/>
                  </a:cubicBezTo>
                  <a:cubicBezTo>
                    <a:pt x="690" y="60"/>
                    <a:pt x="694" y="66"/>
                    <a:pt x="694" y="66"/>
                  </a:cubicBezTo>
                  <a:cubicBezTo>
                    <a:pt x="694" y="66"/>
                    <a:pt x="695" y="55"/>
                    <a:pt x="685" y="50"/>
                  </a:cubicBezTo>
                  <a:cubicBezTo>
                    <a:pt x="679" y="47"/>
                    <a:pt x="679" y="46"/>
                    <a:pt x="676" y="48"/>
                  </a:cubicBezTo>
                  <a:cubicBezTo>
                    <a:pt x="673" y="51"/>
                    <a:pt x="669" y="49"/>
                    <a:pt x="670" y="46"/>
                  </a:cubicBezTo>
                  <a:cubicBezTo>
                    <a:pt x="670" y="43"/>
                    <a:pt x="674" y="41"/>
                    <a:pt x="677" y="42"/>
                  </a:cubicBezTo>
                  <a:cubicBezTo>
                    <a:pt x="679" y="43"/>
                    <a:pt x="681" y="43"/>
                    <a:pt x="683" y="44"/>
                  </a:cubicBezTo>
                  <a:cubicBezTo>
                    <a:pt x="684" y="45"/>
                    <a:pt x="680" y="41"/>
                    <a:pt x="674" y="41"/>
                  </a:cubicBezTo>
                  <a:cubicBezTo>
                    <a:pt x="668" y="41"/>
                    <a:pt x="664" y="46"/>
                    <a:pt x="664" y="47"/>
                  </a:cubicBezTo>
                  <a:cubicBezTo>
                    <a:pt x="664" y="49"/>
                    <a:pt x="663" y="54"/>
                    <a:pt x="664" y="55"/>
                  </a:cubicBezTo>
                  <a:cubicBezTo>
                    <a:pt x="665" y="56"/>
                    <a:pt x="666" y="56"/>
                    <a:pt x="667" y="56"/>
                  </a:cubicBezTo>
                  <a:cubicBezTo>
                    <a:pt x="668" y="55"/>
                    <a:pt x="667" y="51"/>
                    <a:pt x="670" y="51"/>
                  </a:cubicBezTo>
                  <a:cubicBezTo>
                    <a:pt x="673" y="52"/>
                    <a:pt x="673" y="57"/>
                    <a:pt x="672" y="59"/>
                  </a:cubicBezTo>
                  <a:cubicBezTo>
                    <a:pt x="670" y="61"/>
                    <a:pt x="667" y="63"/>
                    <a:pt x="663" y="61"/>
                  </a:cubicBezTo>
                  <a:cubicBezTo>
                    <a:pt x="659" y="58"/>
                    <a:pt x="660" y="53"/>
                    <a:pt x="660" y="53"/>
                  </a:cubicBezTo>
                  <a:cubicBezTo>
                    <a:pt x="660" y="53"/>
                    <a:pt x="656" y="57"/>
                    <a:pt x="652" y="55"/>
                  </a:cubicBezTo>
                  <a:cubicBezTo>
                    <a:pt x="648" y="52"/>
                    <a:pt x="652" y="51"/>
                    <a:pt x="654" y="51"/>
                  </a:cubicBezTo>
                  <a:cubicBezTo>
                    <a:pt x="656" y="51"/>
                    <a:pt x="661" y="42"/>
                    <a:pt x="666" y="40"/>
                  </a:cubicBezTo>
                  <a:cubicBezTo>
                    <a:pt x="672" y="38"/>
                    <a:pt x="678" y="39"/>
                    <a:pt x="678" y="39"/>
                  </a:cubicBezTo>
                  <a:cubicBezTo>
                    <a:pt x="678" y="39"/>
                    <a:pt x="672" y="35"/>
                    <a:pt x="669" y="35"/>
                  </a:cubicBezTo>
                  <a:cubicBezTo>
                    <a:pt x="667" y="35"/>
                    <a:pt x="664" y="34"/>
                    <a:pt x="662" y="36"/>
                  </a:cubicBezTo>
                  <a:cubicBezTo>
                    <a:pt x="660" y="38"/>
                    <a:pt x="661" y="37"/>
                    <a:pt x="662" y="38"/>
                  </a:cubicBezTo>
                  <a:cubicBezTo>
                    <a:pt x="663" y="38"/>
                    <a:pt x="662" y="42"/>
                    <a:pt x="659" y="40"/>
                  </a:cubicBezTo>
                  <a:cubicBezTo>
                    <a:pt x="655" y="38"/>
                    <a:pt x="656" y="36"/>
                    <a:pt x="657" y="35"/>
                  </a:cubicBezTo>
                  <a:cubicBezTo>
                    <a:pt x="658" y="34"/>
                    <a:pt x="659" y="32"/>
                    <a:pt x="662" y="32"/>
                  </a:cubicBezTo>
                  <a:cubicBezTo>
                    <a:pt x="665" y="32"/>
                    <a:pt x="669" y="33"/>
                    <a:pt x="669" y="33"/>
                  </a:cubicBezTo>
                  <a:cubicBezTo>
                    <a:pt x="669" y="33"/>
                    <a:pt x="667" y="32"/>
                    <a:pt x="667" y="30"/>
                  </a:cubicBezTo>
                  <a:cubicBezTo>
                    <a:pt x="666" y="28"/>
                    <a:pt x="667" y="27"/>
                    <a:pt x="667" y="27"/>
                  </a:cubicBezTo>
                  <a:cubicBezTo>
                    <a:pt x="667" y="27"/>
                    <a:pt x="667" y="28"/>
                    <a:pt x="668" y="29"/>
                  </a:cubicBezTo>
                  <a:cubicBezTo>
                    <a:pt x="669" y="30"/>
                    <a:pt x="672" y="34"/>
                    <a:pt x="675" y="35"/>
                  </a:cubicBezTo>
                  <a:cubicBezTo>
                    <a:pt x="678" y="37"/>
                    <a:pt x="688" y="44"/>
                    <a:pt x="692" y="49"/>
                  </a:cubicBezTo>
                  <a:cubicBezTo>
                    <a:pt x="696" y="55"/>
                    <a:pt x="698" y="63"/>
                    <a:pt x="698" y="69"/>
                  </a:cubicBezTo>
                  <a:cubicBezTo>
                    <a:pt x="698" y="75"/>
                    <a:pt x="697" y="76"/>
                    <a:pt x="697" y="80"/>
                  </a:cubicBezTo>
                  <a:close/>
                  <a:moveTo>
                    <a:pt x="699" y="89"/>
                  </a:moveTo>
                  <a:cubicBezTo>
                    <a:pt x="699" y="89"/>
                    <a:pt x="699" y="89"/>
                    <a:pt x="699" y="89"/>
                  </a:cubicBezTo>
                  <a:cubicBezTo>
                    <a:pt x="699" y="89"/>
                    <a:pt x="699" y="89"/>
                    <a:pt x="699" y="89"/>
                  </a:cubicBezTo>
                  <a:close/>
                  <a:moveTo>
                    <a:pt x="683" y="37"/>
                  </a:moveTo>
                  <a:cubicBezTo>
                    <a:pt x="683" y="37"/>
                    <a:pt x="678" y="25"/>
                    <a:pt x="671" y="20"/>
                  </a:cubicBezTo>
                  <a:cubicBezTo>
                    <a:pt x="667" y="18"/>
                    <a:pt x="663" y="19"/>
                    <a:pt x="659" y="18"/>
                  </a:cubicBezTo>
                  <a:cubicBezTo>
                    <a:pt x="654" y="18"/>
                    <a:pt x="650" y="20"/>
                    <a:pt x="650" y="20"/>
                  </a:cubicBezTo>
                  <a:cubicBezTo>
                    <a:pt x="650" y="20"/>
                    <a:pt x="652" y="22"/>
                    <a:pt x="655" y="22"/>
                  </a:cubicBezTo>
                  <a:cubicBezTo>
                    <a:pt x="657" y="22"/>
                    <a:pt x="663" y="21"/>
                    <a:pt x="663" y="21"/>
                  </a:cubicBezTo>
                  <a:cubicBezTo>
                    <a:pt x="663" y="21"/>
                    <a:pt x="662" y="22"/>
                    <a:pt x="660" y="23"/>
                  </a:cubicBezTo>
                  <a:cubicBezTo>
                    <a:pt x="659" y="24"/>
                    <a:pt x="656" y="25"/>
                    <a:pt x="654" y="25"/>
                  </a:cubicBezTo>
                  <a:cubicBezTo>
                    <a:pt x="651" y="25"/>
                    <a:pt x="648" y="23"/>
                    <a:pt x="648" y="23"/>
                  </a:cubicBezTo>
                  <a:cubicBezTo>
                    <a:pt x="648" y="23"/>
                    <a:pt x="648" y="25"/>
                    <a:pt x="647" y="26"/>
                  </a:cubicBezTo>
                  <a:cubicBezTo>
                    <a:pt x="646" y="28"/>
                    <a:pt x="643" y="28"/>
                    <a:pt x="643" y="25"/>
                  </a:cubicBezTo>
                  <a:cubicBezTo>
                    <a:pt x="642" y="21"/>
                    <a:pt x="644" y="22"/>
                    <a:pt x="645" y="19"/>
                  </a:cubicBezTo>
                  <a:cubicBezTo>
                    <a:pt x="647" y="17"/>
                    <a:pt x="650" y="16"/>
                    <a:pt x="654" y="15"/>
                  </a:cubicBezTo>
                  <a:cubicBezTo>
                    <a:pt x="658" y="15"/>
                    <a:pt x="661" y="16"/>
                    <a:pt x="661" y="16"/>
                  </a:cubicBezTo>
                  <a:cubicBezTo>
                    <a:pt x="661" y="16"/>
                    <a:pt x="656" y="13"/>
                    <a:pt x="653" y="12"/>
                  </a:cubicBezTo>
                  <a:cubicBezTo>
                    <a:pt x="651" y="11"/>
                    <a:pt x="649" y="11"/>
                    <a:pt x="646" y="11"/>
                  </a:cubicBezTo>
                  <a:cubicBezTo>
                    <a:pt x="644" y="11"/>
                    <a:pt x="639" y="13"/>
                    <a:pt x="636" y="17"/>
                  </a:cubicBezTo>
                  <a:cubicBezTo>
                    <a:pt x="634" y="20"/>
                    <a:pt x="636" y="23"/>
                    <a:pt x="637" y="23"/>
                  </a:cubicBezTo>
                  <a:cubicBezTo>
                    <a:pt x="638" y="23"/>
                    <a:pt x="640" y="25"/>
                    <a:pt x="639" y="27"/>
                  </a:cubicBezTo>
                  <a:cubicBezTo>
                    <a:pt x="638" y="29"/>
                    <a:pt x="635" y="30"/>
                    <a:pt x="633" y="30"/>
                  </a:cubicBezTo>
                  <a:cubicBezTo>
                    <a:pt x="630" y="30"/>
                    <a:pt x="628" y="28"/>
                    <a:pt x="626" y="26"/>
                  </a:cubicBezTo>
                  <a:cubicBezTo>
                    <a:pt x="624" y="24"/>
                    <a:pt x="624" y="22"/>
                    <a:pt x="623" y="21"/>
                  </a:cubicBezTo>
                  <a:cubicBezTo>
                    <a:pt x="623" y="19"/>
                    <a:pt x="626" y="17"/>
                    <a:pt x="626" y="17"/>
                  </a:cubicBezTo>
                  <a:cubicBezTo>
                    <a:pt x="626" y="17"/>
                    <a:pt x="624" y="18"/>
                    <a:pt x="622" y="15"/>
                  </a:cubicBezTo>
                  <a:cubicBezTo>
                    <a:pt x="621" y="13"/>
                    <a:pt x="622" y="11"/>
                    <a:pt x="625" y="8"/>
                  </a:cubicBezTo>
                  <a:cubicBezTo>
                    <a:pt x="627" y="5"/>
                    <a:pt x="629" y="8"/>
                    <a:pt x="628" y="10"/>
                  </a:cubicBezTo>
                  <a:cubicBezTo>
                    <a:pt x="627" y="11"/>
                    <a:pt x="628" y="12"/>
                    <a:pt x="630" y="13"/>
                  </a:cubicBezTo>
                  <a:cubicBezTo>
                    <a:pt x="631" y="13"/>
                    <a:pt x="633" y="13"/>
                    <a:pt x="633" y="13"/>
                  </a:cubicBezTo>
                  <a:cubicBezTo>
                    <a:pt x="633" y="13"/>
                    <a:pt x="632" y="14"/>
                    <a:pt x="631" y="16"/>
                  </a:cubicBezTo>
                  <a:cubicBezTo>
                    <a:pt x="630" y="18"/>
                    <a:pt x="630" y="19"/>
                    <a:pt x="631" y="22"/>
                  </a:cubicBezTo>
                  <a:cubicBezTo>
                    <a:pt x="631" y="25"/>
                    <a:pt x="634" y="24"/>
                    <a:pt x="633" y="21"/>
                  </a:cubicBezTo>
                  <a:cubicBezTo>
                    <a:pt x="632" y="18"/>
                    <a:pt x="633" y="16"/>
                    <a:pt x="636" y="13"/>
                  </a:cubicBezTo>
                  <a:cubicBezTo>
                    <a:pt x="639" y="11"/>
                    <a:pt x="646" y="10"/>
                    <a:pt x="649" y="9"/>
                  </a:cubicBezTo>
                  <a:cubicBezTo>
                    <a:pt x="652" y="9"/>
                    <a:pt x="658" y="12"/>
                    <a:pt x="658" y="12"/>
                  </a:cubicBezTo>
                  <a:cubicBezTo>
                    <a:pt x="658" y="12"/>
                    <a:pt x="652" y="8"/>
                    <a:pt x="647" y="8"/>
                  </a:cubicBezTo>
                  <a:cubicBezTo>
                    <a:pt x="643" y="8"/>
                    <a:pt x="640" y="9"/>
                    <a:pt x="637" y="9"/>
                  </a:cubicBezTo>
                  <a:cubicBezTo>
                    <a:pt x="635" y="10"/>
                    <a:pt x="630" y="13"/>
                    <a:pt x="632" y="11"/>
                  </a:cubicBezTo>
                  <a:cubicBezTo>
                    <a:pt x="634" y="9"/>
                    <a:pt x="637" y="6"/>
                    <a:pt x="647" y="5"/>
                  </a:cubicBezTo>
                  <a:cubicBezTo>
                    <a:pt x="654" y="5"/>
                    <a:pt x="663" y="9"/>
                    <a:pt x="670" y="15"/>
                  </a:cubicBezTo>
                  <a:cubicBezTo>
                    <a:pt x="680" y="24"/>
                    <a:pt x="683" y="37"/>
                    <a:pt x="683" y="37"/>
                  </a:cubicBezTo>
                  <a:close/>
                  <a:moveTo>
                    <a:pt x="621" y="2"/>
                  </a:moveTo>
                  <a:cubicBezTo>
                    <a:pt x="628" y="2"/>
                    <a:pt x="628" y="2"/>
                    <a:pt x="628" y="2"/>
                  </a:cubicBezTo>
                  <a:cubicBezTo>
                    <a:pt x="626" y="3"/>
                    <a:pt x="625" y="3"/>
                    <a:pt x="624" y="4"/>
                  </a:cubicBezTo>
                  <a:cubicBezTo>
                    <a:pt x="624" y="4"/>
                    <a:pt x="621" y="8"/>
                    <a:pt x="618" y="10"/>
                  </a:cubicBezTo>
                  <a:cubicBezTo>
                    <a:pt x="616" y="13"/>
                    <a:pt x="614" y="14"/>
                    <a:pt x="611" y="15"/>
                  </a:cubicBezTo>
                  <a:cubicBezTo>
                    <a:pt x="609" y="16"/>
                    <a:pt x="604" y="17"/>
                    <a:pt x="604" y="15"/>
                  </a:cubicBezTo>
                  <a:cubicBezTo>
                    <a:pt x="603" y="13"/>
                    <a:pt x="605" y="8"/>
                    <a:pt x="607" y="5"/>
                  </a:cubicBezTo>
                  <a:cubicBezTo>
                    <a:pt x="608" y="4"/>
                    <a:pt x="609" y="3"/>
                    <a:pt x="610" y="2"/>
                  </a:cubicBezTo>
                  <a:cubicBezTo>
                    <a:pt x="616" y="2"/>
                    <a:pt x="616" y="2"/>
                    <a:pt x="616" y="2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08" y="11"/>
                    <a:pt x="609" y="14"/>
                    <a:pt x="615" y="8"/>
                  </a:cubicBezTo>
                  <a:cubicBezTo>
                    <a:pt x="617" y="5"/>
                    <a:pt x="619" y="4"/>
                    <a:pt x="621" y="2"/>
                  </a:cubicBezTo>
                  <a:close/>
                  <a:moveTo>
                    <a:pt x="767" y="127"/>
                  </a:moveTo>
                  <a:cubicBezTo>
                    <a:pt x="766" y="128"/>
                    <a:pt x="762" y="129"/>
                    <a:pt x="761" y="127"/>
                  </a:cubicBezTo>
                  <a:cubicBezTo>
                    <a:pt x="760" y="126"/>
                    <a:pt x="758" y="139"/>
                    <a:pt x="748" y="139"/>
                  </a:cubicBezTo>
                  <a:cubicBezTo>
                    <a:pt x="738" y="139"/>
                    <a:pt x="737" y="137"/>
                    <a:pt x="737" y="138"/>
                  </a:cubicBezTo>
                  <a:cubicBezTo>
                    <a:pt x="740" y="142"/>
                    <a:pt x="744" y="142"/>
                    <a:pt x="741" y="144"/>
                  </a:cubicBezTo>
                  <a:cubicBezTo>
                    <a:pt x="737" y="145"/>
                    <a:pt x="732" y="141"/>
                    <a:pt x="732" y="138"/>
                  </a:cubicBezTo>
                  <a:cubicBezTo>
                    <a:pt x="732" y="136"/>
                    <a:pt x="734" y="137"/>
                    <a:pt x="730" y="134"/>
                  </a:cubicBezTo>
                  <a:cubicBezTo>
                    <a:pt x="726" y="132"/>
                    <a:pt x="706" y="117"/>
                    <a:pt x="706" y="96"/>
                  </a:cubicBezTo>
                  <a:cubicBezTo>
                    <a:pt x="706" y="89"/>
                    <a:pt x="708" y="85"/>
                    <a:pt x="711" y="85"/>
                  </a:cubicBezTo>
                  <a:cubicBezTo>
                    <a:pt x="715" y="85"/>
                    <a:pt x="713" y="88"/>
                    <a:pt x="711" y="90"/>
                  </a:cubicBezTo>
                  <a:cubicBezTo>
                    <a:pt x="709" y="92"/>
                    <a:pt x="707" y="108"/>
                    <a:pt x="720" y="122"/>
                  </a:cubicBezTo>
                  <a:cubicBezTo>
                    <a:pt x="732" y="136"/>
                    <a:pt x="737" y="136"/>
                    <a:pt x="745" y="136"/>
                  </a:cubicBezTo>
                  <a:cubicBezTo>
                    <a:pt x="752" y="136"/>
                    <a:pt x="758" y="129"/>
                    <a:pt x="758" y="126"/>
                  </a:cubicBezTo>
                  <a:cubicBezTo>
                    <a:pt x="758" y="123"/>
                    <a:pt x="757" y="124"/>
                    <a:pt x="756" y="124"/>
                  </a:cubicBezTo>
                  <a:cubicBezTo>
                    <a:pt x="753" y="124"/>
                    <a:pt x="750" y="122"/>
                    <a:pt x="750" y="119"/>
                  </a:cubicBezTo>
                  <a:cubicBezTo>
                    <a:pt x="751" y="116"/>
                    <a:pt x="760" y="113"/>
                    <a:pt x="761" y="122"/>
                  </a:cubicBezTo>
                  <a:cubicBezTo>
                    <a:pt x="761" y="123"/>
                    <a:pt x="763" y="122"/>
                    <a:pt x="765" y="122"/>
                  </a:cubicBezTo>
                  <a:cubicBezTo>
                    <a:pt x="767" y="123"/>
                    <a:pt x="768" y="126"/>
                    <a:pt x="767" y="127"/>
                  </a:cubicBezTo>
                  <a:close/>
                  <a:moveTo>
                    <a:pt x="748" y="115"/>
                  </a:moveTo>
                  <a:cubicBezTo>
                    <a:pt x="748" y="116"/>
                    <a:pt x="747" y="117"/>
                    <a:pt x="743" y="119"/>
                  </a:cubicBezTo>
                  <a:cubicBezTo>
                    <a:pt x="740" y="121"/>
                    <a:pt x="737" y="123"/>
                    <a:pt x="738" y="128"/>
                  </a:cubicBezTo>
                  <a:cubicBezTo>
                    <a:pt x="738" y="133"/>
                    <a:pt x="742" y="133"/>
                    <a:pt x="742" y="133"/>
                  </a:cubicBezTo>
                  <a:cubicBezTo>
                    <a:pt x="742" y="133"/>
                    <a:pt x="740" y="135"/>
                    <a:pt x="735" y="128"/>
                  </a:cubicBezTo>
                  <a:cubicBezTo>
                    <a:pt x="730" y="121"/>
                    <a:pt x="736" y="111"/>
                    <a:pt x="735" y="111"/>
                  </a:cubicBezTo>
                  <a:cubicBezTo>
                    <a:pt x="735" y="111"/>
                    <a:pt x="731" y="115"/>
                    <a:pt x="731" y="119"/>
                  </a:cubicBezTo>
                  <a:cubicBezTo>
                    <a:pt x="731" y="126"/>
                    <a:pt x="736" y="133"/>
                    <a:pt x="732" y="130"/>
                  </a:cubicBezTo>
                  <a:cubicBezTo>
                    <a:pt x="729" y="127"/>
                    <a:pt x="727" y="124"/>
                    <a:pt x="727" y="116"/>
                  </a:cubicBezTo>
                  <a:cubicBezTo>
                    <a:pt x="727" y="107"/>
                    <a:pt x="733" y="103"/>
                    <a:pt x="735" y="103"/>
                  </a:cubicBezTo>
                  <a:cubicBezTo>
                    <a:pt x="736" y="103"/>
                    <a:pt x="734" y="108"/>
                    <a:pt x="733" y="110"/>
                  </a:cubicBezTo>
                  <a:cubicBezTo>
                    <a:pt x="735" y="106"/>
                    <a:pt x="744" y="101"/>
                    <a:pt x="746" y="102"/>
                  </a:cubicBezTo>
                  <a:cubicBezTo>
                    <a:pt x="747" y="103"/>
                    <a:pt x="744" y="107"/>
                    <a:pt x="740" y="110"/>
                  </a:cubicBezTo>
                  <a:cubicBezTo>
                    <a:pt x="735" y="113"/>
                    <a:pt x="736" y="123"/>
                    <a:pt x="736" y="123"/>
                  </a:cubicBezTo>
                  <a:cubicBezTo>
                    <a:pt x="739" y="116"/>
                    <a:pt x="745" y="113"/>
                    <a:pt x="748" y="115"/>
                  </a:cubicBezTo>
                  <a:close/>
                  <a:moveTo>
                    <a:pt x="743" y="79"/>
                  </a:moveTo>
                  <a:cubicBezTo>
                    <a:pt x="742" y="81"/>
                    <a:pt x="740" y="80"/>
                    <a:pt x="739" y="79"/>
                  </a:cubicBezTo>
                  <a:cubicBezTo>
                    <a:pt x="737" y="78"/>
                    <a:pt x="737" y="77"/>
                    <a:pt x="734" y="80"/>
                  </a:cubicBezTo>
                  <a:cubicBezTo>
                    <a:pt x="731" y="84"/>
                    <a:pt x="731" y="86"/>
                    <a:pt x="731" y="86"/>
                  </a:cubicBezTo>
                  <a:cubicBezTo>
                    <a:pt x="731" y="86"/>
                    <a:pt x="734" y="85"/>
                    <a:pt x="736" y="85"/>
                  </a:cubicBezTo>
                  <a:cubicBezTo>
                    <a:pt x="738" y="85"/>
                    <a:pt x="738" y="84"/>
                    <a:pt x="741" y="86"/>
                  </a:cubicBezTo>
                  <a:cubicBezTo>
                    <a:pt x="744" y="88"/>
                    <a:pt x="744" y="93"/>
                    <a:pt x="740" y="92"/>
                  </a:cubicBezTo>
                  <a:cubicBezTo>
                    <a:pt x="738" y="92"/>
                    <a:pt x="738" y="90"/>
                    <a:pt x="737" y="89"/>
                  </a:cubicBezTo>
                  <a:cubicBezTo>
                    <a:pt x="735" y="87"/>
                    <a:pt x="732" y="89"/>
                    <a:pt x="729" y="91"/>
                  </a:cubicBezTo>
                  <a:cubicBezTo>
                    <a:pt x="725" y="93"/>
                    <a:pt x="725" y="97"/>
                    <a:pt x="725" y="97"/>
                  </a:cubicBezTo>
                  <a:cubicBezTo>
                    <a:pt x="725" y="97"/>
                    <a:pt x="728" y="95"/>
                    <a:pt x="730" y="95"/>
                  </a:cubicBezTo>
                  <a:cubicBezTo>
                    <a:pt x="733" y="95"/>
                    <a:pt x="734" y="97"/>
                    <a:pt x="734" y="97"/>
                  </a:cubicBezTo>
                  <a:cubicBezTo>
                    <a:pt x="734" y="97"/>
                    <a:pt x="732" y="96"/>
                    <a:pt x="725" y="103"/>
                  </a:cubicBezTo>
                  <a:cubicBezTo>
                    <a:pt x="719" y="109"/>
                    <a:pt x="724" y="122"/>
                    <a:pt x="724" y="122"/>
                  </a:cubicBezTo>
                  <a:cubicBezTo>
                    <a:pt x="724" y="122"/>
                    <a:pt x="721" y="117"/>
                    <a:pt x="720" y="113"/>
                  </a:cubicBezTo>
                  <a:cubicBezTo>
                    <a:pt x="720" y="109"/>
                    <a:pt x="721" y="101"/>
                    <a:pt x="722" y="95"/>
                  </a:cubicBezTo>
                  <a:cubicBezTo>
                    <a:pt x="723" y="89"/>
                    <a:pt x="725" y="86"/>
                    <a:pt x="725" y="86"/>
                  </a:cubicBezTo>
                  <a:cubicBezTo>
                    <a:pt x="725" y="86"/>
                    <a:pt x="721" y="89"/>
                    <a:pt x="719" y="94"/>
                  </a:cubicBezTo>
                  <a:cubicBezTo>
                    <a:pt x="717" y="99"/>
                    <a:pt x="717" y="100"/>
                    <a:pt x="717" y="107"/>
                  </a:cubicBezTo>
                  <a:cubicBezTo>
                    <a:pt x="718" y="114"/>
                    <a:pt x="718" y="113"/>
                    <a:pt x="715" y="106"/>
                  </a:cubicBezTo>
                  <a:cubicBezTo>
                    <a:pt x="713" y="100"/>
                    <a:pt x="714" y="92"/>
                    <a:pt x="715" y="88"/>
                  </a:cubicBezTo>
                  <a:cubicBezTo>
                    <a:pt x="717" y="84"/>
                    <a:pt x="722" y="82"/>
                    <a:pt x="722" y="80"/>
                  </a:cubicBezTo>
                  <a:cubicBezTo>
                    <a:pt x="723" y="78"/>
                    <a:pt x="723" y="78"/>
                    <a:pt x="719" y="78"/>
                  </a:cubicBezTo>
                  <a:cubicBezTo>
                    <a:pt x="716" y="77"/>
                    <a:pt x="718" y="73"/>
                    <a:pt x="719" y="72"/>
                  </a:cubicBezTo>
                  <a:cubicBezTo>
                    <a:pt x="721" y="71"/>
                    <a:pt x="722" y="71"/>
                    <a:pt x="725" y="73"/>
                  </a:cubicBezTo>
                  <a:cubicBezTo>
                    <a:pt x="727" y="75"/>
                    <a:pt x="725" y="79"/>
                    <a:pt x="726" y="78"/>
                  </a:cubicBezTo>
                  <a:cubicBezTo>
                    <a:pt x="726" y="78"/>
                    <a:pt x="729" y="76"/>
                    <a:pt x="731" y="73"/>
                  </a:cubicBezTo>
                  <a:cubicBezTo>
                    <a:pt x="732" y="70"/>
                    <a:pt x="730" y="71"/>
                    <a:pt x="728" y="71"/>
                  </a:cubicBezTo>
                  <a:cubicBezTo>
                    <a:pt x="727" y="71"/>
                    <a:pt x="725" y="71"/>
                    <a:pt x="725" y="69"/>
                  </a:cubicBezTo>
                  <a:cubicBezTo>
                    <a:pt x="725" y="67"/>
                    <a:pt x="727" y="66"/>
                    <a:pt x="730" y="66"/>
                  </a:cubicBezTo>
                  <a:cubicBezTo>
                    <a:pt x="732" y="66"/>
                    <a:pt x="735" y="68"/>
                    <a:pt x="735" y="72"/>
                  </a:cubicBezTo>
                  <a:cubicBezTo>
                    <a:pt x="735" y="76"/>
                    <a:pt x="733" y="77"/>
                    <a:pt x="733" y="77"/>
                  </a:cubicBezTo>
                  <a:cubicBezTo>
                    <a:pt x="733" y="77"/>
                    <a:pt x="738" y="74"/>
                    <a:pt x="741" y="74"/>
                  </a:cubicBezTo>
                  <a:cubicBezTo>
                    <a:pt x="743" y="75"/>
                    <a:pt x="745" y="77"/>
                    <a:pt x="743" y="79"/>
                  </a:cubicBezTo>
                  <a:close/>
                  <a:moveTo>
                    <a:pt x="703" y="89"/>
                  </a:moveTo>
                  <a:cubicBezTo>
                    <a:pt x="703" y="89"/>
                    <a:pt x="703" y="89"/>
                    <a:pt x="703" y="89"/>
                  </a:cubicBezTo>
                  <a:cubicBezTo>
                    <a:pt x="703" y="89"/>
                    <a:pt x="703" y="89"/>
                    <a:pt x="703" y="89"/>
                  </a:cubicBezTo>
                  <a:close/>
                  <a:moveTo>
                    <a:pt x="750" y="55"/>
                  </a:moveTo>
                  <a:cubicBezTo>
                    <a:pt x="746" y="57"/>
                    <a:pt x="742" y="53"/>
                    <a:pt x="742" y="53"/>
                  </a:cubicBezTo>
                  <a:cubicBezTo>
                    <a:pt x="742" y="53"/>
                    <a:pt x="743" y="58"/>
                    <a:pt x="739" y="61"/>
                  </a:cubicBezTo>
                  <a:cubicBezTo>
                    <a:pt x="735" y="63"/>
                    <a:pt x="732" y="61"/>
                    <a:pt x="730" y="59"/>
                  </a:cubicBezTo>
                  <a:cubicBezTo>
                    <a:pt x="728" y="57"/>
                    <a:pt x="729" y="52"/>
                    <a:pt x="732" y="51"/>
                  </a:cubicBezTo>
                  <a:cubicBezTo>
                    <a:pt x="734" y="51"/>
                    <a:pt x="734" y="55"/>
                    <a:pt x="735" y="56"/>
                  </a:cubicBezTo>
                  <a:cubicBezTo>
                    <a:pt x="736" y="56"/>
                    <a:pt x="737" y="56"/>
                    <a:pt x="738" y="55"/>
                  </a:cubicBezTo>
                  <a:cubicBezTo>
                    <a:pt x="739" y="54"/>
                    <a:pt x="738" y="49"/>
                    <a:pt x="738" y="47"/>
                  </a:cubicBezTo>
                  <a:cubicBezTo>
                    <a:pt x="738" y="46"/>
                    <a:pt x="734" y="41"/>
                    <a:pt x="728" y="41"/>
                  </a:cubicBezTo>
                  <a:cubicBezTo>
                    <a:pt x="722" y="41"/>
                    <a:pt x="718" y="45"/>
                    <a:pt x="719" y="44"/>
                  </a:cubicBezTo>
                  <a:cubicBezTo>
                    <a:pt x="721" y="43"/>
                    <a:pt x="723" y="43"/>
                    <a:pt x="725" y="42"/>
                  </a:cubicBezTo>
                  <a:cubicBezTo>
                    <a:pt x="727" y="41"/>
                    <a:pt x="732" y="43"/>
                    <a:pt x="732" y="46"/>
                  </a:cubicBezTo>
                  <a:cubicBezTo>
                    <a:pt x="733" y="49"/>
                    <a:pt x="729" y="51"/>
                    <a:pt x="726" y="48"/>
                  </a:cubicBezTo>
                  <a:cubicBezTo>
                    <a:pt x="723" y="46"/>
                    <a:pt x="722" y="47"/>
                    <a:pt x="717" y="50"/>
                  </a:cubicBezTo>
                  <a:cubicBezTo>
                    <a:pt x="707" y="55"/>
                    <a:pt x="708" y="66"/>
                    <a:pt x="708" y="66"/>
                  </a:cubicBezTo>
                  <a:cubicBezTo>
                    <a:pt x="708" y="66"/>
                    <a:pt x="712" y="60"/>
                    <a:pt x="715" y="57"/>
                  </a:cubicBezTo>
                  <a:cubicBezTo>
                    <a:pt x="717" y="55"/>
                    <a:pt x="719" y="54"/>
                    <a:pt x="722" y="55"/>
                  </a:cubicBezTo>
                  <a:cubicBezTo>
                    <a:pt x="725" y="56"/>
                    <a:pt x="727" y="59"/>
                    <a:pt x="725" y="62"/>
                  </a:cubicBezTo>
                  <a:cubicBezTo>
                    <a:pt x="723" y="64"/>
                    <a:pt x="721" y="63"/>
                    <a:pt x="720" y="63"/>
                  </a:cubicBezTo>
                  <a:cubicBezTo>
                    <a:pt x="720" y="62"/>
                    <a:pt x="720" y="59"/>
                    <a:pt x="719" y="59"/>
                  </a:cubicBezTo>
                  <a:cubicBezTo>
                    <a:pt x="718" y="59"/>
                    <a:pt x="717" y="59"/>
                    <a:pt x="714" y="61"/>
                  </a:cubicBezTo>
                  <a:cubicBezTo>
                    <a:pt x="711" y="64"/>
                    <a:pt x="710" y="68"/>
                    <a:pt x="709" y="70"/>
                  </a:cubicBezTo>
                  <a:cubicBezTo>
                    <a:pt x="708" y="73"/>
                    <a:pt x="708" y="76"/>
                    <a:pt x="708" y="76"/>
                  </a:cubicBezTo>
                  <a:cubicBezTo>
                    <a:pt x="708" y="76"/>
                    <a:pt x="711" y="75"/>
                    <a:pt x="713" y="75"/>
                  </a:cubicBezTo>
                  <a:cubicBezTo>
                    <a:pt x="714" y="75"/>
                    <a:pt x="716" y="77"/>
                    <a:pt x="716" y="78"/>
                  </a:cubicBezTo>
                  <a:cubicBezTo>
                    <a:pt x="717" y="80"/>
                    <a:pt x="716" y="82"/>
                    <a:pt x="714" y="82"/>
                  </a:cubicBezTo>
                  <a:cubicBezTo>
                    <a:pt x="713" y="82"/>
                    <a:pt x="712" y="80"/>
                    <a:pt x="710" y="80"/>
                  </a:cubicBezTo>
                  <a:cubicBezTo>
                    <a:pt x="709" y="80"/>
                    <a:pt x="709" y="78"/>
                    <a:pt x="706" y="82"/>
                  </a:cubicBezTo>
                  <a:cubicBezTo>
                    <a:pt x="704" y="84"/>
                    <a:pt x="703" y="87"/>
                    <a:pt x="703" y="89"/>
                  </a:cubicBezTo>
                  <a:cubicBezTo>
                    <a:pt x="703" y="87"/>
                    <a:pt x="704" y="84"/>
                    <a:pt x="705" y="80"/>
                  </a:cubicBezTo>
                  <a:cubicBezTo>
                    <a:pt x="705" y="76"/>
                    <a:pt x="704" y="75"/>
                    <a:pt x="704" y="69"/>
                  </a:cubicBezTo>
                  <a:cubicBezTo>
                    <a:pt x="704" y="63"/>
                    <a:pt x="706" y="55"/>
                    <a:pt x="710" y="49"/>
                  </a:cubicBezTo>
                  <a:cubicBezTo>
                    <a:pt x="714" y="44"/>
                    <a:pt x="724" y="37"/>
                    <a:pt x="727" y="35"/>
                  </a:cubicBezTo>
                  <a:cubicBezTo>
                    <a:pt x="730" y="34"/>
                    <a:pt x="733" y="30"/>
                    <a:pt x="734" y="29"/>
                  </a:cubicBezTo>
                  <a:cubicBezTo>
                    <a:pt x="735" y="28"/>
                    <a:pt x="735" y="27"/>
                    <a:pt x="735" y="27"/>
                  </a:cubicBezTo>
                  <a:cubicBezTo>
                    <a:pt x="735" y="27"/>
                    <a:pt x="736" y="28"/>
                    <a:pt x="735" y="30"/>
                  </a:cubicBezTo>
                  <a:cubicBezTo>
                    <a:pt x="735" y="32"/>
                    <a:pt x="733" y="33"/>
                    <a:pt x="733" y="33"/>
                  </a:cubicBezTo>
                  <a:cubicBezTo>
                    <a:pt x="733" y="33"/>
                    <a:pt x="737" y="32"/>
                    <a:pt x="740" y="32"/>
                  </a:cubicBezTo>
                  <a:cubicBezTo>
                    <a:pt x="743" y="32"/>
                    <a:pt x="744" y="34"/>
                    <a:pt x="745" y="35"/>
                  </a:cubicBezTo>
                  <a:cubicBezTo>
                    <a:pt x="746" y="36"/>
                    <a:pt x="747" y="38"/>
                    <a:pt x="743" y="40"/>
                  </a:cubicBezTo>
                  <a:cubicBezTo>
                    <a:pt x="740" y="42"/>
                    <a:pt x="739" y="38"/>
                    <a:pt x="740" y="38"/>
                  </a:cubicBezTo>
                  <a:cubicBezTo>
                    <a:pt x="741" y="37"/>
                    <a:pt x="742" y="38"/>
                    <a:pt x="740" y="36"/>
                  </a:cubicBezTo>
                  <a:cubicBezTo>
                    <a:pt x="738" y="34"/>
                    <a:pt x="735" y="35"/>
                    <a:pt x="733" y="35"/>
                  </a:cubicBezTo>
                  <a:cubicBezTo>
                    <a:pt x="730" y="35"/>
                    <a:pt x="724" y="39"/>
                    <a:pt x="724" y="39"/>
                  </a:cubicBezTo>
                  <a:cubicBezTo>
                    <a:pt x="724" y="39"/>
                    <a:pt x="730" y="38"/>
                    <a:pt x="735" y="40"/>
                  </a:cubicBezTo>
                  <a:cubicBezTo>
                    <a:pt x="741" y="42"/>
                    <a:pt x="746" y="51"/>
                    <a:pt x="748" y="51"/>
                  </a:cubicBezTo>
                  <a:cubicBezTo>
                    <a:pt x="750" y="51"/>
                    <a:pt x="753" y="52"/>
                    <a:pt x="750" y="55"/>
                  </a:cubicBezTo>
                  <a:close/>
                  <a:moveTo>
                    <a:pt x="778" y="8"/>
                  </a:moveTo>
                  <a:cubicBezTo>
                    <a:pt x="780" y="11"/>
                    <a:pt x="781" y="13"/>
                    <a:pt x="780" y="15"/>
                  </a:cubicBezTo>
                  <a:cubicBezTo>
                    <a:pt x="779" y="18"/>
                    <a:pt x="777" y="17"/>
                    <a:pt x="777" y="17"/>
                  </a:cubicBezTo>
                  <a:cubicBezTo>
                    <a:pt x="777" y="17"/>
                    <a:pt x="779" y="19"/>
                    <a:pt x="779" y="21"/>
                  </a:cubicBezTo>
                  <a:cubicBezTo>
                    <a:pt x="779" y="22"/>
                    <a:pt x="779" y="24"/>
                    <a:pt x="777" y="26"/>
                  </a:cubicBezTo>
                  <a:cubicBezTo>
                    <a:pt x="775" y="28"/>
                    <a:pt x="772" y="30"/>
                    <a:pt x="770" y="30"/>
                  </a:cubicBezTo>
                  <a:cubicBezTo>
                    <a:pt x="767" y="30"/>
                    <a:pt x="764" y="29"/>
                    <a:pt x="763" y="27"/>
                  </a:cubicBezTo>
                  <a:cubicBezTo>
                    <a:pt x="762" y="25"/>
                    <a:pt x="764" y="23"/>
                    <a:pt x="765" y="23"/>
                  </a:cubicBezTo>
                  <a:cubicBezTo>
                    <a:pt x="766" y="23"/>
                    <a:pt x="768" y="20"/>
                    <a:pt x="766" y="17"/>
                  </a:cubicBezTo>
                  <a:cubicBezTo>
                    <a:pt x="763" y="13"/>
                    <a:pt x="759" y="11"/>
                    <a:pt x="756" y="11"/>
                  </a:cubicBezTo>
                  <a:cubicBezTo>
                    <a:pt x="753" y="11"/>
                    <a:pt x="751" y="11"/>
                    <a:pt x="749" y="12"/>
                  </a:cubicBezTo>
                  <a:cubicBezTo>
                    <a:pt x="746" y="13"/>
                    <a:pt x="741" y="16"/>
                    <a:pt x="741" y="16"/>
                  </a:cubicBezTo>
                  <a:cubicBezTo>
                    <a:pt x="741" y="16"/>
                    <a:pt x="744" y="15"/>
                    <a:pt x="748" y="15"/>
                  </a:cubicBezTo>
                  <a:cubicBezTo>
                    <a:pt x="753" y="16"/>
                    <a:pt x="756" y="17"/>
                    <a:pt x="757" y="19"/>
                  </a:cubicBezTo>
                  <a:cubicBezTo>
                    <a:pt x="759" y="22"/>
                    <a:pt x="760" y="21"/>
                    <a:pt x="760" y="25"/>
                  </a:cubicBezTo>
                  <a:cubicBezTo>
                    <a:pt x="759" y="28"/>
                    <a:pt x="756" y="28"/>
                    <a:pt x="755" y="26"/>
                  </a:cubicBezTo>
                  <a:cubicBezTo>
                    <a:pt x="754" y="25"/>
                    <a:pt x="755" y="23"/>
                    <a:pt x="755" y="23"/>
                  </a:cubicBezTo>
                  <a:cubicBezTo>
                    <a:pt x="755" y="23"/>
                    <a:pt x="751" y="25"/>
                    <a:pt x="748" y="25"/>
                  </a:cubicBezTo>
                  <a:cubicBezTo>
                    <a:pt x="746" y="25"/>
                    <a:pt x="743" y="24"/>
                    <a:pt x="742" y="23"/>
                  </a:cubicBezTo>
                  <a:cubicBezTo>
                    <a:pt x="740" y="22"/>
                    <a:pt x="739" y="21"/>
                    <a:pt x="739" y="21"/>
                  </a:cubicBezTo>
                  <a:cubicBezTo>
                    <a:pt x="739" y="21"/>
                    <a:pt x="745" y="22"/>
                    <a:pt x="747" y="22"/>
                  </a:cubicBezTo>
                  <a:cubicBezTo>
                    <a:pt x="750" y="22"/>
                    <a:pt x="753" y="20"/>
                    <a:pt x="753" y="20"/>
                  </a:cubicBezTo>
                  <a:cubicBezTo>
                    <a:pt x="753" y="20"/>
                    <a:pt x="748" y="18"/>
                    <a:pt x="743" y="18"/>
                  </a:cubicBezTo>
                  <a:cubicBezTo>
                    <a:pt x="739" y="19"/>
                    <a:pt x="735" y="18"/>
                    <a:pt x="731" y="20"/>
                  </a:cubicBezTo>
                  <a:cubicBezTo>
                    <a:pt x="724" y="25"/>
                    <a:pt x="719" y="37"/>
                    <a:pt x="719" y="37"/>
                  </a:cubicBezTo>
                  <a:cubicBezTo>
                    <a:pt x="719" y="37"/>
                    <a:pt x="722" y="24"/>
                    <a:pt x="732" y="15"/>
                  </a:cubicBezTo>
                  <a:cubicBezTo>
                    <a:pt x="739" y="9"/>
                    <a:pt x="748" y="5"/>
                    <a:pt x="755" y="5"/>
                  </a:cubicBezTo>
                  <a:cubicBezTo>
                    <a:pt x="765" y="6"/>
                    <a:pt x="768" y="9"/>
                    <a:pt x="770" y="11"/>
                  </a:cubicBezTo>
                  <a:cubicBezTo>
                    <a:pt x="772" y="13"/>
                    <a:pt x="768" y="10"/>
                    <a:pt x="765" y="9"/>
                  </a:cubicBezTo>
                  <a:cubicBezTo>
                    <a:pt x="763" y="9"/>
                    <a:pt x="760" y="8"/>
                    <a:pt x="755" y="8"/>
                  </a:cubicBezTo>
                  <a:cubicBezTo>
                    <a:pt x="750" y="8"/>
                    <a:pt x="744" y="12"/>
                    <a:pt x="744" y="12"/>
                  </a:cubicBezTo>
                  <a:cubicBezTo>
                    <a:pt x="744" y="12"/>
                    <a:pt x="750" y="9"/>
                    <a:pt x="753" y="9"/>
                  </a:cubicBezTo>
                  <a:cubicBezTo>
                    <a:pt x="757" y="10"/>
                    <a:pt x="764" y="11"/>
                    <a:pt x="766" y="13"/>
                  </a:cubicBezTo>
                  <a:cubicBezTo>
                    <a:pt x="769" y="16"/>
                    <a:pt x="770" y="18"/>
                    <a:pt x="769" y="21"/>
                  </a:cubicBezTo>
                  <a:cubicBezTo>
                    <a:pt x="769" y="24"/>
                    <a:pt x="771" y="25"/>
                    <a:pt x="771" y="22"/>
                  </a:cubicBezTo>
                  <a:cubicBezTo>
                    <a:pt x="772" y="19"/>
                    <a:pt x="772" y="18"/>
                    <a:pt x="771" y="16"/>
                  </a:cubicBezTo>
                  <a:cubicBezTo>
                    <a:pt x="770" y="14"/>
                    <a:pt x="769" y="13"/>
                    <a:pt x="769" y="13"/>
                  </a:cubicBezTo>
                  <a:cubicBezTo>
                    <a:pt x="769" y="13"/>
                    <a:pt x="771" y="13"/>
                    <a:pt x="773" y="13"/>
                  </a:cubicBezTo>
                  <a:cubicBezTo>
                    <a:pt x="774" y="12"/>
                    <a:pt x="775" y="11"/>
                    <a:pt x="774" y="10"/>
                  </a:cubicBezTo>
                  <a:cubicBezTo>
                    <a:pt x="773" y="8"/>
                    <a:pt x="775" y="5"/>
                    <a:pt x="778" y="8"/>
                  </a:cubicBezTo>
                  <a:close/>
                  <a:moveTo>
                    <a:pt x="795" y="5"/>
                  </a:moveTo>
                  <a:cubicBezTo>
                    <a:pt x="797" y="8"/>
                    <a:pt x="799" y="13"/>
                    <a:pt x="798" y="15"/>
                  </a:cubicBezTo>
                  <a:cubicBezTo>
                    <a:pt x="798" y="17"/>
                    <a:pt x="793" y="16"/>
                    <a:pt x="791" y="15"/>
                  </a:cubicBezTo>
                  <a:cubicBezTo>
                    <a:pt x="788" y="14"/>
                    <a:pt x="786" y="13"/>
                    <a:pt x="784" y="10"/>
                  </a:cubicBezTo>
                  <a:cubicBezTo>
                    <a:pt x="782" y="8"/>
                    <a:pt x="778" y="4"/>
                    <a:pt x="778" y="4"/>
                  </a:cubicBezTo>
                  <a:cubicBezTo>
                    <a:pt x="777" y="3"/>
                    <a:pt x="776" y="3"/>
                    <a:pt x="774" y="2"/>
                  </a:cubicBezTo>
                  <a:cubicBezTo>
                    <a:pt x="781" y="2"/>
                    <a:pt x="781" y="2"/>
                    <a:pt x="781" y="2"/>
                  </a:cubicBezTo>
                  <a:cubicBezTo>
                    <a:pt x="783" y="4"/>
                    <a:pt x="785" y="5"/>
                    <a:pt x="787" y="8"/>
                  </a:cubicBezTo>
                  <a:cubicBezTo>
                    <a:pt x="793" y="14"/>
                    <a:pt x="794" y="11"/>
                    <a:pt x="789" y="5"/>
                  </a:cubicBezTo>
                  <a:cubicBezTo>
                    <a:pt x="788" y="4"/>
                    <a:pt x="787" y="3"/>
                    <a:pt x="786" y="2"/>
                  </a:cubicBezTo>
                  <a:cubicBezTo>
                    <a:pt x="792" y="2"/>
                    <a:pt x="792" y="2"/>
                    <a:pt x="792" y="2"/>
                  </a:cubicBezTo>
                  <a:cubicBezTo>
                    <a:pt x="793" y="3"/>
                    <a:pt x="794" y="4"/>
                    <a:pt x="795" y="5"/>
                  </a:cubicBezTo>
                  <a:close/>
                  <a:moveTo>
                    <a:pt x="715" y="28"/>
                  </a:moveTo>
                  <a:cubicBezTo>
                    <a:pt x="717" y="31"/>
                    <a:pt x="716" y="35"/>
                    <a:pt x="716" y="35"/>
                  </a:cubicBezTo>
                  <a:cubicBezTo>
                    <a:pt x="716" y="35"/>
                    <a:pt x="715" y="32"/>
                    <a:pt x="714" y="30"/>
                  </a:cubicBezTo>
                  <a:cubicBezTo>
                    <a:pt x="713" y="30"/>
                    <a:pt x="709" y="28"/>
                    <a:pt x="706" y="31"/>
                  </a:cubicBezTo>
                  <a:cubicBezTo>
                    <a:pt x="703" y="34"/>
                    <a:pt x="703" y="40"/>
                    <a:pt x="703" y="40"/>
                  </a:cubicBezTo>
                  <a:cubicBezTo>
                    <a:pt x="703" y="40"/>
                    <a:pt x="704" y="39"/>
                    <a:pt x="705" y="38"/>
                  </a:cubicBezTo>
                  <a:cubicBezTo>
                    <a:pt x="706" y="37"/>
                    <a:pt x="707" y="36"/>
                    <a:pt x="709" y="35"/>
                  </a:cubicBezTo>
                  <a:cubicBezTo>
                    <a:pt x="711" y="35"/>
                    <a:pt x="714" y="35"/>
                    <a:pt x="711" y="37"/>
                  </a:cubicBezTo>
                  <a:cubicBezTo>
                    <a:pt x="709" y="37"/>
                    <a:pt x="707" y="38"/>
                    <a:pt x="705" y="40"/>
                  </a:cubicBezTo>
                  <a:cubicBezTo>
                    <a:pt x="702" y="44"/>
                    <a:pt x="702" y="48"/>
                    <a:pt x="702" y="48"/>
                  </a:cubicBezTo>
                  <a:cubicBezTo>
                    <a:pt x="702" y="48"/>
                    <a:pt x="703" y="48"/>
                    <a:pt x="704" y="46"/>
                  </a:cubicBezTo>
                  <a:cubicBezTo>
                    <a:pt x="705" y="46"/>
                    <a:pt x="710" y="45"/>
                    <a:pt x="706" y="48"/>
                  </a:cubicBezTo>
                  <a:cubicBezTo>
                    <a:pt x="703" y="50"/>
                    <a:pt x="701" y="56"/>
                    <a:pt x="701" y="56"/>
                  </a:cubicBezTo>
                  <a:cubicBezTo>
                    <a:pt x="701" y="56"/>
                    <a:pt x="699" y="50"/>
                    <a:pt x="696" y="48"/>
                  </a:cubicBezTo>
                  <a:cubicBezTo>
                    <a:pt x="692" y="45"/>
                    <a:pt x="697" y="46"/>
                    <a:pt x="698" y="46"/>
                  </a:cubicBezTo>
                  <a:cubicBezTo>
                    <a:pt x="699" y="48"/>
                    <a:pt x="700" y="48"/>
                    <a:pt x="700" y="48"/>
                  </a:cubicBezTo>
                  <a:cubicBezTo>
                    <a:pt x="700" y="48"/>
                    <a:pt x="700" y="44"/>
                    <a:pt x="697" y="40"/>
                  </a:cubicBezTo>
                  <a:cubicBezTo>
                    <a:pt x="695" y="38"/>
                    <a:pt x="693" y="37"/>
                    <a:pt x="691" y="37"/>
                  </a:cubicBezTo>
                  <a:cubicBezTo>
                    <a:pt x="687" y="36"/>
                    <a:pt x="691" y="35"/>
                    <a:pt x="693" y="35"/>
                  </a:cubicBezTo>
                  <a:cubicBezTo>
                    <a:pt x="695" y="36"/>
                    <a:pt x="696" y="37"/>
                    <a:pt x="697" y="38"/>
                  </a:cubicBezTo>
                  <a:cubicBezTo>
                    <a:pt x="698" y="39"/>
                    <a:pt x="699" y="40"/>
                    <a:pt x="699" y="40"/>
                  </a:cubicBezTo>
                  <a:cubicBezTo>
                    <a:pt x="699" y="40"/>
                    <a:pt x="699" y="34"/>
                    <a:pt x="696" y="31"/>
                  </a:cubicBezTo>
                  <a:cubicBezTo>
                    <a:pt x="693" y="28"/>
                    <a:pt x="689" y="30"/>
                    <a:pt x="688" y="30"/>
                  </a:cubicBezTo>
                  <a:cubicBezTo>
                    <a:pt x="687" y="32"/>
                    <a:pt x="686" y="35"/>
                    <a:pt x="686" y="35"/>
                  </a:cubicBezTo>
                  <a:cubicBezTo>
                    <a:pt x="686" y="35"/>
                    <a:pt x="685" y="31"/>
                    <a:pt x="687" y="28"/>
                  </a:cubicBezTo>
                  <a:cubicBezTo>
                    <a:pt x="689" y="26"/>
                    <a:pt x="695" y="27"/>
                    <a:pt x="700" y="35"/>
                  </a:cubicBezTo>
                  <a:cubicBezTo>
                    <a:pt x="700" y="35"/>
                    <a:pt x="699" y="32"/>
                    <a:pt x="700" y="30"/>
                  </a:cubicBezTo>
                  <a:cubicBezTo>
                    <a:pt x="701" y="28"/>
                    <a:pt x="701" y="27"/>
                    <a:pt x="701" y="27"/>
                  </a:cubicBezTo>
                  <a:cubicBezTo>
                    <a:pt x="701" y="27"/>
                    <a:pt x="701" y="28"/>
                    <a:pt x="702" y="30"/>
                  </a:cubicBezTo>
                  <a:cubicBezTo>
                    <a:pt x="703" y="31"/>
                    <a:pt x="702" y="35"/>
                    <a:pt x="702" y="35"/>
                  </a:cubicBezTo>
                  <a:cubicBezTo>
                    <a:pt x="706" y="27"/>
                    <a:pt x="712" y="26"/>
                    <a:pt x="715" y="28"/>
                  </a:cubicBezTo>
                  <a:close/>
                  <a:moveTo>
                    <a:pt x="716" y="16"/>
                  </a:moveTo>
                  <a:cubicBezTo>
                    <a:pt x="716" y="16"/>
                    <a:pt x="714" y="17"/>
                    <a:pt x="713" y="18"/>
                  </a:cubicBezTo>
                  <a:cubicBezTo>
                    <a:pt x="712" y="20"/>
                    <a:pt x="711" y="23"/>
                    <a:pt x="709" y="24"/>
                  </a:cubicBezTo>
                  <a:cubicBezTo>
                    <a:pt x="707" y="25"/>
                    <a:pt x="705" y="26"/>
                    <a:pt x="704" y="25"/>
                  </a:cubicBezTo>
                  <a:cubicBezTo>
                    <a:pt x="703" y="23"/>
                    <a:pt x="703" y="21"/>
                    <a:pt x="703" y="18"/>
                  </a:cubicBezTo>
                  <a:cubicBezTo>
                    <a:pt x="703" y="16"/>
                    <a:pt x="701" y="14"/>
                    <a:pt x="701" y="14"/>
                  </a:cubicBezTo>
                  <a:cubicBezTo>
                    <a:pt x="701" y="14"/>
                    <a:pt x="700" y="16"/>
                    <a:pt x="700" y="18"/>
                  </a:cubicBezTo>
                  <a:cubicBezTo>
                    <a:pt x="700" y="21"/>
                    <a:pt x="700" y="23"/>
                    <a:pt x="699" y="25"/>
                  </a:cubicBezTo>
                  <a:cubicBezTo>
                    <a:pt x="698" y="26"/>
                    <a:pt x="696" y="25"/>
                    <a:pt x="694" y="24"/>
                  </a:cubicBezTo>
                  <a:cubicBezTo>
                    <a:pt x="692" y="23"/>
                    <a:pt x="690" y="20"/>
                    <a:pt x="689" y="18"/>
                  </a:cubicBezTo>
                  <a:cubicBezTo>
                    <a:pt x="688" y="17"/>
                    <a:pt x="687" y="16"/>
                    <a:pt x="687" y="16"/>
                  </a:cubicBezTo>
                  <a:cubicBezTo>
                    <a:pt x="687" y="16"/>
                    <a:pt x="689" y="17"/>
                    <a:pt x="690" y="16"/>
                  </a:cubicBezTo>
                  <a:cubicBezTo>
                    <a:pt x="691" y="16"/>
                    <a:pt x="692" y="16"/>
                    <a:pt x="693" y="17"/>
                  </a:cubicBezTo>
                  <a:cubicBezTo>
                    <a:pt x="695" y="18"/>
                    <a:pt x="697" y="23"/>
                    <a:pt x="697" y="22"/>
                  </a:cubicBezTo>
                  <a:cubicBezTo>
                    <a:pt x="698" y="22"/>
                    <a:pt x="698" y="21"/>
                    <a:pt x="698" y="17"/>
                  </a:cubicBezTo>
                  <a:cubicBezTo>
                    <a:pt x="697" y="12"/>
                    <a:pt x="701" y="10"/>
                    <a:pt x="701" y="7"/>
                  </a:cubicBezTo>
                  <a:cubicBezTo>
                    <a:pt x="701" y="10"/>
                    <a:pt x="705" y="12"/>
                    <a:pt x="705" y="17"/>
                  </a:cubicBezTo>
                  <a:cubicBezTo>
                    <a:pt x="705" y="21"/>
                    <a:pt x="705" y="22"/>
                    <a:pt x="706" y="22"/>
                  </a:cubicBezTo>
                  <a:cubicBezTo>
                    <a:pt x="706" y="23"/>
                    <a:pt x="708" y="18"/>
                    <a:pt x="710" y="17"/>
                  </a:cubicBezTo>
                  <a:cubicBezTo>
                    <a:pt x="711" y="16"/>
                    <a:pt x="712" y="16"/>
                    <a:pt x="713" y="16"/>
                  </a:cubicBezTo>
                  <a:cubicBezTo>
                    <a:pt x="714" y="17"/>
                    <a:pt x="716" y="16"/>
                    <a:pt x="716" y="16"/>
                  </a:cubicBezTo>
                  <a:close/>
                  <a:moveTo>
                    <a:pt x="684" y="5"/>
                  </a:moveTo>
                  <a:cubicBezTo>
                    <a:pt x="683" y="6"/>
                    <a:pt x="683" y="9"/>
                    <a:pt x="683" y="10"/>
                  </a:cubicBezTo>
                  <a:cubicBezTo>
                    <a:pt x="683" y="13"/>
                    <a:pt x="686" y="14"/>
                    <a:pt x="686" y="14"/>
                  </a:cubicBezTo>
                  <a:cubicBezTo>
                    <a:pt x="686" y="14"/>
                    <a:pt x="684" y="15"/>
                    <a:pt x="682" y="14"/>
                  </a:cubicBezTo>
                  <a:cubicBezTo>
                    <a:pt x="680" y="13"/>
                    <a:pt x="680" y="13"/>
                    <a:pt x="680" y="11"/>
                  </a:cubicBezTo>
                  <a:cubicBezTo>
                    <a:pt x="679" y="9"/>
                    <a:pt x="680" y="7"/>
                    <a:pt x="680" y="7"/>
                  </a:cubicBezTo>
                  <a:cubicBezTo>
                    <a:pt x="680" y="7"/>
                    <a:pt x="679" y="9"/>
                    <a:pt x="677" y="9"/>
                  </a:cubicBezTo>
                  <a:cubicBezTo>
                    <a:pt x="675" y="10"/>
                    <a:pt x="673" y="9"/>
                    <a:pt x="672" y="8"/>
                  </a:cubicBezTo>
                  <a:cubicBezTo>
                    <a:pt x="671" y="7"/>
                    <a:pt x="669" y="5"/>
                    <a:pt x="669" y="3"/>
                  </a:cubicBezTo>
                  <a:cubicBezTo>
                    <a:pt x="669" y="3"/>
                    <a:pt x="669" y="3"/>
                    <a:pt x="669" y="2"/>
                  </a:cubicBezTo>
                  <a:cubicBezTo>
                    <a:pt x="671" y="2"/>
                    <a:pt x="671" y="2"/>
                    <a:pt x="671" y="2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3" y="5"/>
                    <a:pt x="674" y="6"/>
                    <a:pt x="676" y="6"/>
                  </a:cubicBezTo>
                  <a:cubicBezTo>
                    <a:pt x="677" y="5"/>
                    <a:pt x="678" y="4"/>
                    <a:pt x="679" y="2"/>
                  </a:cubicBezTo>
                  <a:cubicBezTo>
                    <a:pt x="683" y="2"/>
                    <a:pt x="683" y="2"/>
                    <a:pt x="683" y="2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3" y="3"/>
                    <a:pt x="683" y="3"/>
                    <a:pt x="684" y="2"/>
                  </a:cubicBezTo>
                  <a:cubicBezTo>
                    <a:pt x="687" y="2"/>
                    <a:pt x="687" y="2"/>
                    <a:pt x="687" y="2"/>
                  </a:cubicBezTo>
                  <a:cubicBezTo>
                    <a:pt x="686" y="3"/>
                    <a:pt x="685" y="4"/>
                    <a:pt x="684" y="5"/>
                  </a:cubicBezTo>
                  <a:close/>
                  <a:moveTo>
                    <a:pt x="700" y="3"/>
                  </a:moveTo>
                  <a:cubicBezTo>
                    <a:pt x="700" y="5"/>
                    <a:pt x="698" y="8"/>
                    <a:pt x="698" y="8"/>
                  </a:cubicBezTo>
                  <a:cubicBezTo>
                    <a:pt x="699" y="5"/>
                    <a:pt x="698" y="3"/>
                    <a:pt x="697" y="2"/>
                  </a:cubicBezTo>
                  <a:cubicBezTo>
                    <a:pt x="699" y="2"/>
                    <a:pt x="699" y="2"/>
                    <a:pt x="699" y="2"/>
                  </a:cubicBezTo>
                  <a:cubicBezTo>
                    <a:pt x="699" y="3"/>
                    <a:pt x="700" y="3"/>
                    <a:pt x="700" y="3"/>
                  </a:cubicBezTo>
                  <a:close/>
                  <a:moveTo>
                    <a:pt x="689" y="2"/>
                  </a:moveTo>
                  <a:cubicBezTo>
                    <a:pt x="692" y="2"/>
                    <a:pt x="692" y="2"/>
                    <a:pt x="692" y="2"/>
                  </a:cubicBezTo>
                  <a:cubicBezTo>
                    <a:pt x="691" y="3"/>
                    <a:pt x="690" y="3"/>
                    <a:pt x="690" y="4"/>
                  </a:cubicBezTo>
                  <a:cubicBezTo>
                    <a:pt x="689" y="6"/>
                    <a:pt x="690" y="9"/>
                    <a:pt x="690" y="9"/>
                  </a:cubicBezTo>
                  <a:cubicBezTo>
                    <a:pt x="690" y="9"/>
                    <a:pt x="688" y="6"/>
                    <a:pt x="688" y="5"/>
                  </a:cubicBezTo>
                  <a:cubicBezTo>
                    <a:pt x="688" y="4"/>
                    <a:pt x="688" y="3"/>
                    <a:pt x="689" y="2"/>
                  </a:cubicBezTo>
                  <a:close/>
                  <a:moveTo>
                    <a:pt x="705" y="2"/>
                  </a:moveTo>
                  <a:cubicBezTo>
                    <a:pt x="704" y="3"/>
                    <a:pt x="703" y="5"/>
                    <a:pt x="704" y="8"/>
                  </a:cubicBezTo>
                  <a:cubicBezTo>
                    <a:pt x="704" y="8"/>
                    <a:pt x="702" y="5"/>
                    <a:pt x="703" y="3"/>
                  </a:cubicBezTo>
                  <a:cubicBezTo>
                    <a:pt x="703" y="3"/>
                    <a:pt x="703" y="3"/>
                    <a:pt x="703" y="2"/>
                  </a:cubicBezTo>
                  <a:lnTo>
                    <a:pt x="705" y="2"/>
                  </a:lnTo>
                  <a:close/>
                  <a:moveTo>
                    <a:pt x="714" y="2"/>
                  </a:moveTo>
                  <a:cubicBezTo>
                    <a:pt x="714" y="3"/>
                    <a:pt x="714" y="4"/>
                    <a:pt x="714" y="5"/>
                  </a:cubicBezTo>
                  <a:cubicBezTo>
                    <a:pt x="714" y="6"/>
                    <a:pt x="713" y="9"/>
                    <a:pt x="713" y="9"/>
                  </a:cubicBezTo>
                  <a:cubicBezTo>
                    <a:pt x="713" y="9"/>
                    <a:pt x="714" y="6"/>
                    <a:pt x="712" y="4"/>
                  </a:cubicBezTo>
                  <a:cubicBezTo>
                    <a:pt x="712" y="3"/>
                    <a:pt x="711" y="3"/>
                    <a:pt x="711" y="2"/>
                  </a:cubicBezTo>
                  <a:lnTo>
                    <a:pt x="714" y="2"/>
                  </a:lnTo>
                  <a:close/>
                  <a:moveTo>
                    <a:pt x="732" y="2"/>
                  </a:moveTo>
                  <a:cubicBezTo>
                    <a:pt x="733" y="2"/>
                    <a:pt x="733" y="2"/>
                    <a:pt x="733" y="2"/>
                  </a:cubicBezTo>
                  <a:cubicBezTo>
                    <a:pt x="733" y="3"/>
                    <a:pt x="733" y="3"/>
                    <a:pt x="733" y="3"/>
                  </a:cubicBezTo>
                  <a:cubicBezTo>
                    <a:pt x="733" y="5"/>
                    <a:pt x="731" y="7"/>
                    <a:pt x="730" y="8"/>
                  </a:cubicBezTo>
                  <a:cubicBezTo>
                    <a:pt x="729" y="9"/>
                    <a:pt x="727" y="10"/>
                    <a:pt x="725" y="9"/>
                  </a:cubicBezTo>
                  <a:cubicBezTo>
                    <a:pt x="723" y="9"/>
                    <a:pt x="722" y="7"/>
                    <a:pt x="722" y="7"/>
                  </a:cubicBezTo>
                  <a:cubicBezTo>
                    <a:pt x="722" y="7"/>
                    <a:pt x="723" y="9"/>
                    <a:pt x="723" y="11"/>
                  </a:cubicBezTo>
                  <a:cubicBezTo>
                    <a:pt x="722" y="13"/>
                    <a:pt x="722" y="13"/>
                    <a:pt x="720" y="14"/>
                  </a:cubicBezTo>
                  <a:cubicBezTo>
                    <a:pt x="718" y="15"/>
                    <a:pt x="716" y="14"/>
                    <a:pt x="716" y="14"/>
                  </a:cubicBezTo>
                  <a:cubicBezTo>
                    <a:pt x="716" y="14"/>
                    <a:pt x="719" y="13"/>
                    <a:pt x="720" y="10"/>
                  </a:cubicBezTo>
                  <a:cubicBezTo>
                    <a:pt x="720" y="9"/>
                    <a:pt x="719" y="6"/>
                    <a:pt x="718" y="5"/>
                  </a:cubicBezTo>
                  <a:cubicBezTo>
                    <a:pt x="717" y="4"/>
                    <a:pt x="716" y="3"/>
                    <a:pt x="715" y="2"/>
                  </a:cubicBezTo>
                  <a:cubicBezTo>
                    <a:pt x="719" y="2"/>
                    <a:pt x="719" y="2"/>
                    <a:pt x="719" y="2"/>
                  </a:cubicBezTo>
                  <a:cubicBezTo>
                    <a:pt x="719" y="3"/>
                    <a:pt x="719" y="3"/>
                    <a:pt x="719" y="3"/>
                  </a:cubicBezTo>
                  <a:cubicBezTo>
                    <a:pt x="719" y="3"/>
                    <a:pt x="719" y="3"/>
                    <a:pt x="719" y="2"/>
                  </a:cubicBezTo>
                  <a:cubicBezTo>
                    <a:pt x="723" y="2"/>
                    <a:pt x="723" y="2"/>
                    <a:pt x="723" y="2"/>
                  </a:cubicBezTo>
                  <a:cubicBezTo>
                    <a:pt x="724" y="4"/>
                    <a:pt x="725" y="5"/>
                    <a:pt x="727" y="6"/>
                  </a:cubicBezTo>
                  <a:cubicBezTo>
                    <a:pt x="728" y="6"/>
                    <a:pt x="730" y="5"/>
                    <a:pt x="731" y="3"/>
                  </a:cubicBezTo>
                  <a:cubicBezTo>
                    <a:pt x="731" y="3"/>
                    <a:pt x="732" y="3"/>
                    <a:pt x="732" y="2"/>
                  </a:cubicBezTo>
                  <a:close/>
                  <a:moveTo>
                    <a:pt x="642" y="229"/>
                  </a:moveTo>
                  <a:cubicBezTo>
                    <a:pt x="643" y="230"/>
                    <a:pt x="644" y="230"/>
                    <a:pt x="646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27"/>
                    <a:pt x="631" y="225"/>
                    <a:pt x="632" y="224"/>
                  </a:cubicBezTo>
                  <a:cubicBezTo>
                    <a:pt x="634" y="223"/>
                    <a:pt x="636" y="224"/>
                    <a:pt x="636" y="224"/>
                  </a:cubicBezTo>
                  <a:cubicBezTo>
                    <a:pt x="638" y="227"/>
                    <a:pt x="635" y="229"/>
                    <a:pt x="635" y="229"/>
                  </a:cubicBezTo>
                  <a:cubicBezTo>
                    <a:pt x="635" y="229"/>
                    <a:pt x="638" y="229"/>
                    <a:pt x="642" y="229"/>
                  </a:cubicBezTo>
                  <a:close/>
                  <a:moveTo>
                    <a:pt x="626" y="230"/>
                  </a:moveTo>
                  <a:cubicBezTo>
                    <a:pt x="618" y="230"/>
                    <a:pt x="618" y="230"/>
                    <a:pt x="618" y="230"/>
                  </a:cubicBezTo>
                  <a:cubicBezTo>
                    <a:pt x="618" y="230"/>
                    <a:pt x="618" y="229"/>
                    <a:pt x="619" y="229"/>
                  </a:cubicBezTo>
                  <a:cubicBezTo>
                    <a:pt x="620" y="227"/>
                    <a:pt x="620" y="226"/>
                    <a:pt x="623" y="226"/>
                  </a:cubicBezTo>
                  <a:cubicBezTo>
                    <a:pt x="625" y="226"/>
                    <a:pt x="626" y="227"/>
                    <a:pt x="626" y="229"/>
                  </a:cubicBezTo>
                  <a:cubicBezTo>
                    <a:pt x="626" y="230"/>
                    <a:pt x="626" y="230"/>
                    <a:pt x="626" y="230"/>
                  </a:cubicBezTo>
                  <a:close/>
                  <a:moveTo>
                    <a:pt x="771" y="230"/>
                  </a:moveTo>
                  <a:cubicBezTo>
                    <a:pt x="757" y="230"/>
                    <a:pt x="757" y="230"/>
                    <a:pt x="757" y="230"/>
                  </a:cubicBezTo>
                  <a:cubicBezTo>
                    <a:pt x="758" y="230"/>
                    <a:pt x="759" y="230"/>
                    <a:pt x="761" y="229"/>
                  </a:cubicBezTo>
                  <a:cubicBezTo>
                    <a:pt x="765" y="229"/>
                    <a:pt x="767" y="229"/>
                    <a:pt x="767" y="229"/>
                  </a:cubicBezTo>
                  <a:cubicBezTo>
                    <a:pt x="767" y="229"/>
                    <a:pt x="764" y="227"/>
                    <a:pt x="766" y="224"/>
                  </a:cubicBezTo>
                  <a:cubicBezTo>
                    <a:pt x="767" y="224"/>
                    <a:pt x="769" y="223"/>
                    <a:pt x="770" y="224"/>
                  </a:cubicBezTo>
                  <a:cubicBezTo>
                    <a:pt x="772" y="225"/>
                    <a:pt x="772" y="227"/>
                    <a:pt x="771" y="230"/>
                  </a:cubicBezTo>
                  <a:cubicBezTo>
                    <a:pt x="771" y="230"/>
                    <a:pt x="771" y="230"/>
                    <a:pt x="771" y="230"/>
                  </a:cubicBezTo>
                  <a:close/>
                  <a:moveTo>
                    <a:pt x="784" y="229"/>
                  </a:moveTo>
                  <a:cubicBezTo>
                    <a:pt x="784" y="229"/>
                    <a:pt x="784" y="230"/>
                    <a:pt x="784" y="230"/>
                  </a:cubicBezTo>
                  <a:cubicBezTo>
                    <a:pt x="776" y="230"/>
                    <a:pt x="776" y="230"/>
                    <a:pt x="776" y="230"/>
                  </a:cubicBezTo>
                  <a:cubicBezTo>
                    <a:pt x="776" y="230"/>
                    <a:pt x="776" y="230"/>
                    <a:pt x="776" y="229"/>
                  </a:cubicBezTo>
                  <a:cubicBezTo>
                    <a:pt x="776" y="227"/>
                    <a:pt x="777" y="226"/>
                    <a:pt x="779" y="226"/>
                  </a:cubicBezTo>
                  <a:cubicBezTo>
                    <a:pt x="782" y="226"/>
                    <a:pt x="783" y="227"/>
                    <a:pt x="784" y="229"/>
                  </a:cubicBezTo>
                  <a:close/>
                  <a:moveTo>
                    <a:pt x="670" y="230"/>
                  </a:moveTo>
                  <a:cubicBezTo>
                    <a:pt x="668" y="230"/>
                    <a:pt x="668" y="230"/>
                    <a:pt x="668" y="230"/>
                  </a:cubicBezTo>
                  <a:cubicBezTo>
                    <a:pt x="668" y="230"/>
                    <a:pt x="668" y="230"/>
                    <a:pt x="669" y="230"/>
                  </a:cubicBezTo>
                  <a:cubicBezTo>
                    <a:pt x="669" y="230"/>
                    <a:pt x="670" y="230"/>
                    <a:pt x="670" y="230"/>
                  </a:cubicBezTo>
                  <a:close/>
                  <a:moveTo>
                    <a:pt x="681" y="230"/>
                  </a:moveTo>
                  <a:cubicBezTo>
                    <a:pt x="681" y="230"/>
                    <a:pt x="682" y="230"/>
                    <a:pt x="682" y="230"/>
                  </a:cubicBezTo>
                  <a:cubicBezTo>
                    <a:pt x="674" y="230"/>
                    <a:pt x="674" y="230"/>
                    <a:pt x="674" y="230"/>
                  </a:cubicBezTo>
                  <a:cubicBezTo>
                    <a:pt x="673" y="229"/>
                    <a:pt x="671" y="226"/>
                    <a:pt x="669" y="226"/>
                  </a:cubicBezTo>
                  <a:cubicBezTo>
                    <a:pt x="666" y="226"/>
                    <a:pt x="663" y="227"/>
                    <a:pt x="662" y="228"/>
                  </a:cubicBezTo>
                  <a:cubicBezTo>
                    <a:pt x="661" y="229"/>
                    <a:pt x="659" y="230"/>
                    <a:pt x="658" y="230"/>
                  </a:cubicBezTo>
                  <a:cubicBezTo>
                    <a:pt x="656" y="229"/>
                    <a:pt x="655" y="228"/>
                    <a:pt x="655" y="228"/>
                  </a:cubicBezTo>
                  <a:cubicBezTo>
                    <a:pt x="655" y="228"/>
                    <a:pt x="656" y="228"/>
                    <a:pt x="659" y="225"/>
                  </a:cubicBezTo>
                  <a:cubicBezTo>
                    <a:pt x="662" y="222"/>
                    <a:pt x="664" y="221"/>
                    <a:pt x="666" y="221"/>
                  </a:cubicBezTo>
                  <a:cubicBezTo>
                    <a:pt x="668" y="221"/>
                    <a:pt x="670" y="221"/>
                    <a:pt x="672" y="223"/>
                  </a:cubicBezTo>
                  <a:cubicBezTo>
                    <a:pt x="674" y="225"/>
                    <a:pt x="677" y="228"/>
                    <a:pt x="677" y="228"/>
                  </a:cubicBezTo>
                  <a:cubicBezTo>
                    <a:pt x="677" y="228"/>
                    <a:pt x="678" y="227"/>
                    <a:pt x="677" y="226"/>
                  </a:cubicBezTo>
                  <a:cubicBezTo>
                    <a:pt x="677" y="224"/>
                    <a:pt x="677" y="222"/>
                    <a:pt x="677" y="222"/>
                  </a:cubicBezTo>
                  <a:cubicBezTo>
                    <a:pt x="677" y="222"/>
                    <a:pt x="679" y="228"/>
                    <a:pt x="681" y="230"/>
                  </a:cubicBezTo>
                  <a:close/>
                  <a:moveTo>
                    <a:pt x="689" y="229"/>
                  </a:moveTo>
                  <a:cubicBezTo>
                    <a:pt x="690" y="229"/>
                    <a:pt x="691" y="230"/>
                    <a:pt x="691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8" y="230"/>
                    <a:pt x="688" y="230"/>
                    <a:pt x="688" y="230"/>
                  </a:cubicBezTo>
                  <a:cubicBezTo>
                    <a:pt x="686" y="229"/>
                    <a:pt x="684" y="228"/>
                    <a:pt x="684" y="228"/>
                  </a:cubicBezTo>
                  <a:cubicBezTo>
                    <a:pt x="684" y="228"/>
                    <a:pt x="687" y="228"/>
                    <a:pt x="689" y="229"/>
                  </a:cubicBezTo>
                  <a:close/>
                  <a:moveTo>
                    <a:pt x="652" y="209"/>
                  </a:moveTo>
                  <a:cubicBezTo>
                    <a:pt x="650" y="211"/>
                    <a:pt x="642" y="214"/>
                    <a:pt x="642" y="214"/>
                  </a:cubicBezTo>
                  <a:cubicBezTo>
                    <a:pt x="642" y="214"/>
                    <a:pt x="650" y="213"/>
                    <a:pt x="655" y="211"/>
                  </a:cubicBezTo>
                  <a:cubicBezTo>
                    <a:pt x="659" y="209"/>
                    <a:pt x="667" y="209"/>
                    <a:pt x="669" y="210"/>
                  </a:cubicBezTo>
                  <a:cubicBezTo>
                    <a:pt x="673" y="212"/>
                    <a:pt x="676" y="215"/>
                    <a:pt x="678" y="217"/>
                  </a:cubicBezTo>
                  <a:cubicBezTo>
                    <a:pt x="680" y="219"/>
                    <a:pt x="683" y="222"/>
                    <a:pt x="683" y="222"/>
                  </a:cubicBezTo>
                  <a:cubicBezTo>
                    <a:pt x="683" y="222"/>
                    <a:pt x="679" y="220"/>
                    <a:pt x="677" y="219"/>
                  </a:cubicBezTo>
                  <a:cubicBezTo>
                    <a:pt x="675" y="217"/>
                    <a:pt x="672" y="214"/>
                    <a:pt x="669" y="214"/>
                  </a:cubicBezTo>
                  <a:cubicBezTo>
                    <a:pt x="665" y="213"/>
                    <a:pt x="661" y="213"/>
                    <a:pt x="657" y="216"/>
                  </a:cubicBezTo>
                  <a:cubicBezTo>
                    <a:pt x="654" y="219"/>
                    <a:pt x="649" y="224"/>
                    <a:pt x="645" y="224"/>
                  </a:cubicBezTo>
                  <a:cubicBezTo>
                    <a:pt x="642" y="225"/>
                    <a:pt x="638" y="224"/>
                    <a:pt x="638" y="221"/>
                  </a:cubicBezTo>
                  <a:cubicBezTo>
                    <a:pt x="638" y="219"/>
                    <a:pt x="641" y="219"/>
                    <a:pt x="642" y="220"/>
                  </a:cubicBezTo>
                  <a:cubicBezTo>
                    <a:pt x="643" y="221"/>
                    <a:pt x="642" y="222"/>
                    <a:pt x="642" y="222"/>
                  </a:cubicBezTo>
                  <a:cubicBezTo>
                    <a:pt x="642" y="222"/>
                    <a:pt x="643" y="222"/>
                    <a:pt x="644" y="220"/>
                  </a:cubicBezTo>
                  <a:cubicBezTo>
                    <a:pt x="646" y="219"/>
                    <a:pt x="646" y="216"/>
                    <a:pt x="646" y="216"/>
                  </a:cubicBezTo>
                  <a:cubicBezTo>
                    <a:pt x="646" y="216"/>
                    <a:pt x="642" y="217"/>
                    <a:pt x="639" y="217"/>
                  </a:cubicBezTo>
                  <a:cubicBezTo>
                    <a:pt x="636" y="217"/>
                    <a:pt x="631" y="218"/>
                    <a:pt x="627" y="214"/>
                  </a:cubicBezTo>
                  <a:cubicBezTo>
                    <a:pt x="624" y="210"/>
                    <a:pt x="625" y="208"/>
                    <a:pt x="627" y="207"/>
                  </a:cubicBezTo>
                  <a:cubicBezTo>
                    <a:pt x="629" y="206"/>
                    <a:pt x="631" y="206"/>
                    <a:pt x="631" y="208"/>
                  </a:cubicBezTo>
                  <a:cubicBezTo>
                    <a:pt x="632" y="209"/>
                    <a:pt x="629" y="211"/>
                    <a:pt x="629" y="211"/>
                  </a:cubicBezTo>
                  <a:cubicBezTo>
                    <a:pt x="629" y="211"/>
                    <a:pt x="630" y="213"/>
                    <a:pt x="632" y="213"/>
                  </a:cubicBezTo>
                  <a:cubicBezTo>
                    <a:pt x="633" y="213"/>
                    <a:pt x="637" y="213"/>
                    <a:pt x="641" y="212"/>
                  </a:cubicBezTo>
                  <a:cubicBezTo>
                    <a:pt x="644" y="211"/>
                    <a:pt x="650" y="207"/>
                    <a:pt x="650" y="207"/>
                  </a:cubicBezTo>
                  <a:cubicBezTo>
                    <a:pt x="649" y="207"/>
                    <a:pt x="643" y="209"/>
                    <a:pt x="640" y="206"/>
                  </a:cubicBezTo>
                  <a:cubicBezTo>
                    <a:pt x="637" y="203"/>
                    <a:pt x="637" y="200"/>
                    <a:pt x="639" y="199"/>
                  </a:cubicBezTo>
                  <a:cubicBezTo>
                    <a:pt x="642" y="198"/>
                    <a:pt x="643" y="198"/>
                    <a:pt x="644" y="199"/>
                  </a:cubicBezTo>
                  <a:cubicBezTo>
                    <a:pt x="644" y="199"/>
                    <a:pt x="645" y="202"/>
                    <a:pt x="643" y="203"/>
                  </a:cubicBezTo>
                  <a:cubicBezTo>
                    <a:pt x="642" y="203"/>
                    <a:pt x="641" y="203"/>
                    <a:pt x="641" y="203"/>
                  </a:cubicBezTo>
                  <a:cubicBezTo>
                    <a:pt x="641" y="203"/>
                    <a:pt x="643" y="205"/>
                    <a:pt x="646" y="205"/>
                  </a:cubicBezTo>
                  <a:cubicBezTo>
                    <a:pt x="650" y="204"/>
                    <a:pt x="657" y="203"/>
                    <a:pt x="662" y="203"/>
                  </a:cubicBezTo>
                  <a:cubicBezTo>
                    <a:pt x="667" y="204"/>
                    <a:pt x="673" y="206"/>
                    <a:pt x="676" y="210"/>
                  </a:cubicBezTo>
                  <a:cubicBezTo>
                    <a:pt x="680" y="213"/>
                    <a:pt x="681" y="214"/>
                    <a:pt x="682" y="216"/>
                  </a:cubicBezTo>
                  <a:cubicBezTo>
                    <a:pt x="683" y="218"/>
                    <a:pt x="684" y="219"/>
                    <a:pt x="684" y="219"/>
                  </a:cubicBezTo>
                  <a:cubicBezTo>
                    <a:pt x="684" y="219"/>
                    <a:pt x="680" y="216"/>
                    <a:pt x="675" y="212"/>
                  </a:cubicBezTo>
                  <a:cubicBezTo>
                    <a:pt x="670" y="207"/>
                    <a:pt x="667" y="207"/>
                    <a:pt x="663" y="207"/>
                  </a:cubicBezTo>
                  <a:cubicBezTo>
                    <a:pt x="659" y="207"/>
                    <a:pt x="655" y="208"/>
                    <a:pt x="652" y="209"/>
                  </a:cubicBezTo>
                  <a:close/>
                  <a:moveTo>
                    <a:pt x="688" y="204"/>
                  </a:moveTo>
                  <a:cubicBezTo>
                    <a:pt x="691" y="207"/>
                    <a:pt x="690" y="211"/>
                    <a:pt x="690" y="211"/>
                  </a:cubicBezTo>
                  <a:cubicBezTo>
                    <a:pt x="690" y="211"/>
                    <a:pt x="690" y="207"/>
                    <a:pt x="685" y="203"/>
                  </a:cubicBezTo>
                  <a:cubicBezTo>
                    <a:pt x="681" y="199"/>
                    <a:pt x="677" y="196"/>
                    <a:pt x="673" y="195"/>
                  </a:cubicBezTo>
                  <a:cubicBezTo>
                    <a:pt x="666" y="194"/>
                    <a:pt x="660" y="196"/>
                    <a:pt x="660" y="196"/>
                  </a:cubicBezTo>
                  <a:cubicBezTo>
                    <a:pt x="660" y="196"/>
                    <a:pt x="669" y="195"/>
                    <a:pt x="674" y="198"/>
                  </a:cubicBezTo>
                  <a:cubicBezTo>
                    <a:pt x="680" y="201"/>
                    <a:pt x="683" y="203"/>
                    <a:pt x="685" y="207"/>
                  </a:cubicBezTo>
                  <a:cubicBezTo>
                    <a:pt x="687" y="211"/>
                    <a:pt x="687" y="214"/>
                    <a:pt x="687" y="214"/>
                  </a:cubicBezTo>
                  <a:cubicBezTo>
                    <a:pt x="687" y="214"/>
                    <a:pt x="684" y="209"/>
                    <a:pt x="680" y="205"/>
                  </a:cubicBezTo>
                  <a:cubicBezTo>
                    <a:pt x="675" y="201"/>
                    <a:pt x="668" y="199"/>
                    <a:pt x="663" y="199"/>
                  </a:cubicBezTo>
                  <a:cubicBezTo>
                    <a:pt x="657" y="200"/>
                    <a:pt x="651" y="201"/>
                    <a:pt x="648" y="199"/>
                  </a:cubicBezTo>
                  <a:cubicBezTo>
                    <a:pt x="645" y="196"/>
                    <a:pt x="643" y="192"/>
                    <a:pt x="644" y="190"/>
                  </a:cubicBezTo>
                  <a:cubicBezTo>
                    <a:pt x="645" y="188"/>
                    <a:pt x="649" y="187"/>
                    <a:pt x="650" y="188"/>
                  </a:cubicBezTo>
                  <a:cubicBezTo>
                    <a:pt x="652" y="190"/>
                    <a:pt x="652" y="191"/>
                    <a:pt x="651" y="192"/>
                  </a:cubicBezTo>
                  <a:cubicBezTo>
                    <a:pt x="650" y="193"/>
                    <a:pt x="647" y="193"/>
                    <a:pt x="647" y="193"/>
                  </a:cubicBezTo>
                  <a:cubicBezTo>
                    <a:pt x="647" y="193"/>
                    <a:pt x="649" y="195"/>
                    <a:pt x="650" y="195"/>
                  </a:cubicBezTo>
                  <a:cubicBezTo>
                    <a:pt x="651" y="195"/>
                    <a:pt x="654" y="194"/>
                    <a:pt x="656" y="193"/>
                  </a:cubicBezTo>
                  <a:cubicBezTo>
                    <a:pt x="659" y="192"/>
                    <a:pt x="662" y="191"/>
                    <a:pt x="667" y="191"/>
                  </a:cubicBezTo>
                  <a:cubicBezTo>
                    <a:pt x="672" y="191"/>
                    <a:pt x="676" y="191"/>
                    <a:pt x="681" y="195"/>
                  </a:cubicBezTo>
                  <a:cubicBezTo>
                    <a:pt x="685" y="199"/>
                    <a:pt x="686" y="200"/>
                    <a:pt x="688" y="204"/>
                  </a:cubicBezTo>
                  <a:close/>
                  <a:moveTo>
                    <a:pt x="686" y="190"/>
                  </a:moveTo>
                  <a:cubicBezTo>
                    <a:pt x="686" y="190"/>
                    <a:pt x="689" y="192"/>
                    <a:pt x="691" y="196"/>
                  </a:cubicBezTo>
                  <a:cubicBezTo>
                    <a:pt x="693" y="200"/>
                    <a:pt x="694" y="208"/>
                    <a:pt x="694" y="208"/>
                  </a:cubicBezTo>
                  <a:cubicBezTo>
                    <a:pt x="694" y="208"/>
                    <a:pt x="693" y="203"/>
                    <a:pt x="689" y="199"/>
                  </a:cubicBezTo>
                  <a:cubicBezTo>
                    <a:pt x="685" y="194"/>
                    <a:pt x="683" y="193"/>
                    <a:pt x="681" y="192"/>
                  </a:cubicBezTo>
                  <a:cubicBezTo>
                    <a:pt x="679" y="191"/>
                    <a:pt x="680" y="189"/>
                    <a:pt x="681" y="189"/>
                  </a:cubicBezTo>
                  <a:cubicBezTo>
                    <a:pt x="683" y="188"/>
                    <a:pt x="685" y="189"/>
                    <a:pt x="685" y="189"/>
                  </a:cubicBezTo>
                  <a:cubicBezTo>
                    <a:pt x="685" y="189"/>
                    <a:pt x="683" y="187"/>
                    <a:pt x="680" y="187"/>
                  </a:cubicBezTo>
                  <a:cubicBezTo>
                    <a:pt x="678" y="187"/>
                    <a:pt x="677" y="189"/>
                    <a:pt x="675" y="189"/>
                  </a:cubicBezTo>
                  <a:cubicBezTo>
                    <a:pt x="674" y="189"/>
                    <a:pt x="670" y="187"/>
                    <a:pt x="670" y="187"/>
                  </a:cubicBezTo>
                  <a:cubicBezTo>
                    <a:pt x="670" y="187"/>
                    <a:pt x="671" y="185"/>
                    <a:pt x="674" y="185"/>
                  </a:cubicBezTo>
                  <a:cubicBezTo>
                    <a:pt x="676" y="184"/>
                    <a:pt x="675" y="184"/>
                    <a:pt x="679" y="184"/>
                  </a:cubicBezTo>
                  <a:cubicBezTo>
                    <a:pt x="684" y="184"/>
                    <a:pt x="689" y="186"/>
                    <a:pt x="692" y="191"/>
                  </a:cubicBezTo>
                  <a:cubicBezTo>
                    <a:pt x="695" y="195"/>
                    <a:pt x="695" y="203"/>
                    <a:pt x="695" y="203"/>
                  </a:cubicBezTo>
                  <a:cubicBezTo>
                    <a:pt x="695" y="203"/>
                    <a:pt x="695" y="198"/>
                    <a:pt x="692" y="195"/>
                  </a:cubicBezTo>
                  <a:cubicBezTo>
                    <a:pt x="689" y="191"/>
                    <a:pt x="686" y="190"/>
                    <a:pt x="686" y="190"/>
                  </a:cubicBezTo>
                  <a:close/>
                  <a:moveTo>
                    <a:pt x="689" y="183"/>
                  </a:moveTo>
                  <a:cubicBezTo>
                    <a:pt x="692" y="186"/>
                    <a:pt x="694" y="190"/>
                    <a:pt x="694" y="190"/>
                  </a:cubicBezTo>
                  <a:cubicBezTo>
                    <a:pt x="694" y="190"/>
                    <a:pt x="688" y="184"/>
                    <a:pt x="684" y="181"/>
                  </a:cubicBezTo>
                  <a:cubicBezTo>
                    <a:pt x="679" y="177"/>
                    <a:pt x="676" y="181"/>
                    <a:pt x="672" y="182"/>
                  </a:cubicBezTo>
                  <a:cubicBezTo>
                    <a:pt x="667" y="184"/>
                    <a:pt x="664" y="183"/>
                    <a:pt x="664" y="183"/>
                  </a:cubicBezTo>
                  <a:cubicBezTo>
                    <a:pt x="664" y="183"/>
                    <a:pt x="665" y="180"/>
                    <a:pt x="668" y="179"/>
                  </a:cubicBezTo>
                  <a:cubicBezTo>
                    <a:pt x="670" y="179"/>
                    <a:pt x="675" y="176"/>
                    <a:pt x="675" y="176"/>
                  </a:cubicBezTo>
                  <a:cubicBezTo>
                    <a:pt x="675" y="176"/>
                    <a:pt x="668" y="174"/>
                    <a:pt x="665" y="177"/>
                  </a:cubicBezTo>
                  <a:cubicBezTo>
                    <a:pt x="661" y="179"/>
                    <a:pt x="661" y="182"/>
                    <a:pt x="658" y="184"/>
                  </a:cubicBezTo>
                  <a:cubicBezTo>
                    <a:pt x="656" y="185"/>
                    <a:pt x="653" y="185"/>
                    <a:pt x="650" y="182"/>
                  </a:cubicBezTo>
                  <a:cubicBezTo>
                    <a:pt x="648" y="179"/>
                    <a:pt x="650" y="177"/>
                    <a:pt x="651" y="177"/>
                  </a:cubicBezTo>
                  <a:cubicBezTo>
                    <a:pt x="652" y="176"/>
                    <a:pt x="654" y="176"/>
                    <a:pt x="655" y="178"/>
                  </a:cubicBezTo>
                  <a:cubicBezTo>
                    <a:pt x="656" y="179"/>
                    <a:pt x="655" y="181"/>
                    <a:pt x="655" y="181"/>
                  </a:cubicBezTo>
                  <a:cubicBezTo>
                    <a:pt x="655" y="181"/>
                    <a:pt x="657" y="180"/>
                    <a:pt x="658" y="179"/>
                  </a:cubicBezTo>
                  <a:cubicBezTo>
                    <a:pt x="658" y="177"/>
                    <a:pt x="659" y="175"/>
                    <a:pt x="661" y="173"/>
                  </a:cubicBezTo>
                  <a:cubicBezTo>
                    <a:pt x="663" y="170"/>
                    <a:pt x="667" y="170"/>
                    <a:pt x="670" y="170"/>
                  </a:cubicBezTo>
                  <a:cubicBezTo>
                    <a:pt x="673" y="171"/>
                    <a:pt x="674" y="172"/>
                    <a:pt x="674" y="172"/>
                  </a:cubicBezTo>
                  <a:cubicBezTo>
                    <a:pt x="674" y="172"/>
                    <a:pt x="674" y="170"/>
                    <a:pt x="673" y="169"/>
                  </a:cubicBezTo>
                  <a:cubicBezTo>
                    <a:pt x="673" y="168"/>
                    <a:pt x="671" y="165"/>
                    <a:pt x="671" y="165"/>
                  </a:cubicBezTo>
                  <a:cubicBezTo>
                    <a:pt x="671" y="165"/>
                    <a:pt x="675" y="165"/>
                    <a:pt x="678" y="169"/>
                  </a:cubicBezTo>
                  <a:cubicBezTo>
                    <a:pt x="681" y="173"/>
                    <a:pt x="681" y="174"/>
                    <a:pt x="683" y="177"/>
                  </a:cubicBezTo>
                  <a:cubicBezTo>
                    <a:pt x="685" y="179"/>
                    <a:pt x="687" y="181"/>
                    <a:pt x="689" y="183"/>
                  </a:cubicBezTo>
                  <a:close/>
                  <a:moveTo>
                    <a:pt x="699" y="228"/>
                  </a:moveTo>
                  <a:cubicBezTo>
                    <a:pt x="698" y="230"/>
                    <a:pt x="695" y="230"/>
                    <a:pt x="693" y="228"/>
                  </a:cubicBezTo>
                  <a:cubicBezTo>
                    <a:pt x="691" y="227"/>
                    <a:pt x="690" y="226"/>
                    <a:pt x="690" y="223"/>
                  </a:cubicBezTo>
                  <a:cubicBezTo>
                    <a:pt x="689" y="221"/>
                    <a:pt x="687" y="219"/>
                    <a:pt x="686" y="218"/>
                  </a:cubicBezTo>
                  <a:cubicBezTo>
                    <a:pt x="685" y="217"/>
                    <a:pt x="685" y="216"/>
                    <a:pt x="685" y="216"/>
                  </a:cubicBezTo>
                  <a:cubicBezTo>
                    <a:pt x="685" y="216"/>
                    <a:pt x="686" y="216"/>
                    <a:pt x="687" y="217"/>
                  </a:cubicBezTo>
                  <a:cubicBezTo>
                    <a:pt x="688" y="217"/>
                    <a:pt x="692" y="217"/>
                    <a:pt x="695" y="220"/>
                  </a:cubicBezTo>
                  <a:cubicBezTo>
                    <a:pt x="699" y="222"/>
                    <a:pt x="700" y="226"/>
                    <a:pt x="699" y="228"/>
                  </a:cubicBezTo>
                  <a:close/>
                  <a:moveTo>
                    <a:pt x="728" y="230"/>
                  </a:moveTo>
                  <a:cubicBezTo>
                    <a:pt x="720" y="230"/>
                    <a:pt x="720" y="230"/>
                    <a:pt x="720" y="230"/>
                  </a:cubicBezTo>
                  <a:cubicBezTo>
                    <a:pt x="720" y="230"/>
                    <a:pt x="720" y="230"/>
                    <a:pt x="721" y="230"/>
                  </a:cubicBezTo>
                  <a:cubicBezTo>
                    <a:pt x="722" y="228"/>
                    <a:pt x="724" y="222"/>
                    <a:pt x="724" y="222"/>
                  </a:cubicBezTo>
                  <a:cubicBezTo>
                    <a:pt x="724" y="222"/>
                    <a:pt x="725" y="224"/>
                    <a:pt x="725" y="226"/>
                  </a:cubicBezTo>
                  <a:cubicBezTo>
                    <a:pt x="724" y="227"/>
                    <a:pt x="725" y="228"/>
                    <a:pt x="725" y="228"/>
                  </a:cubicBezTo>
                  <a:cubicBezTo>
                    <a:pt x="725" y="228"/>
                    <a:pt x="728" y="225"/>
                    <a:pt x="730" y="223"/>
                  </a:cubicBezTo>
                  <a:cubicBezTo>
                    <a:pt x="731" y="221"/>
                    <a:pt x="734" y="221"/>
                    <a:pt x="736" y="221"/>
                  </a:cubicBezTo>
                  <a:cubicBezTo>
                    <a:pt x="738" y="221"/>
                    <a:pt x="740" y="222"/>
                    <a:pt x="743" y="225"/>
                  </a:cubicBezTo>
                  <a:cubicBezTo>
                    <a:pt x="745" y="228"/>
                    <a:pt x="747" y="228"/>
                    <a:pt x="747" y="228"/>
                  </a:cubicBezTo>
                  <a:cubicBezTo>
                    <a:pt x="747" y="228"/>
                    <a:pt x="746" y="229"/>
                    <a:pt x="744" y="230"/>
                  </a:cubicBezTo>
                  <a:cubicBezTo>
                    <a:pt x="742" y="230"/>
                    <a:pt x="740" y="229"/>
                    <a:pt x="739" y="228"/>
                  </a:cubicBezTo>
                  <a:cubicBezTo>
                    <a:pt x="738" y="227"/>
                    <a:pt x="736" y="226"/>
                    <a:pt x="733" y="226"/>
                  </a:cubicBezTo>
                  <a:cubicBezTo>
                    <a:pt x="731" y="226"/>
                    <a:pt x="729" y="229"/>
                    <a:pt x="728" y="230"/>
                  </a:cubicBezTo>
                  <a:close/>
                  <a:moveTo>
                    <a:pt x="733" y="230"/>
                  </a:moveTo>
                  <a:cubicBezTo>
                    <a:pt x="733" y="230"/>
                    <a:pt x="734" y="230"/>
                    <a:pt x="734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33" y="230"/>
                    <a:pt x="733" y="230"/>
                  </a:cubicBezTo>
                  <a:close/>
                  <a:moveTo>
                    <a:pt x="714" y="230"/>
                  </a:moveTo>
                  <a:cubicBezTo>
                    <a:pt x="714" y="230"/>
                    <a:pt x="714" y="230"/>
                    <a:pt x="714" y="230"/>
                  </a:cubicBezTo>
                  <a:cubicBezTo>
                    <a:pt x="710" y="230"/>
                    <a:pt x="710" y="230"/>
                    <a:pt x="710" y="230"/>
                  </a:cubicBezTo>
                  <a:cubicBezTo>
                    <a:pt x="711" y="230"/>
                    <a:pt x="712" y="229"/>
                    <a:pt x="713" y="229"/>
                  </a:cubicBezTo>
                  <a:cubicBezTo>
                    <a:pt x="714" y="228"/>
                    <a:pt x="717" y="228"/>
                    <a:pt x="717" y="228"/>
                  </a:cubicBezTo>
                  <a:cubicBezTo>
                    <a:pt x="717" y="228"/>
                    <a:pt x="716" y="229"/>
                    <a:pt x="714" y="230"/>
                  </a:cubicBezTo>
                  <a:close/>
                  <a:moveTo>
                    <a:pt x="774" y="214"/>
                  </a:moveTo>
                  <a:cubicBezTo>
                    <a:pt x="771" y="218"/>
                    <a:pt x="765" y="217"/>
                    <a:pt x="763" y="217"/>
                  </a:cubicBezTo>
                  <a:cubicBezTo>
                    <a:pt x="760" y="217"/>
                    <a:pt x="756" y="216"/>
                    <a:pt x="756" y="216"/>
                  </a:cubicBezTo>
                  <a:cubicBezTo>
                    <a:pt x="756" y="216"/>
                    <a:pt x="756" y="219"/>
                    <a:pt x="757" y="220"/>
                  </a:cubicBezTo>
                  <a:cubicBezTo>
                    <a:pt x="759" y="222"/>
                    <a:pt x="760" y="222"/>
                    <a:pt x="760" y="222"/>
                  </a:cubicBezTo>
                  <a:cubicBezTo>
                    <a:pt x="760" y="222"/>
                    <a:pt x="759" y="221"/>
                    <a:pt x="760" y="220"/>
                  </a:cubicBezTo>
                  <a:cubicBezTo>
                    <a:pt x="761" y="219"/>
                    <a:pt x="764" y="219"/>
                    <a:pt x="764" y="221"/>
                  </a:cubicBezTo>
                  <a:cubicBezTo>
                    <a:pt x="764" y="224"/>
                    <a:pt x="760" y="225"/>
                    <a:pt x="756" y="224"/>
                  </a:cubicBezTo>
                  <a:cubicBezTo>
                    <a:pt x="753" y="224"/>
                    <a:pt x="748" y="219"/>
                    <a:pt x="744" y="216"/>
                  </a:cubicBezTo>
                  <a:cubicBezTo>
                    <a:pt x="741" y="213"/>
                    <a:pt x="736" y="213"/>
                    <a:pt x="733" y="214"/>
                  </a:cubicBezTo>
                  <a:cubicBezTo>
                    <a:pt x="730" y="214"/>
                    <a:pt x="727" y="217"/>
                    <a:pt x="725" y="219"/>
                  </a:cubicBezTo>
                  <a:cubicBezTo>
                    <a:pt x="722" y="220"/>
                    <a:pt x="718" y="222"/>
                    <a:pt x="718" y="222"/>
                  </a:cubicBezTo>
                  <a:cubicBezTo>
                    <a:pt x="718" y="222"/>
                    <a:pt x="722" y="219"/>
                    <a:pt x="724" y="217"/>
                  </a:cubicBezTo>
                  <a:cubicBezTo>
                    <a:pt x="726" y="215"/>
                    <a:pt x="729" y="212"/>
                    <a:pt x="732" y="210"/>
                  </a:cubicBezTo>
                  <a:cubicBezTo>
                    <a:pt x="735" y="209"/>
                    <a:pt x="742" y="209"/>
                    <a:pt x="747" y="211"/>
                  </a:cubicBezTo>
                  <a:cubicBezTo>
                    <a:pt x="752" y="213"/>
                    <a:pt x="759" y="214"/>
                    <a:pt x="759" y="214"/>
                  </a:cubicBezTo>
                  <a:cubicBezTo>
                    <a:pt x="759" y="214"/>
                    <a:pt x="751" y="211"/>
                    <a:pt x="749" y="209"/>
                  </a:cubicBezTo>
                  <a:cubicBezTo>
                    <a:pt x="747" y="208"/>
                    <a:pt x="743" y="207"/>
                    <a:pt x="739" y="207"/>
                  </a:cubicBezTo>
                  <a:cubicBezTo>
                    <a:pt x="734" y="207"/>
                    <a:pt x="732" y="207"/>
                    <a:pt x="727" y="212"/>
                  </a:cubicBezTo>
                  <a:cubicBezTo>
                    <a:pt x="721" y="216"/>
                    <a:pt x="718" y="219"/>
                    <a:pt x="718" y="219"/>
                  </a:cubicBezTo>
                  <a:cubicBezTo>
                    <a:pt x="718" y="219"/>
                    <a:pt x="719" y="218"/>
                    <a:pt x="720" y="216"/>
                  </a:cubicBezTo>
                  <a:cubicBezTo>
                    <a:pt x="721" y="214"/>
                    <a:pt x="722" y="213"/>
                    <a:pt x="725" y="210"/>
                  </a:cubicBezTo>
                  <a:cubicBezTo>
                    <a:pt x="729" y="206"/>
                    <a:pt x="734" y="204"/>
                    <a:pt x="740" y="203"/>
                  </a:cubicBezTo>
                  <a:cubicBezTo>
                    <a:pt x="745" y="203"/>
                    <a:pt x="752" y="204"/>
                    <a:pt x="756" y="205"/>
                  </a:cubicBezTo>
                  <a:cubicBezTo>
                    <a:pt x="759" y="205"/>
                    <a:pt x="761" y="203"/>
                    <a:pt x="761" y="203"/>
                  </a:cubicBezTo>
                  <a:cubicBezTo>
                    <a:pt x="761" y="203"/>
                    <a:pt x="759" y="203"/>
                    <a:pt x="758" y="203"/>
                  </a:cubicBezTo>
                  <a:cubicBezTo>
                    <a:pt x="757" y="202"/>
                    <a:pt x="757" y="199"/>
                    <a:pt x="758" y="199"/>
                  </a:cubicBezTo>
                  <a:cubicBezTo>
                    <a:pt x="759" y="198"/>
                    <a:pt x="760" y="198"/>
                    <a:pt x="762" y="199"/>
                  </a:cubicBezTo>
                  <a:cubicBezTo>
                    <a:pt x="765" y="200"/>
                    <a:pt x="764" y="203"/>
                    <a:pt x="761" y="206"/>
                  </a:cubicBezTo>
                  <a:cubicBezTo>
                    <a:pt x="758" y="209"/>
                    <a:pt x="752" y="207"/>
                    <a:pt x="752" y="207"/>
                  </a:cubicBezTo>
                  <a:cubicBezTo>
                    <a:pt x="752" y="207"/>
                    <a:pt x="758" y="211"/>
                    <a:pt x="761" y="212"/>
                  </a:cubicBezTo>
                  <a:cubicBezTo>
                    <a:pt x="764" y="213"/>
                    <a:pt x="768" y="213"/>
                    <a:pt x="770" y="213"/>
                  </a:cubicBezTo>
                  <a:cubicBezTo>
                    <a:pt x="772" y="213"/>
                    <a:pt x="773" y="211"/>
                    <a:pt x="773" y="211"/>
                  </a:cubicBezTo>
                  <a:cubicBezTo>
                    <a:pt x="773" y="211"/>
                    <a:pt x="770" y="209"/>
                    <a:pt x="770" y="208"/>
                  </a:cubicBezTo>
                  <a:cubicBezTo>
                    <a:pt x="771" y="206"/>
                    <a:pt x="773" y="206"/>
                    <a:pt x="775" y="207"/>
                  </a:cubicBezTo>
                  <a:cubicBezTo>
                    <a:pt x="777" y="208"/>
                    <a:pt x="778" y="210"/>
                    <a:pt x="774" y="214"/>
                  </a:cubicBezTo>
                  <a:close/>
                  <a:moveTo>
                    <a:pt x="758" y="190"/>
                  </a:moveTo>
                  <a:cubicBezTo>
                    <a:pt x="758" y="192"/>
                    <a:pt x="757" y="196"/>
                    <a:pt x="754" y="199"/>
                  </a:cubicBezTo>
                  <a:cubicBezTo>
                    <a:pt x="751" y="201"/>
                    <a:pt x="745" y="200"/>
                    <a:pt x="739" y="199"/>
                  </a:cubicBezTo>
                  <a:cubicBezTo>
                    <a:pt x="734" y="199"/>
                    <a:pt x="727" y="201"/>
                    <a:pt x="722" y="205"/>
                  </a:cubicBezTo>
                  <a:cubicBezTo>
                    <a:pt x="718" y="209"/>
                    <a:pt x="715" y="214"/>
                    <a:pt x="715" y="214"/>
                  </a:cubicBezTo>
                  <a:cubicBezTo>
                    <a:pt x="715" y="214"/>
                    <a:pt x="715" y="211"/>
                    <a:pt x="717" y="207"/>
                  </a:cubicBezTo>
                  <a:cubicBezTo>
                    <a:pt x="719" y="203"/>
                    <a:pt x="721" y="201"/>
                    <a:pt x="727" y="198"/>
                  </a:cubicBezTo>
                  <a:cubicBezTo>
                    <a:pt x="733" y="195"/>
                    <a:pt x="742" y="196"/>
                    <a:pt x="742" y="196"/>
                  </a:cubicBezTo>
                  <a:cubicBezTo>
                    <a:pt x="742" y="196"/>
                    <a:pt x="735" y="194"/>
                    <a:pt x="729" y="195"/>
                  </a:cubicBezTo>
                  <a:cubicBezTo>
                    <a:pt x="725" y="196"/>
                    <a:pt x="721" y="199"/>
                    <a:pt x="716" y="203"/>
                  </a:cubicBezTo>
                  <a:cubicBezTo>
                    <a:pt x="712" y="207"/>
                    <a:pt x="711" y="211"/>
                    <a:pt x="711" y="211"/>
                  </a:cubicBezTo>
                  <a:cubicBezTo>
                    <a:pt x="711" y="211"/>
                    <a:pt x="711" y="207"/>
                    <a:pt x="713" y="204"/>
                  </a:cubicBezTo>
                  <a:cubicBezTo>
                    <a:pt x="715" y="200"/>
                    <a:pt x="717" y="199"/>
                    <a:pt x="721" y="195"/>
                  </a:cubicBezTo>
                  <a:cubicBezTo>
                    <a:pt x="726" y="191"/>
                    <a:pt x="730" y="191"/>
                    <a:pt x="735" y="191"/>
                  </a:cubicBezTo>
                  <a:cubicBezTo>
                    <a:pt x="740" y="191"/>
                    <a:pt x="743" y="192"/>
                    <a:pt x="745" y="193"/>
                  </a:cubicBezTo>
                  <a:cubicBezTo>
                    <a:pt x="748" y="194"/>
                    <a:pt x="750" y="195"/>
                    <a:pt x="752" y="195"/>
                  </a:cubicBezTo>
                  <a:cubicBezTo>
                    <a:pt x="753" y="195"/>
                    <a:pt x="754" y="193"/>
                    <a:pt x="754" y="193"/>
                  </a:cubicBezTo>
                  <a:cubicBezTo>
                    <a:pt x="754" y="193"/>
                    <a:pt x="752" y="193"/>
                    <a:pt x="751" y="192"/>
                  </a:cubicBezTo>
                  <a:cubicBezTo>
                    <a:pt x="750" y="191"/>
                    <a:pt x="750" y="190"/>
                    <a:pt x="751" y="188"/>
                  </a:cubicBezTo>
                  <a:cubicBezTo>
                    <a:pt x="753" y="187"/>
                    <a:pt x="757" y="188"/>
                    <a:pt x="758" y="190"/>
                  </a:cubicBezTo>
                  <a:close/>
                  <a:moveTo>
                    <a:pt x="732" y="187"/>
                  </a:moveTo>
                  <a:cubicBezTo>
                    <a:pt x="732" y="187"/>
                    <a:pt x="728" y="189"/>
                    <a:pt x="726" y="189"/>
                  </a:cubicBezTo>
                  <a:cubicBezTo>
                    <a:pt x="725" y="189"/>
                    <a:pt x="724" y="187"/>
                    <a:pt x="721" y="187"/>
                  </a:cubicBezTo>
                  <a:cubicBezTo>
                    <a:pt x="719" y="187"/>
                    <a:pt x="717" y="189"/>
                    <a:pt x="717" y="189"/>
                  </a:cubicBezTo>
                  <a:cubicBezTo>
                    <a:pt x="717" y="189"/>
                    <a:pt x="719" y="188"/>
                    <a:pt x="720" y="189"/>
                  </a:cubicBezTo>
                  <a:cubicBezTo>
                    <a:pt x="722" y="189"/>
                    <a:pt x="722" y="191"/>
                    <a:pt x="720" y="192"/>
                  </a:cubicBezTo>
                  <a:cubicBezTo>
                    <a:pt x="718" y="193"/>
                    <a:pt x="717" y="194"/>
                    <a:pt x="713" y="199"/>
                  </a:cubicBezTo>
                  <a:cubicBezTo>
                    <a:pt x="709" y="203"/>
                    <a:pt x="708" y="208"/>
                    <a:pt x="708" y="208"/>
                  </a:cubicBezTo>
                  <a:cubicBezTo>
                    <a:pt x="708" y="208"/>
                    <a:pt x="709" y="200"/>
                    <a:pt x="711" y="196"/>
                  </a:cubicBezTo>
                  <a:cubicBezTo>
                    <a:pt x="713" y="192"/>
                    <a:pt x="715" y="190"/>
                    <a:pt x="715" y="190"/>
                  </a:cubicBezTo>
                  <a:cubicBezTo>
                    <a:pt x="715" y="190"/>
                    <a:pt x="713" y="191"/>
                    <a:pt x="710" y="195"/>
                  </a:cubicBezTo>
                  <a:cubicBezTo>
                    <a:pt x="707" y="198"/>
                    <a:pt x="706" y="203"/>
                    <a:pt x="706" y="203"/>
                  </a:cubicBezTo>
                  <a:cubicBezTo>
                    <a:pt x="706" y="203"/>
                    <a:pt x="707" y="195"/>
                    <a:pt x="710" y="191"/>
                  </a:cubicBezTo>
                  <a:cubicBezTo>
                    <a:pt x="713" y="186"/>
                    <a:pt x="718" y="184"/>
                    <a:pt x="723" y="184"/>
                  </a:cubicBezTo>
                  <a:cubicBezTo>
                    <a:pt x="726" y="184"/>
                    <a:pt x="726" y="184"/>
                    <a:pt x="728" y="185"/>
                  </a:cubicBezTo>
                  <a:cubicBezTo>
                    <a:pt x="730" y="185"/>
                    <a:pt x="732" y="187"/>
                    <a:pt x="732" y="187"/>
                  </a:cubicBezTo>
                  <a:close/>
                  <a:moveTo>
                    <a:pt x="751" y="182"/>
                  </a:moveTo>
                  <a:cubicBezTo>
                    <a:pt x="749" y="185"/>
                    <a:pt x="746" y="185"/>
                    <a:pt x="743" y="184"/>
                  </a:cubicBezTo>
                  <a:cubicBezTo>
                    <a:pt x="740" y="182"/>
                    <a:pt x="740" y="179"/>
                    <a:pt x="737" y="177"/>
                  </a:cubicBezTo>
                  <a:cubicBezTo>
                    <a:pt x="734" y="174"/>
                    <a:pt x="727" y="176"/>
                    <a:pt x="727" y="176"/>
                  </a:cubicBezTo>
                  <a:cubicBezTo>
                    <a:pt x="727" y="176"/>
                    <a:pt x="732" y="179"/>
                    <a:pt x="734" y="179"/>
                  </a:cubicBezTo>
                  <a:cubicBezTo>
                    <a:pt x="737" y="180"/>
                    <a:pt x="738" y="183"/>
                    <a:pt x="738" y="183"/>
                  </a:cubicBezTo>
                  <a:cubicBezTo>
                    <a:pt x="738" y="183"/>
                    <a:pt x="735" y="184"/>
                    <a:pt x="730" y="182"/>
                  </a:cubicBezTo>
                  <a:cubicBezTo>
                    <a:pt x="726" y="181"/>
                    <a:pt x="723" y="177"/>
                    <a:pt x="718" y="181"/>
                  </a:cubicBezTo>
                  <a:cubicBezTo>
                    <a:pt x="713" y="184"/>
                    <a:pt x="708" y="190"/>
                    <a:pt x="708" y="190"/>
                  </a:cubicBezTo>
                  <a:cubicBezTo>
                    <a:pt x="708" y="190"/>
                    <a:pt x="710" y="186"/>
                    <a:pt x="713" y="183"/>
                  </a:cubicBezTo>
                  <a:cubicBezTo>
                    <a:pt x="714" y="181"/>
                    <a:pt x="716" y="179"/>
                    <a:pt x="719" y="177"/>
                  </a:cubicBezTo>
                  <a:cubicBezTo>
                    <a:pt x="721" y="174"/>
                    <a:pt x="720" y="173"/>
                    <a:pt x="724" y="169"/>
                  </a:cubicBezTo>
                  <a:cubicBezTo>
                    <a:pt x="727" y="165"/>
                    <a:pt x="731" y="165"/>
                    <a:pt x="731" y="165"/>
                  </a:cubicBezTo>
                  <a:cubicBezTo>
                    <a:pt x="731" y="165"/>
                    <a:pt x="729" y="168"/>
                    <a:pt x="729" y="169"/>
                  </a:cubicBezTo>
                  <a:cubicBezTo>
                    <a:pt x="728" y="170"/>
                    <a:pt x="727" y="172"/>
                    <a:pt x="727" y="172"/>
                  </a:cubicBezTo>
                  <a:cubicBezTo>
                    <a:pt x="727" y="172"/>
                    <a:pt x="729" y="171"/>
                    <a:pt x="732" y="170"/>
                  </a:cubicBezTo>
                  <a:cubicBezTo>
                    <a:pt x="735" y="170"/>
                    <a:pt x="739" y="170"/>
                    <a:pt x="741" y="173"/>
                  </a:cubicBezTo>
                  <a:cubicBezTo>
                    <a:pt x="743" y="175"/>
                    <a:pt x="743" y="177"/>
                    <a:pt x="744" y="179"/>
                  </a:cubicBezTo>
                  <a:cubicBezTo>
                    <a:pt x="745" y="180"/>
                    <a:pt x="746" y="181"/>
                    <a:pt x="746" y="181"/>
                  </a:cubicBezTo>
                  <a:cubicBezTo>
                    <a:pt x="746" y="181"/>
                    <a:pt x="746" y="179"/>
                    <a:pt x="747" y="178"/>
                  </a:cubicBezTo>
                  <a:cubicBezTo>
                    <a:pt x="748" y="176"/>
                    <a:pt x="749" y="176"/>
                    <a:pt x="751" y="177"/>
                  </a:cubicBezTo>
                  <a:cubicBezTo>
                    <a:pt x="752" y="177"/>
                    <a:pt x="753" y="179"/>
                    <a:pt x="751" y="182"/>
                  </a:cubicBezTo>
                  <a:close/>
                  <a:moveTo>
                    <a:pt x="716" y="216"/>
                  </a:moveTo>
                  <a:cubicBezTo>
                    <a:pt x="716" y="216"/>
                    <a:pt x="717" y="217"/>
                    <a:pt x="716" y="218"/>
                  </a:cubicBezTo>
                  <a:cubicBezTo>
                    <a:pt x="715" y="219"/>
                    <a:pt x="712" y="221"/>
                    <a:pt x="712" y="223"/>
                  </a:cubicBezTo>
                  <a:cubicBezTo>
                    <a:pt x="711" y="226"/>
                    <a:pt x="711" y="227"/>
                    <a:pt x="709" y="228"/>
                  </a:cubicBezTo>
                  <a:cubicBezTo>
                    <a:pt x="707" y="230"/>
                    <a:pt x="703" y="230"/>
                    <a:pt x="703" y="228"/>
                  </a:cubicBezTo>
                  <a:cubicBezTo>
                    <a:pt x="701" y="226"/>
                    <a:pt x="703" y="222"/>
                    <a:pt x="706" y="220"/>
                  </a:cubicBezTo>
                  <a:cubicBezTo>
                    <a:pt x="710" y="217"/>
                    <a:pt x="713" y="217"/>
                    <a:pt x="715" y="217"/>
                  </a:cubicBezTo>
                  <a:cubicBezTo>
                    <a:pt x="716" y="216"/>
                    <a:pt x="716" y="216"/>
                    <a:pt x="716" y="216"/>
                  </a:cubicBezTo>
                  <a:close/>
                  <a:moveTo>
                    <a:pt x="708" y="210"/>
                  </a:moveTo>
                  <a:cubicBezTo>
                    <a:pt x="708" y="210"/>
                    <a:pt x="708" y="213"/>
                    <a:pt x="707" y="215"/>
                  </a:cubicBezTo>
                  <a:cubicBezTo>
                    <a:pt x="706" y="217"/>
                    <a:pt x="705" y="218"/>
                    <a:pt x="703" y="220"/>
                  </a:cubicBezTo>
                  <a:cubicBezTo>
                    <a:pt x="702" y="221"/>
                    <a:pt x="701" y="222"/>
                    <a:pt x="701" y="222"/>
                  </a:cubicBezTo>
                  <a:cubicBezTo>
                    <a:pt x="701" y="222"/>
                    <a:pt x="700" y="221"/>
                    <a:pt x="699" y="220"/>
                  </a:cubicBezTo>
                  <a:cubicBezTo>
                    <a:pt x="697" y="218"/>
                    <a:pt x="695" y="217"/>
                    <a:pt x="695" y="215"/>
                  </a:cubicBezTo>
                  <a:cubicBezTo>
                    <a:pt x="694" y="213"/>
                    <a:pt x="694" y="210"/>
                    <a:pt x="694" y="210"/>
                  </a:cubicBezTo>
                  <a:cubicBezTo>
                    <a:pt x="694" y="210"/>
                    <a:pt x="695" y="210"/>
                    <a:pt x="696" y="211"/>
                  </a:cubicBezTo>
                  <a:cubicBezTo>
                    <a:pt x="697" y="211"/>
                    <a:pt x="699" y="213"/>
                    <a:pt x="700" y="214"/>
                  </a:cubicBezTo>
                  <a:cubicBezTo>
                    <a:pt x="700" y="215"/>
                    <a:pt x="701" y="216"/>
                    <a:pt x="701" y="216"/>
                  </a:cubicBezTo>
                  <a:cubicBezTo>
                    <a:pt x="701" y="216"/>
                    <a:pt x="701" y="215"/>
                    <a:pt x="702" y="214"/>
                  </a:cubicBezTo>
                  <a:cubicBezTo>
                    <a:pt x="703" y="213"/>
                    <a:pt x="704" y="211"/>
                    <a:pt x="706" y="211"/>
                  </a:cubicBezTo>
                  <a:cubicBezTo>
                    <a:pt x="707" y="210"/>
                    <a:pt x="708" y="210"/>
                    <a:pt x="708" y="210"/>
                  </a:cubicBezTo>
                  <a:close/>
                  <a:moveTo>
                    <a:pt x="702" y="195"/>
                  </a:moveTo>
                  <a:cubicBezTo>
                    <a:pt x="703" y="198"/>
                    <a:pt x="704" y="198"/>
                    <a:pt x="704" y="201"/>
                  </a:cubicBezTo>
                  <a:cubicBezTo>
                    <a:pt x="705" y="202"/>
                    <a:pt x="704" y="205"/>
                    <a:pt x="703" y="207"/>
                  </a:cubicBezTo>
                  <a:cubicBezTo>
                    <a:pt x="701" y="208"/>
                    <a:pt x="701" y="211"/>
                    <a:pt x="701" y="211"/>
                  </a:cubicBezTo>
                  <a:cubicBezTo>
                    <a:pt x="701" y="211"/>
                    <a:pt x="701" y="208"/>
                    <a:pt x="699" y="207"/>
                  </a:cubicBezTo>
                  <a:cubicBezTo>
                    <a:pt x="698" y="205"/>
                    <a:pt x="697" y="202"/>
                    <a:pt x="698" y="201"/>
                  </a:cubicBezTo>
                  <a:cubicBezTo>
                    <a:pt x="698" y="198"/>
                    <a:pt x="699" y="198"/>
                    <a:pt x="700" y="195"/>
                  </a:cubicBezTo>
                  <a:cubicBezTo>
                    <a:pt x="701" y="193"/>
                    <a:pt x="701" y="192"/>
                    <a:pt x="701" y="192"/>
                  </a:cubicBezTo>
                  <a:cubicBezTo>
                    <a:pt x="701" y="192"/>
                    <a:pt x="701" y="193"/>
                    <a:pt x="702" y="195"/>
                  </a:cubicBezTo>
                  <a:close/>
                  <a:moveTo>
                    <a:pt x="720" y="162"/>
                  </a:moveTo>
                  <a:cubicBezTo>
                    <a:pt x="720" y="162"/>
                    <a:pt x="718" y="163"/>
                    <a:pt x="716" y="165"/>
                  </a:cubicBezTo>
                  <a:cubicBezTo>
                    <a:pt x="715" y="167"/>
                    <a:pt x="715" y="169"/>
                    <a:pt x="714" y="173"/>
                  </a:cubicBezTo>
                  <a:cubicBezTo>
                    <a:pt x="713" y="177"/>
                    <a:pt x="710" y="178"/>
                    <a:pt x="708" y="182"/>
                  </a:cubicBezTo>
                  <a:cubicBezTo>
                    <a:pt x="705" y="187"/>
                    <a:pt x="706" y="197"/>
                    <a:pt x="706" y="197"/>
                  </a:cubicBezTo>
                  <a:cubicBezTo>
                    <a:pt x="706" y="197"/>
                    <a:pt x="706" y="190"/>
                    <a:pt x="704" y="186"/>
                  </a:cubicBezTo>
                  <a:cubicBezTo>
                    <a:pt x="703" y="183"/>
                    <a:pt x="702" y="182"/>
                    <a:pt x="702" y="178"/>
                  </a:cubicBezTo>
                  <a:cubicBezTo>
                    <a:pt x="702" y="174"/>
                    <a:pt x="703" y="170"/>
                    <a:pt x="704" y="167"/>
                  </a:cubicBezTo>
                  <a:cubicBezTo>
                    <a:pt x="705" y="164"/>
                    <a:pt x="705" y="164"/>
                    <a:pt x="705" y="162"/>
                  </a:cubicBezTo>
                  <a:cubicBezTo>
                    <a:pt x="705" y="160"/>
                    <a:pt x="704" y="159"/>
                    <a:pt x="703" y="158"/>
                  </a:cubicBezTo>
                  <a:cubicBezTo>
                    <a:pt x="702" y="156"/>
                    <a:pt x="701" y="154"/>
                    <a:pt x="701" y="154"/>
                  </a:cubicBezTo>
                  <a:cubicBezTo>
                    <a:pt x="701" y="154"/>
                    <a:pt x="700" y="156"/>
                    <a:pt x="699" y="158"/>
                  </a:cubicBezTo>
                  <a:cubicBezTo>
                    <a:pt x="698" y="159"/>
                    <a:pt x="697" y="160"/>
                    <a:pt x="697" y="162"/>
                  </a:cubicBezTo>
                  <a:cubicBezTo>
                    <a:pt x="697" y="164"/>
                    <a:pt x="697" y="164"/>
                    <a:pt x="698" y="167"/>
                  </a:cubicBezTo>
                  <a:cubicBezTo>
                    <a:pt x="699" y="170"/>
                    <a:pt x="700" y="174"/>
                    <a:pt x="700" y="178"/>
                  </a:cubicBezTo>
                  <a:cubicBezTo>
                    <a:pt x="700" y="182"/>
                    <a:pt x="699" y="183"/>
                    <a:pt x="698" y="186"/>
                  </a:cubicBezTo>
                  <a:cubicBezTo>
                    <a:pt x="696" y="190"/>
                    <a:pt x="695" y="197"/>
                    <a:pt x="695" y="197"/>
                  </a:cubicBezTo>
                  <a:cubicBezTo>
                    <a:pt x="695" y="197"/>
                    <a:pt x="696" y="187"/>
                    <a:pt x="694" y="182"/>
                  </a:cubicBezTo>
                  <a:cubicBezTo>
                    <a:pt x="692" y="178"/>
                    <a:pt x="689" y="177"/>
                    <a:pt x="688" y="173"/>
                  </a:cubicBezTo>
                  <a:cubicBezTo>
                    <a:pt x="687" y="169"/>
                    <a:pt x="687" y="167"/>
                    <a:pt x="686" y="165"/>
                  </a:cubicBezTo>
                  <a:cubicBezTo>
                    <a:pt x="684" y="163"/>
                    <a:pt x="682" y="162"/>
                    <a:pt x="682" y="162"/>
                  </a:cubicBezTo>
                  <a:cubicBezTo>
                    <a:pt x="682" y="162"/>
                    <a:pt x="687" y="161"/>
                    <a:pt x="689" y="164"/>
                  </a:cubicBezTo>
                  <a:cubicBezTo>
                    <a:pt x="692" y="166"/>
                    <a:pt x="693" y="168"/>
                    <a:pt x="694" y="171"/>
                  </a:cubicBezTo>
                  <a:cubicBezTo>
                    <a:pt x="694" y="173"/>
                    <a:pt x="695" y="175"/>
                    <a:pt x="696" y="176"/>
                  </a:cubicBezTo>
                  <a:cubicBezTo>
                    <a:pt x="697" y="177"/>
                    <a:pt x="699" y="178"/>
                    <a:pt x="699" y="178"/>
                  </a:cubicBezTo>
                  <a:cubicBezTo>
                    <a:pt x="699" y="178"/>
                    <a:pt x="699" y="175"/>
                    <a:pt x="697" y="172"/>
                  </a:cubicBezTo>
                  <a:cubicBezTo>
                    <a:pt x="696" y="170"/>
                    <a:pt x="693" y="166"/>
                    <a:pt x="693" y="163"/>
                  </a:cubicBezTo>
                  <a:cubicBezTo>
                    <a:pt x="693" y="159"/>
                    <a:pt x="694" y="157"/>
                    <a:pt x="696" y="154"/>
                  </a:cubicBezTo>
                  <a:cubicBezTo>
                    <a:pt x="699" y="151"/>
                    <a:pt x="700" y="150"/>
                    <a:pt x="700" y="148"/>
                  </a:cubicBezTo>
                  <a:cubicBezTo>
                    <a:pt x="701" y="146"/>
                    <a:pt x="701" y="144"/>
                    <a:pt x="701" y="144"/>
                  </a:cubicBezTo>
                  <a:cubicBezTo>
                    <a:pt x="701" y="144"/>
                    <a:pt x="701" y="146"/>
                    <a:pt x="702" y="148"/>
                  </a:cubicBezTo>
                  <a:cubicBezTo>
                    <a:pt x="702" y="150"/>
                    <a:pt x="703" y="151"/>
                    <a:pt x="706" y="154"/>
                  </a:cubicBezTo>
                  <a:cubicBezTo>
                    <a:pt x="708" y="157"/>
                    <a:pt x="709" y="159"/>
                    <a:pt x="709" y="163"/>
                  </a:cubicBezTo>
                  <a:cubicBezTo>
                    <a:pt x="709" y="166"/>
                    <a:pt x="706" y="170"/>
                    <a:pt x="705" y="172"/>
                  </a:cubicBezTo>
                  <a:cubicBezTo>
                    <a:pt x="703" y="175"/>
                    <a:pt x="703" y="178"/>
                    <a:pt x="703" y="178"/>
                  </a:cubicBezTo>
                  <a:cubicBezTo>
                    <a:pt x="703" y="178"/>
                    <a:pt x="705" y="177"/>
                    <a:pt x="706" y="176"/>
                  </a:cubicBezTo>
                  <a:cubicBezTo>
                    <a:pt x="707" y="175"/>
                    <a:pt x="708" y="173"/>
                    <a:pt x="708" y="171"/>
                  </a:cubicBezTo>
                  <a:cubicBezTo>
                    <a:pt x="709" y="168"/>
                    <a:pt x="710" y="166"/>
                    <a:pt x="713" y="164"/>
                  </a:cubicBezTo>
                  <a:cubicBezTo>
                    <a:pt x="715" y="161"/>
                    <a:pt x="720" y="162"/>
                    <a:pt x="720" y="162"/>
                  </a:cubicBezTo>
                  <a:close/>
                  <a:moveTo>
                    <a:pt x="860" y="230"/>
                  </a:moveTo>
                  <a:cubicBezTo>
                    <a:pt x="852" y="230"/>
                    <a:pt x="852" y="230"/>
                    <a:pt x="852" y="230"/>
                  </a:cubicBezTo>
                  <a:cubicBezTo>
                    <a:pt x="852" y="229"/>
                    <a:pt x="852" y="227"/>
                    <a:pt x="853" y="226"/>
                  </a:cubicBezTo>
                  <a:cubicBezTo>
                    <a:pt x="855" y="224"/>
                    <a:pt x="857" y="224"/>
                    <a:pt x="859" y="225"/>
                  </a:cubicBezTo>
                  <a:cubicBezTo>
                    <a:pt x="860" y="226"/>
                    <a:pt x="861" y="229"/>
                    <a:pt x="860" y="230"/>
                  </a:cubicBezTo>
                  <a:close/>
                  <a:moveTo>
                    <a:pt x="851" y="230"/>
                  </a:moveTo>
                  <a:cubicBezTo>
                    <a:pt x="834" y="230"/>
                    <a:pt x="834" y="230"/>
                    <a:pt x="834" y="230"/>
                  </a:cubicBezTo>
                  <a:cubicBezTo>
                    <a:pt x="834" y="229"/>
                    <a:pt x="836" y="228"/>
                    <a:pt x="837" y="228"/>
                  </a:cubicBezTo>
                  <a:cubicBezTo>
                    <a:pt x="840" y="227"/>
                    <a:pt x="845" y="230"/>
                    <a:pt x="845" y="230"/>
                  </a:cubicBezTo>
                  <a:cubicBezTo>
                    <a:pt x="845" y="230"/>
                    <a:pt x="843" y="229"/>
                    <a:pt x="843" y="225"/>
                  </a:cubicBezTo>
                  <a:cubicBezTo>
                    <a:pt x="843" y="221"/>
                    <a:pt x="846" y="219"/>
                    <a:pt x="848" y="219"/>
                  </a:cubicBezTo>
                  <a:cubicBezTo>
                    <a:pt x="851" y="219"/>
                    <a:pt x="853" y="220"/>
                    <a:pt x="853" y="222"/>
                  </a:cubicBezTo>
                  <a:cubicBezTo>
                    <a:pt x="853" y="224"/>
                    <a:pt x="851" y="224"/>
                    <a:pt x="850" y="224"/>
                  </a:cubicBezTo>
                  <a:cubicBezTo>
                    <a:pt x="848" y="224"/>
                    <a:pt x="845" y="223"/>
                    <a:pt x="847" y="226"/>
                  </a:cubicBezTo>
                  <a:cubicBezTo>
                    <a:pt x="848" y="228"/>
                    <a:pt x="850" y="230"/>
                    <a:pt x="851" y="230"/>
                  </a:cubicBezTo>
                  <a:close/>
                  <a:moveTo>
                    <a:pt x="872" y="230"/>
                  </a:moveTo>
                  <a:cubicBezTo>
                    <a:pt x="862" y="230"/>
                    <a:pt x="862" y="230"/>
                    <a:pt x="862" y="230"/>
                  </a:cubicBezTo>
                  <a:cubicBezTo>
                    <a:pt x="862" y="229"/>
                    <a:pt x="863" y="228"/>
                    <a:pt x="865" y="228"/>
                  </a:cubicBezTo>
                  <a:cubicBezTo>
                    <a:pt x="866" y="228"/>
                    <a:pt x="869" y="229"/>
                    <a:pt x="869" y="229"/>
                  </a:cubicBezTo>
                  <a:cubicBezTo>
                    <a:pt x="869" y="229"/>
                    <a:pt x="870" y="226"/>
                    <a:pt x="868" y="224"/>
                  </a:cubicBezTo>
                  <a:cubicBezTo>
                    <a:pt x="867" y="221"/>
                    <a:pt x="866" y="217"/>
                    <a:pt x="863" y="214"/>
                  </a:cubicBezTo>
                  <a:cubicBezTo>
                    <a:pt x="860" y="212"/>
                    <a:pt x="859" y="212"/>
                    <a:pt x="858" y="212"/>
                  </a:cubicBezTo>
                  <a:cubicBezTo>
                    <a:pt x="857" y="213"/>
                    <a:pt x="858" y="215"/>
                    <a:pt x="857" y="216"/>
                  </a:cubicBezTo>
                  <a:cubicBezTo>
                    <a:pt x="857" y="216"/>
                    <a:pt x="854" y="218"/>
                    <a:pt x="852" y="215"/>
                  </a:cubicBezTo>
                  <a:cubicBezTo>
                    <a:pt x="850" y="212"/>
                    <a:pt x="852" y="209"/>
                    <a:pt x="855" y="208"/>
                  </a:cubicBezTo>
                  <a:cubicBezTo>
                    <a:pt x="858" y="207"/>
                    <a:pt x="860" y="208"/>
                    <a:pt x="863" y="210"/>
                  </a:cubicBezTo>
                  <a:cubicBezTo>
                    <a:pt x="865" y="213"/>
                    <a:pt x="869" y="219"/>
                    <a:pt x="869" y="219"/>
                  </a:cubicBezTo>
                  <a:cubicBezTo>
                    <a:pt x="869" y="219"/>
                    <a:pt x="870" y="208"/>
                    <a:pt x="860" y="203"/>
                  </a:cubicBezTo>
                  <a:cubicBezTo>
                    <a:pt x="855" y="200"/>
                    <a:pt x="854" y="199"/>
                    <a:pt x="851" y="202"/>
                  </a:cubicBezTo>
                  <a:cubicBezTo>
                    <a:pt x="849" y="204"/>
                    <a:pt x="845" y="202"/>
                    <a:pt x="845" y="199"/>
                  </a:cubicBezTo>
                  <a:cubicBezTo>
                    <a:pt x="845" y="196"/>
                    <a:pt x="850" y="195"/>
                    <a:pt x="852" y="195"/>
                  </a:cubicBezTo>
                  <a:cubicBezTo>
                    <a:pt x="854" y="196"/>
                    <a:pt x="857" y="196"/>
                    <a:pt x="858" y="197"/>
                  </a:cubicBezTo>
                  <a:cubicBezTo>
                    <a:pt x="859" y="198"/>
                    <a:pt x="855" y="194"/>
                    <a:pt x="849" y="194"/>
                  </a:cubicBezTo>
                  <a:cubicBezTo>
                    <a:pt x="843" y="194"/>
                    <a:pt x="840" y="199"/>
                    <a:pt x="839" y="201"/>
                  </a:cubicBezTo>
                  <a:cubicBezTo>
                    <a:pt x="839" y="202"/>
                    <a:pt x="838" y="207"/>
                    <a:pt x="839" y="208"/>
                  </a:cubicBezTo>
                  <a:cubicBezTo>
                    <a:pt x="840" y="209"/>
                    <a:pt x="841" y="209"/>
                    <a:pt x="842" y="209"/>
                  </a:cubicBezTo>
                  <a:cubicBezTo>
                    <a:pt x="843" y="208"/>
                    <a:pt x="843" y="204"/>
                    <a:pt x="845" y="204"/>
                  </a:cubicBezTo>
                  <a:cubicBezTo>
                    <a:pt x="848" y="205"/>
                    <a:pt x="849" y="210"/>
                    <a:pt x="847" y="212"/>
                  </a:cubicBezTo>
                  <a:cubicBezTo>
                    <a:pt x="845" y="214"/>
                    <a:pt x="842" y="216"/>
                    <a:pt x="838" y="214"/>
                  </a:cubicBezTo>
                  <a:cubicBezTo>
                    <a:pt x="834" y="211"/>
                    <a:pt x="835" y="207"/>
                    <a:pt x="835" y="207"/>
                  </a:cubicBezTo>
                  <a:cubicBezTo>
                    <a:pt x="835" y="207"/>
                    <a:pt x="831" y="210"/>
                    <a:pt x="827" y="208"/>
                  </a:cubicBezTo>
                  <a:cubicBezTo>
                    <a:pt x="824" y="205"/>
                    <a:pt x="827" y="204"/>
                    <a:pt x="829" y="204"/>
                  </a:cubicBezTo>
                  <a:cubicBezTo>
                    <a:pt x="831" y="204"/>
                    <a:pt x="836" y="195"/>
                    <a:pt x="842" y="193"/>
                  </a:cubicBezTo>
                  <a:cubicBezTo>
                    <a:pt x="847" y="191"/>
                    <a:pt x="853" y="192"/>
                    <a:pt x="853" y="192"/>
                  </a:cubicBezTo>
                  <a:cubicBezTo>
                    <a:pt x="853" y="192"/>
                    <a:pt x="847" y="188"/>
                    <a:pt x="844" y="188"/>
                  </a:cubicBezTo>
                  <a:cubicBezTo>
                    <a:pt x="842" y="188"/>
                    <a:pt x="839" y="187"/>
                    <a:pt x="837" y="189"/>
                  </a:cubicBezTo>
                  <a:cubicBezTo>
                    <a:pt x="835" y="191"/>
                    <a:pt x="836" y="190"/>
                    <a:pt x="837" y="191"/>
                  </a:cubicBezTo>
                  <a:cubicBezTo>
                    <a:pt x="838" y="191"/>
                    <a:pt x="837" y="195"/>
                    <a:pt x="834" y="193"/>
                  </a:cubicBezTo>
                  <a:cubicBezTo>
                    <a:pt x="830" y="191"/>
                    <a:pt x="831" y="189"/>
                    <a:pt x="832" y="188"/>
                  </a:cubicBezTo>
                  <a:cubicBezTo>
                    <a:pt x="833" y="187"/>
                    <a:pt x="835" y="185"/>
                    <a:pt x="837" y="185"/>
                  </a:cubicBezTo>
                  <a:cubicBezTo>
                    <a:pt x="840" y="185"/>
                    <a:pt x="844" y="186"/>
                    <a:pt x="844" y="186"/>
                  </a:cubicBezTo>
                  <a:cubicBezTo>
                    <a:pt x="844" y="186"/>
                    <a:pt x="842" y="185"/>
                    <a:pt x="842" y="183"/>
                  </a:cubicBezTo>
                  <a:cubicBezTo>
                    <a:pt x="841" y="181"/>
                    <a:pt x="842" y="180"/>
                    <a:pt x="842" y="180"/>
                  </a:cubicBezTo>
                  <a:cubicBezTo>
                    <a:pt x="842" y="180"/>
                    <a:pt x="842" y="181"/>
                    <a:pt x="843" y="182"/>
                  </a:cubicBezTo>
                  <a:cubicBezTo>
                    <a:pt x="844" y="183"/>
                    <a:pt x="847" y="187"/>
                    <a:pt x="850" y="188"/>
                  </a:cubicBezTo>
                  <a:cubicBezTo>
                    <a:pt x="854" y="190"/>
                    <a:pt x="863" y="197"/>
                    <a:pt x="867" y="202"/>
                  </a:cubicBezTo>
                  <a:cubicBezTo>
                    <a:pt x="871" y="208"/>
                    <a:pt x="874" y="216"/>
                    <a:pt x="873" y="222"/>
                  </a:cubicBezTo>
                  <a:cubicBezTo>
                    <a:pt x="873" y="227"/>
                    <a:pt x="873" y="228"/>
                    <a:pt x="872" y="230"/>
                  </a:cubicBezTo>
                  <a:close/>
                  <a:moveTo>
                    <a:pt x="858" y="190"/>
                  </a:moveTo>
                  <a:cubicBezTo>
                    <a:pt x="858" y="190"/>
                    <a:pt x="853" y="178"/>
                    <a:pt x="846" y="173"/>
                  </a:cubicBezTo>
                  <a:cubicBezTo>
                    <a:pt x="842" y="171"/>
                    <a:pt x="839" y="172"/>
                    <a:pt x="834" y="171"/>
                  </a:cubicBezTo>
                  <a:cubicBezTo>
                    <a:pt x="829" y="171"/>
                    <a:pt x="825" y="173"/>
                    <a:pt x="825" y="173"/>
                  </a:cubicBezTo>
                  <a:cubicBezTo>
                    <a:pt x="825" y="173"/>
                    <a:pt x="827" y="175"/>
                    <a:pt x="830" y="175"/>
                  </a:cubicBezTo>
                  <a:cubicBezTo>
                    <a:pt x="833" y="175"/>
                    <a:pt x="839" y="174"/>
                    <a:pt x="839" y="174"/>
                  </a:cubicBezTo>
                  <a:cubicBezTo>
                    <a:pt x="839" y="174"/>
                    <a:pt x="837" y="175"/>
                    <a:pt x="835" y="176"/>
                  </a:cubicBezTo>
                  <a:cubicBezTo>
                    <a:pt x="834" y="177"/>
                    <a:pt x="831" y="178"/>
                    <a:pt x="829" y="178"/>
                  </a:cubicBezTo>
                  <a:cubicBezTo>
                    <a:pt x="826" y="178"/>
                    <a:pt x="823" y="176"/>
                    <a:pt x="823" y="176"/>
                  </a:cubicBezTo>
                  <a:cubicBezTo>
                    <a:pt x="823" y="176"/>
                    <a:pt x="824" y="178"/>
                    <a:pt x="822" y="179"/>
                  </a:cubicBezTo>
                  <a:cubicBezTo>
                    <a:pt x="821" y="181"/>
                    <a:pt x="818" y="181"/>
                    <a:pt x="818" y="178"/>
                  </a:cubicBezTo>
                  <a:cubicBezTo>
                    <a:pt x="817" y="174"/>
                    <a:pt x="819" y="175"/>
                    <a:pt x="820" y="172"/>
                  </a:cubicBezTo>
                  <a:cubicBezTo>
                    <a:pt x="822" y="170"/>
                    <a:pt x="825" y="169"/>
                    <a:pt x="829" y="168"/>
                  </a:cubicBezTo>
                  <a:cubicBezTo>
                    <a:pt x="833" y="168"/>
                    <a:pt x="837" y="169"/>
                    <a:pt x="837" y="169"/>
                  </a:cubicBezTo>
                  <a:cubicBezTo>
                    <a:pt x="837" y="169"/>
                    <a:pt x="831" y="166"/>
                    <a:pt x="829" y="165"/>
                  </a:cubicBezTo>
                  <a:cubicBezTo>
                    <a:pt x="826" y="164"/>
                    <a:pt x="824" y="164"/>
                    <a:pt x="822" y="164"/>
                  </a:cubicBezTo>
                  <a:cubicBezTo>
                    <a:pt x="819" y="164"/>
                    <a:pt x="814" y="166"/>
                    <a:pt x="812" y="170"/>
                  </a:cubicBezTo>
                  <a:cubicBezTo>
                    <a:pt x="809" y="173"/>
                    <a:pt x="811" y="176"/>
                    <a:pt x="812" y="176"/>
                  </a:cubicBezTo>
                  <a:cubicBezTo>
                    <a:pt x="814" y="176"/>
                    <a:pt x="815" y="178"/>
                    <a:pt x="814" y="180"/>
                  </a:cubicBezTo>
                  <a:cubicBezTo>
                    <a:pt x="813" y="182"/>
                    <a:pt x="810" y="183"/>
                    <a:pt x="808" y="183"/>
                  </a:cubicBezTo>
                  <a:cubicBezTo>
                    <a:pt x="805" y="183"/>
                    <a:pt x="803" y="181"/>
                    <a:pt x="801" y="179"/>
                  </a:cubicBezTo>
                  <a:cubicBezTo>
                    <a:pt x="799" y="177"/>
                    <a:pt x="799" y="175"/>
                    <a:pt x="799" y="174"/>
                  </a:cubicBezTo>
                  <a:cubicBezTo>
                    <a:pt x="798" y="172"/>
                    <a:pt x="801" y="170"/>
                    <a:pt x="801" y="170"/>
                  </a:cubicBezTo>
                  <a:cubicBezTo>
                    <a:pt x="801" y="170"/>
                    <a:pt x="799" y="171"/>
                    <a:pt x="798" y="168"/>
                  </a:cubicBezTo>
                  <a:cubicBezTo>
                    <a:pt x="796" y="166"/>
                    <a:pt x="798" y="164"/>
                    <a:pt x="800" y="161"/>
                  </a:cubicBezTo>
                  <a:cubicBezTo>
                    <a:pt x="802" y="158"/>
                    <a:pt x="804" y="161"/>
                    <a:pt x="803" y="163"/>
                  </a:cubicBezTo>
                  <a:cubicBezTo>
                    <a:pt x="802" y="164"/>
                    <a:pt x="803" y="165"/>
                    <a:pt x="805" y="166"/>
                  </a:cubicBezTo>
                  <a:cubicBezTo>
                    <a:pt x="807" y="166"/>
                    <a:pt x="808" y="166"/>
                    <a:pt x="808" y="166"/>
                  </a:cubicBezTo>
                  <a:cubicBezTo>
                    <a:pt x="808" y="166"/>
                    <a:pt x="807" y="167"/>
                    <a:pt x="806" y="169"/>
                  </a:cubicBezTo>
                  <a:cubicBezTo>
                    <a:pt x="805" y="171"/>
                    <a:pt x="806" y="172"/>
                    <a:pt x="806" y="175"/>
                  </a:cubicBezTo>
                  <a:cubicBezTo>
                    <a:pt x="807" y="178"/>
                    <a:pt x="809" y="177"/>
                    <a:pt x="808" y="174"/>
                  </a:cubicBezTo>
                  <a:cubicBezTo>
                    <a:pt x="807" y="171"/>
                    <a:pt x="808" y="169"/>
                    <a:pt x="811" y="166"/>
                  </a:cubicBezTo>
                  <a:cubicBezTo>
                    <a:pt x="814" y="164"/>
                    <a:pt x="821" y="163"/>
                    <a:pt x="824" y="162"/>
                  </a:cubicBezTo>
                  <a:cubicBezTo>
                    <a:pt x="827" y="162"/>
                    <a:pt x="833" y="165"/>
                    <a:pt x="833" y="165"/>
                  </a:cubicBezTo>
                  <a:cubicBezTo>
                    <a:pt x="833" y="165"/>
                    <a:pt x="827" y="161"/>
                    <a:pt x="822" y="161"/>
                  </a:cubicBezTo>
                  <a:cubicBezTo>
                    <a:pt x="818" y="161"/>
                    <a:pt x="815" y="162"/>
                    <a:pt x="812" y="162"/>
                  </a:cubicBezTo>
                  <a:cubicBezTo>
                    <a:pt x="810" y="163"/>
                    <a:pt x="805" y="166"/>
                    <a:pt x="807" y="164"/>
                  </a:cubicBezTo>
                  <a:cubicBezTo>
                    <a:pt x="810" y="162"/>
                    <a:pt x="812" y="159"/>
                    <a:pt x="823" y="158"/>
                  </a:cubicBezTo>
                  <a:cubicBezTo>
                    <a:pt x="829" y="158"/>
                    <a:pt x="838" y="162"/>
                    <a:pt x="845" y="168"/>
                  </a:cubicBezTo>
                  <a:cubicBezTo>
                    <a:pt x="855" y="177"/>
                    <a:pt x="858" y="190"/>
                    <a:pt x="858" y="190"/>
                  </a:cubicBezTo>
                  <a:close/>
                  <a:moveTo>
                    <a:pt x="795" y="146"/>
                  </a:moveTo>
                  <a:cubicBezTo>
                    <a:pt x="796" y="148"/>
                    <a:pt x="799" y="150"/>
                    <a:pt x="799" y="150"/>
                  </a:cubicBezTo>
                  <a:cubicBezTo>
                    <a:pt x="799" y="150"/>
                    <a:pt x="795" y="150"/>
                    <a:pt x="792" y="149"/>
                  </a:cubicBezTo>
                  <a:cubicBezTo>
                    <a:pt x="789" y="148"/>
                    <a:pt x="790" y="151"/>
                    <a:pt x="793" y="152"/>
                  </a:cubicBezTo>
                  <a:cubicBezTo>
                    <a:pt x="795" y="153"/>
                    <a:pt x="797" y="152"/>
                    <a:pt x="797" y="152"/>
                  </a:cubicBezTo>
                  <a:cubicBezTo>
                    <a:pt x="797" y="152"/>
                    <a:pt x="793" y="153"/>
                    <a:pt x="789" y="158"/>
                  </a:cubicBezTo>
                  <a:cubicBezTo>
                    <a:pt x="783" y="164"/>
                    <a:pt x="784" y="167"/>
                    <a:pt x="790" y="161"/>
                  </a:cubicBezTo>
                  <a:cubicBezTo>
                    <a:pt x="798" y="153"/>
                    <a:pt x="801" y="152"/>
                    <a:pt x="809" y="151"/>
                  </a:cubicBezTo>
                  <a:cubicBezTo>
                    <a:pt x="815" y="151"/>
                    <a:pt x="820" y="155"/>
                    <a:pt x="820" y="155"/>
                  </a:cubicBezTo>
                  <a:cubicBezTo>
                    <a:pt x="814" y="154"/>
                    <a:pt x="804" y="153"/>
                    <a:pt x="799" y="157"/>
                  </a:cubicBezTo>
                  <a:cubicBezTo>
                    <a:pt x="799" y="157"/>
                    <a:pt x="796" y="161"/>
                    <a:pt x="794" y="163"/>
                  </a:cubicBezTo>
                  <a:cubicBezTo>
                    <a:pt x="792" y="166"/>
                    <a:pt x="790" y="167"/>
                    <a:pt x="786" y="168"/>
                  </a:cubicBezTo>
                  <a:cubicBezTo>
                    <a:pt x="784" y="169"/>
                    <a:pt x="780" y="170"/>
                    <a:pt x="779" y="168"/>
                  </a:cubicBezTo>
                  <a:cubicBezTo>
                    <a:pt x="779" y="166"/>
                    <a:pt x="780" y="161"/>
                    <a:pt x="782" y="158"/>
                  </a:cubicBezTo>
                  <a:cubicBezTo>
                    <a:pt x="785" y="155"/>
                    <a:pt x="789" y="153"/>
                    <a:pt x="789" y="153"/>
                  </a:cubicBezTo>
                  <a:cubicBezTo>
                    <a:pt x="789" y="153"/>
                    <a:pt x="786" y="153"/>
                    <a:pt x="784" y="152"/>
                  </a:cubicBezTo>
                  <a:cubicBezTo>
                    <a:pt x="781" y="152"/>
                    <a:pt x="779" y="150"/>
                    <a:pt x="780" y="148"/>
                  </a:cubicBezTo>
                  <a:cubicBezTo>
                    <a:pt x="781" y="145"/>
                    <a:pt x="786" y="144"/>
                    <a:pt x="787" y="144"/>
                  </a:cubicBezTo>
                  <a:cubicBezTo>
                    <a:pt x="789" y="144"/>
                    <a:pt x="793" y="145"/>
                    <a:pt x="793" y="145"/>
                  </a:cubicBezTo>
                  <a:cubicBezTo>
                    <a:pt x="793" y="145"/>
                    <a:pt x="792" y="145"/>
                    <a:pt x="792" y="144"/>
                  </a:cubicBezTo>
                  <a:cubicBezTo>
                    <a:pt x="791" y="143"/>
                    <a:pt x="790" y="142"/>
                    <a:pt x="790" y="140"/>
                  </a:cubicBezTo>
                  <a:cubicBezTo>
                    <a:pt x="790" y="137"/>
                    <a:pt x="792" y="134"/>
                    <a:pt x="795" y="134"/>
                  </a:cubicBezTo>
                  <a:cubicBezTo>
                    <a:pt x="799" y="134"/>
                    <a:pt x="803" y="136"/>
                    <a:pt x="802" y="140"/>
                  </a:cubicBezTo>
                  <a:cubicBezTo>
                    <a:pt x="801" y="142"/>
                    <a:pt x="799" y="143"/>
                    <a:pt x="799" y="143"/>
                  </a:cubicBezTo>
                  <a:cubicBezTo>
                    <a:pt x="799" y="143"/>
                    <a:pt x="805" y="142"/>
                    <a:pt x="807" y="143"/>
                  </a:cubicBezTo>
                  <a:cubicBezTo>
                    <a:pt x="810" y="143"/>
                    <a:pt x="813" y="144"/>
                    <a:pt x="819" y="149"/>
                  </a:cubicBezTo>
                  <a:cubicBezTo>
                    <a:pt x="824" y="153"/>
                    <a:pt x="826" y="157"/>
                    <a:pt x="826" y="157"/>
                  </a:cubicBezTo>
                  <a:cubicBezTo>
                    <a:pt x="826" y="157"/>
                    <a:pt x="820" y="152"/>
                    <a:pt x="817" y="151"/>
                  </a:cubicBezTo>
                  <a:cubicBezTo>
                    <a:pt x="815" y="150"/>
                    <a:pt x="811" y="148"/>
                    <a:pt x="808" y="148"/>
                  </a:cubicBezTo>
                  <a:cubicBezTo>
                    <a:pt x="804" y="148"/>
                    <a:pt x="803" y="148"/>
                    <a:pt x="800" y="147"/>
                  </a:cubicBezTo>
                  <a:cubicBezTo>
                    <a:pt x="798" y="146"/>
                    <a:pt x="798" y="145"/>
                    <a:pt x="796" y="143"/>
                  </a:cubicBezTo>
                  <a:cubicBezTo>
                    <a:pt x="794" y="141"/>
                    <a:pt x="794" y="144"/>
                    <a:pt x="795" y="146"/>
                  </a:cubicBezTo>
                  <a:close/>
                  <a:moveTo>
                    <a:pt x="919" y="230"/>
                  </a:moveTo>
                  <a:cubicBezTo>
                    <a:pt x="902" y="230"/>
                    <a:pt x="902" y="230"/>
                    <a:pt x="902" y="230"/>
                  </a:cubicBezTo>
                  <a:cubicBezTo>
                    <a:pt x="903" y="230"/>
                    <a:pt x="905" y="228"/>
                    <a:pt x="906" y="226"/>
                  </a:cubicBezTo>
                  <a:cubicBezTo>
                    <a:pt x="908" y="223"/>
                    <a:pt x="905" y="224"/>
                    <a:pt x="903" y="224"/>
                  </a:cubicBezTo>
                  <a:cubicBezTo>
                    <a:pt x="902" y="224"/>
                    <a:pt x="900" y="224"/>
                    <a:pt x="900" y="222"/>
                  </a:cubicBezTo>
                  <a:cubicBezTo>
                    <a:pt x="900" y="220"/>
                    <a:pt x="902" y="219"/>
                    <a:pt x="905" y="219"/>
                  </a:cubicBezTo>
                  <a:cubicBezTo>
                    <a:pt x="907" y="219"/>
                    <a:pt x="910" y="221"/>
                    <a:pt x="910" y="225"/>
                  </a:cubicBezTo>
                  <a:cubicBezTo>
                    <a:pt x="910" y="229"/>
                    <a:pt x="908" y="230"/>
                    <a:pt x="908" y="230"/>
                  </a:cubicBezTo>
                  <a:cubicBezTo>
                    <a:pt x="908" y="230"/>
                    <a:pt x="913" y="227"/>
                    <a:pt x="916" y="228"/>
                  </a:cubicBezTo>
                  <a:cubicBezTo>
                    <a:pt x="918" y="228"/>
                    <a:pt x="919" y="229"/>
                    <a:pt x="919" y="230"/>
                  </a:cubicBezTo>
                  <a:close/>
                  <a:moveTo>
                    <a:pt x="901" y="230"/>
                  </a:moveTo>
                  <a:cubicBezTo>
                    <a:pt x="894" y="230"/>
                    <a:pt x="894" y="230"/>
                    <a:pt x="894" y="230"/>
                  </a:cubicBezTo>
                  <a:cubicBezTo>
                    <a:pt x="892" y="229"/>
                    <a:pt x="893" y="226"/>
                    <a:pt x="894" y="225"/>
                  </a:cubicBezTo>
                  <a:cubicBezTo>
                    <a:pt x="896" y="224"/>
                    <a:pt x="898" y="224"/>
                    <a:pt x="900" y="226"/>
                  </a:cubicBezTo>
                  <a:cubicBezTo>
                    <a:pt x="901" y="227"/>
                    <a:pt x="901" y="229"/>
                    <a:pt x="901" y="230"/>
                  </a:cubicBezTo>
                  <a:close/>
                  <a:moveTo>
                    <a:pt x="891" y="230"/>
                  </a:moveTo>
                  <a:cubicBezTo>
                    <a:pt x="880" y="230"/>
                    <a:pt x="880" y="230"/>
                    <a:pt x="880" y="230"/>
                  </a:cubicBezTo>
                  <a:cubicBezTo>
                    <a:pt x="880" y="228"/>
                    <a:pt x="879" y="227"/>
                    <a:pt x="879" y="222"/>
                  </a:cubicBezTo>
                  <a:cubicBezTo>
                    <a:pt x="879" y="216"/>
                    <a:pt x="881" y="208"/>
                    <a:pt x="885" y="202"/>
                  </a:cubicBezTo>
                  <a:cubicBezTo>
                    <a:pt x="889" y="197"/>
                    <a:pt x="899" y="190"/>
                    <a:pt x="902" y="188"/>
                  </a:cubicBezTo>
                  <a:cubicBezTo>
                    <a:pt x="905" y="187"/>
                    <a:pt x="908" y="183"/>
                    <a:pt x="909" y="182"/>
                  </a:cubicBezTo>
                  <a:cubicBezTo>
                    <a:pt x="910" y="181"/>
                    <a:pt x="910" y="180"/>
                    <a:pt x="910" y="180"/>
                  </a:cubicBezTo>
                  <a:cubicBezTo>
                    <a:pt x="910" y="180"/>
                    <a:pt x="911" y="181"/>
                    <a:pt x="910" y="183"/>
                  </a:cubicBezTo>
                  <a:cubicBezTo>
                    <a:pt x="910" y="185"/>
                    <a:pt x="908" y="186"/>
                    <a:pt x="908" y="186"/>
                  </a:cubicBezTo>
                  <a:cubicBezTo>
                    <a:pt x="908" y="186"/>
                    <a:pt x="913" y="185"/>
                    <a:pt x="915" y="185"/>
                  </a:cubicBezTo>
                  <a:cubicBezTo>
                    <a:pt x="918" y="185"/>
                    <a:pt x="920" y="187"/>
                    <a:pt x="921" y="188"/>
                  </a:cubicBezTo>
                  <a:cubicBezTo>
                    <a:pt x="922" y="189"/>
                    <a:pt x="922" y="191"/>
                    <a:pt x="918" y="193"/>
                  </a:cubicBezTo>
                  <a:cubicBezTo>
                    <a:pt x="915" y="195"/>
                    <a:pt x="914" y="191"/>
                    <a:pt x="915" y="191"/>
                  </a:cubicBezTo>
                  <a:cubicBezTo>
                    <a:pt x="916" y="190"/>
                    <a:pt x="917" y="191"/>
                    <a:pt x="915" y="189"/>
                  </a:cubicBezTo>
                  <a:cubicBezTo>
                    <a:pt x="913" y="187"/>
                    <a:pt x="910" y="188"/>
                    <a:pt x="908" y="188"/>
                  </a:cubicBezTo>
                  <a:cubicBezTo>
                    <a:pt x="905" y="188"/>
                    <a:pt x="899" y="192"/>
                    <a:pt x="899" y="192"/>
                  </a:cubicBezTo>
                  <a:cubicBezTo>
                    <a:pt x="899" y="192"/>
                    <a:pt x="905" y="191"/>
                    <a:pt x="911" y="193"/>
                  </a:cubicBezTo>
                  <a:cubicBezTo>
                    <a:pt x="916" y="195"/>
                    <a:pt x="921" y="204"/>
                    <a:pt x="923" y="204"/>
                  </a:cubicBezTo>
                  <a:cubicBezTo>
                    <a:pt x="925" y="204"/>
                    <a:pt x="929" y="205"/>
                    <a:pt x="925" y="208"/>
                  </a:cubicBezTo>
                  <a:cubicBezTo>
                    <a:pt x="921" y="210"/>
                    <a:pt x="917" y="207"/>
                    <a:pt x="917" y="207"/>
                  </a:cubicBezTo>
                  <a:cubicBezTo>
                    <a:pt x="917" y="207"/>
                    <a:pt x="919" y="211"/>
                    <a:pt x="914" y="214"/>
                  </a:cubicBezTo>
                  <a:cubicBezTo>
                    <a:pt x="910" y="216"/>
                    <a:pt x="907" y="214"/>
                    <a:pt x="905" y="212"/>
                  </a:cubicBezTo>
                  <a:cubicBezTo>
                    <a:pt x="904" y="210"/>
                    <a:pt x="904" y="205"/>
                    <a:pt x="907" y="204"/>
                  </a:cubicBezTo>
                  <a:cubicBezTo>
                    <a:pt x="910" y="204"/>
                    <a:pt x="910" y="208"/>
                    <a:pt x="910" y="209"/>
                  </a:cubicBezTo>
                  <a:cubicBezTo>
                    <a:pt x="911" y="209"/>
                    <a:pt x="912" y="209"/>
                    <a:pt x="913" y="208"/>
                  </a:cubicBezTo>
                  <a:cubicBezTo>
                    <a:pt x="915" y="207"/>
                    <a:pt x="913" y="202"/>
                    <a:pt x="913" y="201"/>
                  </a:cubicBezTo>
                  <a:cubicBezTo>
                    <a:pt x="913" y="199"/>
                    <a:pt x="909" y="194"/>
                    <a:pt x="903" y="194"/>
                  </a:cubicBezTo>
                  <a:cubicBezTo>
                    <a:pt x="897" y="194"/>
                    <a:pt x="893" y="198"/>
                    <a:pt x="894" y="197"/>
                  </a:cubicBezTo>
                  <a:cubicBezTo>
                    <a:pt x="896" y="196"/>
                    <a:pt x="898" y="196"/>
                    <a:pt x="900" y="195"/>
                  </a:cubicBezTo>
                  <a:cubicBezTo>
                    <a:pt x="903" y="195"/>
                    <a:pt x="907" y="196"/>
                    <a:pt x="907" y="199"/>
                  </a:cubicBezTo>
                  <a:cubicBezTo>
                    <a:pt x="908" y="202"/>
                    <a:pt x="904" y="204"/>
                    <a:pt x="901" y="202"/>
                  </a:cubicBezTo>
                  <a:cubicBezTo>
                    <a:pt x="898" y="199"/>
                    <a:pt x="898" y="200"/>
                    <a:pt x="892" y="203"/>
                  </a:cubicBezTo>
                  <a:cubicBezTo>
                    <a:pt x="882" y="208"/>
                    <a:pt x="883" y="219"/>
                    <a:pt x="883" y="219"/>
                  </a:cubicBezTo>
                  <a:cubicBezTo>
                    <a:pt x="883" y="219"/>
                    <a:pt x="887" y="213"/>
                    <a:pt x="890" y="210"/>
                  </a:cubicBezTo>
                  <a:cubicBezTo>
                    <a:pt x="892" y="208"/>
                    <a:pt x="894" y="207"/>
                    <a:pt x="897" y="208"/>
                  </a:cubicBezTo>
                  <a:cubicBezTo>
                    <a:pt x="900" y="209"/>
                    <a:pt x="902" y="212"/>
                    <a:pt x="900" y="215"/>
                  </a:cubicBezTo>
                  <a:cubicBezTo>
                    <a:pt x="898" y="218"/>
                    <a:pt x="896" y="216"/>
                    <a:pt x="895" y="216"/>
                  </a:cubicBezTo>
                  <a:cubicBezTo>
                    <a:pt x="895" y="215"/>
                    <a:pt x="895" y="213"/>
                    <a:pt x="894" y="212"/>
                  </a:cubicBezTo>
                  <a:cubicBezTo>
                    <a:pt x="893" y="212"/>
                    <a:pt x="892" y="212"/>
                    <a:pt x="890" y="214"/>
                  </a:cubicBezTo>
                  <a:cubicBezTo>
                    <a:pt x="887" y="217"/>
                    <a:pt x="885" y="221"/>
                    <a:pt x="884" y="224"/>
                  </a:cubicBezTo>
                  <a:cubicBezTo>
                    <a:pt x="883" y="226"/>
                    <a:pt x="883" y="229"/>
                    <a:pt x="883" y="229"/>
                  </a:cubicBezTo>
                  <a:cubicBezTo>
                    <a:pt x="883" y="229"/>
                    <a:pt x="886" y="228"/>
                    <a:pt x="888" y="228"/>
                  </a:cubicBezTo>
                  <a:cubicBezTo>
                    <a:pt x="889" y="228"/>
                    <a:pt x="890" y="229"/>
                    <a:pt x="891" y="230"/>
                  </a:cubicBezTo>
                  <a:close/>
                  <a:moveTo>
                    <a:pt x="953" y="161"/>
                  </a:moveTo>
                  <a:cubicBezTo>
                    <a:pt x="955" y="164"/>
                    <a:pt x="956" y="166"/>
                    <a:pt x="955" y="168"/>
                  </a:cubicBezTo>
                  <a:cubicBezTo>
                    <a:pt x="954" y="171"/>
                    <a:pt x="952" y="170"/>
                    <a:pt x="952" y="170"/>
                  </a:cubicBezTo>
                  <a:cubicBezTo>
                    <a:pt x="952" y="170"/>
                    <a:pt x="954" y="172"/>
                    <a:pt x="954" y="174"/>
                  </a:cubicBezTo>
                  <a:cubicBezTo>
                    <a:pt x="954" y="175"/>
                    <a:pt x="954" y="177"/>
                    <a:pt x="952" y="179"/>
                  </a:cubicBezTo>
                  <a:cubicBezTo>
                    <a:pt x="950" y="181"/>
                    <a:pt x="947" y="183"/>
                    <a:pt x="945" y="183"/>
                  </a:cubicBezTo>
                  <a:cubicBezTo>
                    <a:pt x="942" y="183"/>
                    <a:pt x="939" y="182"/>
                    <a:pt x="938" y="180"/>
                  </a:cubicBezTo>
                  <a:cubicBezTo>
                    <a:pt x="937" y="178"/>
                    <a:pt x="939" y="176"/>
                    <a:pt x="940" y="176"/>
                  </a:cubicBezTo>
                  <a:cubicBezTo>
                    <a:pt x="942" y="176"/>
                    <a:pt x="944" y="173"/>
                    <a:pt x="941" y="170"/>
                  </a:cubicBezTo>
                  <a:cubicBezTo>
                    <a:pt x="938" y="166"/>
                    <a:pt x="934" y="164"/>
                    <a:pt x="931" y="164"/>
                  </a:cubicBezTo>
                  <a:cubicBezTo>
                    <a:pt x="928" y="164"/>
                    <a:pt x="927" y="164"/>
                    <a:pt x="924" y="165"/>
                  </a:cubicBezTo>
                  <a:cubicBezTo>
                    <a:pt x="921" y="166"/>
                    <a:pt x="916" y="169"/>
                    <a:pt x="916" y="169"/>
                  </a:cubicBezTo>
                  <a:cubicBezTo>
                    <a:pt x="916" y="169"/>
                    <a:pt x="920" y="168"/>
                    <a:pt x="924" y="168"/>
                  </a:cubicBezTo>
                  <a:cubicBezTo>
                    <a:pt x="928" y="169"/>
                    <a:pt x="931" y="170"/>
                    <a:pt x="932" y="172"/>
                  </a:cubicBezTo>
                  <a:cubicBezTo>
                    <a:pt x="934" y="175"/>
                    <a:pt x="935" y="174"/>
                    <a:pt x="935" y="178"/>
                  </a:cubicBezTo>
                  <a:cubicBezTo>
                    <a:pt x="934" y="181"/>
                    <a:pt x="931" y="181"/>
                    <a:pt x="930" y="179"/>
                  </a:cubicBezTo>
                  <a:cubicBezTo>
                    <a:pt x="929" y="178"/>
                    <a:pt x="930" y="176"/>
                    <a:pt x="930" y="176"/>
                  </a:cubicBezTo>
                  <a:cubicBezTo>
                    <a:pt x="930" y="176"/>
                    <a:pt x="926" y="178"/>
                    <a:pt x="924" y="178"/>
                  </a:cubicBezTo>
                  <a:cubicBezTo>
                    <a:pt x="921" y="178"/>
                    <a:pt x="919" y="177"/>
                    <a:pt x="917" y="176"/>
                  </a:cubicBezTo>
                  <a:cubicBezTo>
                    <a:pt x="916" y="175"/>
                    <a:pt x="914" y="174"/>
                    <a:pt x="914" y="174"/>
                  </a:cubicBezTo>
                  <a:cubicBezTo>
                    <a:pt x="914" y="174"/>
                    <a:pt x="920" y="175"/>
                    <a:pt x="923" y="175"/>
                  </a:cubicBezTo>
                  <a:cubicBezTo>
                    <a:pt x="925" y="175"/>
                    <a:pt x="928" y="173"/>
                    <a:pt x="928" y="173"/>
                  </a:cubicBezTo>
                  <a:cubicBezTo>
                    <a:pt x="928" y="173"/>
                    <a:pt x="923" y="171"/>
                    <a:pt x="919" y="171"/>
                  </a:cubicBezTo>
                  <a:cubicBezTo>
                    <a:pt x="914" y="172"/>
                    <a:pt x="910" y="171"/>
                    <a:pt x="907" y="173"/>
                  </a:cubicBezTo>
                  <a:cubicBezTo>
                    <a:pt x="899" y="178"/>
                    <a:pt x="895" y="190"/>
                    <a:pt x="895" y="190"/>
                  </a:cubicBezTo>
                  <a:cubicBezTo>
                    <a:pt x="895" y="190"/>
                    <a:pt x="897" y="177"/>
                    <a:pt x="908" y="168"/>
                  </a:cubicBezTo>
                  <a:cubicBezTo>
                    <a:pt x="915" y="162"/>
                    <a:pt x="923" y="158"/>
                    <a:pt x="930" y="158"/>
                  </a:cubicBezTo>
                  <a:cubicBezTo>
                    <a:pt x="940" y="159"/>
                    <a:pt x="943" y="162"/>
                    <a:pt x="945" y="164"/>
                  </a:cubicBezTo>
                  <a:cubicBezTo>
                    <a:pt x="948" y="166"/>
                    <a:pt x="943" y="163"/>
                    <a:pt x="940" y="162"/>
                  </a:cubicBezTo>
                  <a:cubicBezTo>
                    <a:pt x="938" y="162"/>
                    <a:pt x="935" y="161"/>
                    <a:pt x="930" y="161"/>
                  </a:cubicBezTo>
                  <a:cubicBezTo>
                    <a:pt x="926" y="161"/>
                    <a:pt x="919" y="165"/>
                    <a:pt x="919" y="165"/>
                  </a:cubicBezTo>
                  <a:cubicBezTo>
                    <a:pt x="919" y="165"/>
                    <a:pt x="925" y="162"/>
                    <a:pt x="928" y="162"/>
                  </a:cubicBezTo>
                  <a:cubicBezTo>
                    <a:pt x="932" y="163"/>
                    <a:pt x="939" y="164"/>
                    <a:pt x="942" y="166"/>
                  </a:cubicBezTo>
                  <a:cubicBezTo>
                    <a:pt x="944" y="169"/>
                    <a:pt x="945" y="171"/>
                    <a:pt x="945" y="174"/>
                  </a:cubicBezTo>
                  <a:cubicBezTo>
                    <a:pt x="944" y="177"/>
                    <a:pt x="946" y="178"/>
                    <a:pt x="947" y="175"/>
                  </a:cubicBezTo>
                  <a:cubicBezTo>
                    <a:pt x="947" y="172"/>
                    <a:pt x="947" y="171"/>
                    <a:pt x="946" y="169"/>
                  </a:cubicBezTo>
                  <a:cubicBezTo>
                    <a:pt x="945" y="167"/>
                    <a:pt x="945" y="166"/>
                    <a:pt x="945" y="166"/>
                  </a:cubicBezTo>
                  <a:cubicBezTo>
                    <a:pt x="945" y="166"/>
                    <a:pt x="946" y="166"/>
                    <a:pt x="948" y="166"/>
                  </a:cubicBezTo>
                  <a:cubicBezTo>
                    <a:pt x="950" y="165"/>
                    <a:pt x="951" y="164"/>
                    <a:pt x="950" y="163"/>
                  </a:cubicBezTo>
                  <a:cubicBezTo>
                    <a:pt x="949" y="161"/>
                    <a:pt x="951" y="158"/>
                    <a:pt x="953" y="161"/>
                  </a:cubicBezTo>
                  <a:close/>
                  <a:moveTo>
                    <a:pt x="970" y="158"/>
                  </a:moveTo>
                  <a:cubicBezTo>
                    <a:pt x="973" y="161"/>
                    <a:pt x="974" y="166"/>
                    <a:pt x="973" y="168"/>
                  </a:cubicBezTo>
                  <a:cubicBezTo>
                    <a:pt x="973" y="170"/>
                    <a:pt x="968" y="169"/>
                    <a:pt x="966" y="168"/>
                  </a:cubicBezTo>
                  <a:cubicBezTo>
                    <a:pt x="963" y="167"/>
                    <a:pt x="961" y="166"/>
                    <a:pt x="959" y="163"/>
                  </a:cubicBezTo>
                  <a:cubicBezTo>
                    <a:pt x="957" y="161"/>
                    <a:pt x="953" y="157"/>
                    <a:pt x="953" y="157"/>
                  </a:cubicBezTo>
                  <a:cubicBezTo>
                    <a:pt x="948" y="153"/>
                    <a:pt x="938" y="154"/>
                    <a:pt x="933" y="155"/>
                  </a:cubicBezTo>
                  <a:cubicBezTo>
                    <a:pt x="933" y="155"/>
                    <a:pt x="938" y="151"/>
                    <a:pt x="943" y="151"/>
                  </a:cubicBezTo>
                  <a:cubicBezTo>
                    <a:pt x="952" y="152"/>
                    <a:pt x="955" y="153"/>
                    <a:pt x="963" y="161"/>
                  </a:cubicBezTo>
                  <a:cubicBezTo>
                    <a:pt x="969" y="167"/>
                    <a:pt x="970" y="164"/>
                    <a:pt x="964" y="158"/>
                  </a:cubicBezTo>
                  <a:cubicBezTo>
                    <a:pt x="960" y="153"/>
                    <a:pt x="955" y="152"/>
                    <a:pt x="955" y="152"/>
                  </a:cubicBezTo>
                  <a:cubicBezTo>
                    <a:pt x="955" y="152"/>
                    <a:pt x="957" y="153"/>
                    <a:pt x="960" y="152"/>
                  </a:cubicBezTo>
                  <a:cubicBezTo>
                    <a:pt x="962" y="151"/>
                    <a:pt x="964" y="148"/>
                    <a:pt x="961" y="149"/>
                  </a:cubicBezTo>
                  <a:cubicBezTo>
                    <a:pt x="958" y="150"/>
                    <a:pt x="954" y="150"/>
                    <a:pt x="954" y="150"/>
                  </a:cubicBezTo>
                  <a:cubicBezTo>
                    <a:pt x="954" y="150"/>
                    <a:pt x="956" y="148"/>
                    <a:pt x="958" y="146"/>
                  </a:cubicBezTo>
                  <a:cubicBezTo>
                    <a:pt x="959" y="144"/>
                    <a:pt x="958" y="141"/>
                    <a:pt x="956" y="143"/>
                  </a:cubicBezTo>
                  <a:cubicBezTo>
                    <a:pt x="954" y="145"/>
                    <a:pt x="955" y="146"/>
                    <a:pt x="952" y="147"/>
                  </a:cubicBezTo>
                  <a:cubicBezTo>
                    <a:pt x="950" y="148"/>
                    <a:pt x="948" y="148"/>
                    <a:pt x="945" y="148"/>
                  </a:cubicBezTo>
                  <a:cubicBezTo>
                    <a:pt x="941" y="148"/>
                    <a:pt x="938" y="150"/>
                    <a:pt x="935" y="151"/>
                  </a:cubicBezTo>
                  <a:cubicBezTo>
                    <a:pt x="933" y="152"/>
                    <a:pt x="926" y="157"/>
                    <a:pt x="926" y="157"/>
                  </a:cubicBezTo>
                  <a:cubicBezTo>
                    <a:pt x="926" y="157"/>
                    <a:pt x="928" y="153"/>
                    <a:pt x="934" y="149"/>
                  </a:cubicBezTo>
                  <a:cubicBezTo>
                    <a:pt x="940" y="144"/>
                    <a:pt x="942" y="143"/>
                    <a:pt x="946" y="143"/>
                  </a:cubicBezTo>
                  <a:cubicBezTo>
                    <a:pt x="948" y="142"/>
                    <a:pt x="954" y="143"/>
                    <a:pt x="954" y="143"/>
                  </a:cubicBezTo>
                  <a:cubicBezTo>
                    <a:pt x="954" y="143"/>
                    <a:pt x="951" y="142"/>
                    <a:pt x="951" y="140"/>
                  </a:cubicBezTo>
                  <a:cubicBezTo>
                    <a:pt x="950" y="136"/>
                    <a:pt x="953" y="134"/>
                    <a:pt x="957" y="134"/>
                  </a:cubicBezTo>
                  <a:cubicBezTo>
                    <a:pt x="961" y="134"/>
                    <a:pt x="962" y="137"/>
                    <a:pt x="962" y="140"/>
                  </a:cubicBezTo>
                  <a:cubicBezTo>
                    <a:pt x="962" y="142"/>
                    <a:pt x="962" y="143"/>
                    <a:pt x="961" y="144"/>
                  </a:cubicBezTo>
                  <a:cubicBezTo>
                    <a:pt x="960" y="145"/>
                    <a:pt x="960" y="145"/>
                    <a:pt x="960" y="145"/>
                  </a:cubicBezTo>
                  <a:cubicBezTo>
                    <a:pt x="960" y="145"/>
                    <a:pt x="964" y="144"/>
                    <a:pt x="965" y="144"/>
                  </a:cubicBezTo>
                  <a:cubicBezTo>
                    <a:pt x="967" y="144"/>
                    <a:pt x="971" y="145"/>
                    <a:pt x="972" y="148"/>
                  </a:cubicBezTo>
                  <a:cubicBezTo>
                    <a:pt x="973" y="150"/>
                    <a:pt x="971" y="152"/>
                    <a:pt x="969" y="152"/>
                  </a:cubicBezTo>
                  <a:cubicBezTo>
                    <a:pt x="967" y="153"/>
                    <a:pt x="964" y="153"/>
                    <a:pt x="964" y="153"/>
                  </a:cubicBezTo>
                  <a:cubicBezTo>
                    <a:pt x="964" y="153"/>
                    <a:pt x="968" y="155"/>
                    <a:pt x="970" y="158"/>
                  </a:cubicBezTo>
                  <a:close/>
                  <a:moveTo>
                    <a:pt x="890" y="181"/>
                  </a:moveTo>
                  <a:cubicBezTo>
                    <a:pt x="892" y="184"/>
                    <a:pt x="891" y="188"/>
                    <a:pt x="891" y="188"/>
                  </a:cubicBezTo>
                  <a:cubicBezTo>
                    <a:pt x="891" y="188"/>
                    <a:pt x="890" y="185"/>
                    <a:pt x="889" y="183"/>
                  </a:cubicBezTo>
                  <a:cubicBezTo>
                    <a:pt x="888" y="183"/>
                    <a:pt x="885" y="181"/>
                    <a:pt x="881" y="184"/>
                  </a:cubicBezTo>
                  <a:cubicBezTo>
                    <a:pt x="878" y="187"/>
                    <a:pt x="878" y="193"/>
                    <a:pt x="878" y="193"/>
                  </a:cubicBezTo>
                  <a:cubicBezTo>
                    <a:pt x="878" y="193"/>
                    <a:pt x="879" y="192"/>
                    <a:pt x="880" y="191"/>
                  </a:cubicBezTo>
                  <a:cubicBezTo>
                    <a:pt x="881" y="190"/>
                    <a:pt x="882" y="189"/>
                    <a:pt x="884" y="188"/>
                  </a:cubicBezTo>
                  <a:cubicBezTo>
                    <a:pt x="886" y="188"/>
                    <a:pt x="890" y="188"/>
                    <a:pt x="886" y="190"/>
                  </a:cubicBezTo>
                  <a:cubicBezTo>
                    <a:pt x="884" y="190"/>
                    <a:pt x="882" y="191"/>
                    <a:pt x="880" y="193"/>
                  </a:cubicBezTo>
                  <a:cubicBezTo>
                    <a:pt x="878" y="197"/>
                    <a:pt x="878" y="201"/>
                    <a:pt x="878" y="201"/>
                  </a:cubicBezTo>
                  <a:cubicBezTo>
                    <a:pt x="878" y="201"/>
                    <a:pt x="878" y="201"/>
                    <a:pt x="879" y="199"/>
                  </a:cubicBezTo>
                  <a:cubicBezTo>
                    <a:pt x="880" y="199"/>
                    <a:pt x="885" y="198"/>
                    <a:pt x="881" y="201"/>
                  </a:cubicBezTo>
                  <a:cubicBezTo>
                    <a:pt x="879" y="203"/>
                    <a:pt x="876" y="209"/>
                    <a:pt x="876" y="209"/>
                  </a:cubicBezTo>
                  <a:cubicBezTo>
                    <a:pt x="876" y="209"/>
                    <a:pt x="874" y="203"/>
                    <a:pt x="871" y="201"/>
                  </a:cubicBezTo>
                  <a:cubicBezTo>
                    <a:pt x="867" y="198"/>
                    <a:pt x="872" y="199"/>
                    <a:pt x="873" y="200"/>
                  </a:cubicBezTo>
                  <a:cubicBezTo>
                    <a:pt x="874" y="201"/>
                    <a:pt x="875" y="201"/>
                    <a:pt x="875" y="201"/>
                  </a:cubicBezTo>
                  <a:cubicBezTo>
                    <a:pt x="875" y="201"/>
                    <a:pt x="875" y="197"/>
                    <a:pt x="872" y="193"/>
                  </a:cubicBezTo>
                  <a:cubicBezTo>
                    <a:pt x="871" y="191"/>
                    <a:pt x="868" y="190"/>
                    <a:pt x="866" y="190"/>
                  </a:cubicBezTo>
                  <a:cubicBezTo>
                    <a:pt x="862" y="189"/>
                    <a:pt x="867" y="188"/>
                    <a:pt x="869" y="188"/>
                  </a:cubicBezTo>
                  <a:cubicBezTo>
                    <a:pt x="870" y="189"/>
                    <a:pt x="872" y="190"/>
                    <a:pt x="872" y="191"/>
                  </a:cubicBezTo>
                  <a:cubicBezTo>
                    <a:pt x="873" y="192"/>
                    <a:pt x="874" y="193"/>
                    <a:pt x="874" y="193"/>
                  </a:cubicBezTo>
                  <a:cubicBezTo>
                    <a:pt x="874" y="193"/>
                    <a:pt x="874" y="187"/>
                    <a:pt x="871" y="184"/>
                  </a:cubicBezTo>
                  <a:cubicBezTo>
                    <a:pt x="868" y="181"/>
                    <a:pt x="864" y="183"/>
                    <a:pt x="863" y="183"/>
                  </a:cubicBezTo>
                  <a:cubicBezTo>
                    <a:pt x="862" y="185"/>
                    <a:pt x="861" y="188"/>
                    <a:pt x="861" y="188"/>
                  </a:cubicBezTo>
                  <a:cubicBezTo>
                    <a:pt x="861" y="188"/>
                    <a:pt x="860" y="184"/>
                    <a:pt x="863" y="181"/>
                  </a:cubicBezTo>
                  <a:cubicBezTo>
                    <a:pt x="865" y="179"/>
                    <a:pt x="871" y="180"/>
                    <a:pt x="875" y="188"/>
                  </a:cubicBezTo>
                  <a:cubicBezTo>
                    <a:pt x="875" y="188"/>
                    <a:pt x="874" y="185"/>
                    <a:pt x="875" y="183"/>
                  </a:cubicBezTo>
                  <a:cubicBezTo>
                    <a:pt x="876" y="181"/>
                    <a:pt x="876" y="180"/>
                    <a:pt x="876" y="180"/>
                  </a:cubicBezTo>
                  <a:cubicBezTo>
                    <a:pt x="876" y="180"/>
                    <a:pt x="876" y="181"/>
                    <a:pt x="877" y="183"/>
                  </a:cubicBezTo>
                  <a:cubicBezTo>
                    <a:pt x="878" y="185"/>
                    <a:pt x="877" y="188"/>
                    <a:pt x="877" y="188"/>
                  </a:cubicBezTo>
                  <a:cubicBezTo>
                    <a:pt x="882" y="180"/>
                    <a:pt x="888" y="179"/>
                    <a:pt x="890" y="181"/>
                  </a:cubicBezTo>
                  <a:close/>
                  <a:moveTo>
                    <a:pt x="891" y="169"/>
                  </a:moveTo>
                  <a:cubicBezTo>
                    <a:pt x="891" y="169"/>
                    <a:pt x="890" y="170"/>
                    <a:pt x="889" y="171"/>
                  </a:cubicBezTo>
                  <a:cubicBezTo>
                    <a:pt x="888" y="173"/>
                    <a:pt x="886" y="176"/>
                    <a:pt x="884" y="177"/>
                  </a:cubicBezTo>
                  <a:cubicBezTo>
                    <a:pt x="882" y="178"/>
                    <a:pt x="880" y="179"/>
                    <a:pt x="879" y="178"/>
                  </a:cubicBezTo>
                  <a:cubicBezTo>
                    <a:pt x="878" y="176"/>
                    <a:pt x="878" y="174"/>
                    <a:pt x="878" y="171"/>
                  </a:cubicBezTo>
                  <a:cubicBezTo>
                    <a:pt x="878" y="169"/>
                    <a:pt x="877" y="168"/>
                    <a:pt x="877" y="168"/>
                  </a:cubicBezTo>
                  <a:cubicBezTo>
                    <a:pt x="877" y="168"/>
                    <a:pt x="875" y="169"/>
                    <a:pt x="875" y="171"/>
                  </a:cubicBezTo>
                  <a:cubicBezTo>
                    <a:pt x="875" y="174"/>
                    <a:pt x="875" y="176"/>
                    <a:pt x="874" y="178"/>
                  </a:cubicBezTo>
                  <a:cubicBezTo>
                    <a:pt x="873" y="179"/>
                    <a:pt x="871" y="178"/>
                    <a:pt x="869" y="177"/>
                  </a:cubicBezTo>
                  <a:cubicBezTo>
                    <a:pt x="867" y="176"/>
                    <a:pt x="866" y="173"/>
                    <a:pt x="865" y="171"/>
                  </a:cubicBezTo>
                  <a:cubicBezTo>
                    <a:pt x="864" y="170"/>
                    <a:pt x="862" y="169"/>
                    <a:pt x="862" y="169"/>
                  </a:cubicBezTo>
                  <a:cubicBezTo>
                    <a:pt x="862" y="169"/>
                    <a:pt x="864" y="170"/>
                    <a:pt x="865" y="169"/>
                  </a:cubicBezTo>
                  <a:cubicBezTo>
                    <a:pt x="866" y="169"/>
                    <a:pt x="867" y="169"/>
                    <a:pt x="869" y="170"/>
                  </a:cubicBezTo>
                  <a:cubicBezTo>
                    <a:pt x="870" y="172"/>
                    <a:pt x="872" y="176"/>
                    <a:pt x="872" y="175"/>
                  </a:cubicBezTo>
                  <a:cubicBezTo>
                    <a:pt x="873" y="175"/>
                    <a:pt x="873" y="174"/>
                    <a:pt x="873" y="170"/>
                  </a:cubicBezTo>
                  <a:cubicBezTo>
                    <a:pt x="873" y="165"/>
                    <a:pt x="876" y="163"/>
                    <a:pt x="876" y="160"/>
                  </a:cubicBezTo>
                  <a:cubicBezTo>
                    <a:pt x="876" y="163"/>
                    <a:pt x="880" y="165"/>
                    <a:pt x="880" y="170"/>
                  </a:cubicBezTo>
                  <a:cubicBezTo>
                    <a:pt x="880" y="174"/>
                    <a:pt x="880" y="175"/>
                    <a:pt x="881" y="175"/>
                  </a:cubicBezTo>
                  <a:cubicBezTo>
                    <a:pt x="881" y="176"/>
                    <a:pt x="883" y="172"/>
                    <a:pt x="885" y="170"/>
                  </a:cubicBezTo>
                  <a:cubicBezTo>
                    <a:pt x="886" y="169"/>
                    <a:pt x="887" y="169"/>
                    <a:pt x="888" y="169"/>
                  </a:cubicBezTo>
                  <a:cubicBezTo>
                    <a:pt x="889" y="170"/>
                    <a:pt x="891" y="169"/>
                    <a:pt x="891" y="169"/>
                  </a:cubicBezTo>
                  <a:close/>
                  <a:moveTo>
                    <a:pt x="858" y="156"/>
                  </a:moveTo>
                  <a:cubicBezTo>
                    <a:pt x="858" y="156"/>
                    <a:pt x="861" y="153"/>
                    <a:pt x="864" y="152"/>
                  </a:cubicBezTo>
                  <a:cubicBezTo>
                    <a:pt x="867" y="151"/>
                    <a:pt x="869" y="151"/>
                    <a:pt x="871" y="152"/>
                  </a:cubicBezTo>
                  <a:cubicBezTo>
                    <a:pt x="873" y="153"/>
                    <a:pt x="874" y="155"/>
                    <a:pt x="875" y="156"/>
                  </a:cubicBezTo>
                  <a:cubicBezTo>
                    <a:pt x="875" y="158"/>
                    <a:pt x="873" y="161"/>
                    <a:pt x="873" y="161"/>
                  </a:cubicBezTo>
                  <a:cubicBezTo>
                    <a:pt x="875" y="157"/>
                    <a:pt x="873" y="155"/>
                    <a:pt x="871" y="155"/>
                  </a:cubicBezTo>
                  <a:cubicBezTo>
                    <a:pt x="870" y="154"/>
                    <a:pt x="867" y="155"/>
                    <a:pt x="865" y="157"/>
                  </a:cubicBezTo>
                  <a:cubicBezTo>
                    <a:pt x="864" y="159"/>
                    <a:pt x="865" y="162"/>
                    <a:pt x="865" y="162"/>
                  </a:cubicBezTo>
                  <a:cubicBezTo>
                    <a:pt x="865" y="162"/>
                    <a:pt x="863" y="159"/>
                    <a:pt x="863" y="158"/>
                  </a:cubicBezTo>
                  <a:cubicBezTo>
                    <a:pt x="863" y="157"/>
                    <a:pt x="864" y="155"/>
                    <a:pt x="864" y="155"/>
                  </a:cubicBezTo>
                  <a:cubicBezTo>
                    <a:pt x="864" y="155"/>
                    <a:pt x="861" y="156"/>
                    <a:pt x="860" y="158"/>
                  </a:cubicBezTo>
                  <a:cubicBezTo>
                    <a:pt x="858" y="159"/>
                    <a:pt x="858" y="162"/>
                    <a:pt x="858" y="163"/>
                  </a:cubicBezTo>
                  <a:cubicBezTo>
                    <a:pt x="858" y="166"/>
                    <a:pt x="861" y="167"/>
                    <a:pt x="861" y="167"/>
                  </a:cubicBezTo>
                  <a:cubicBezTo>
                    <a:pt x="861" y="167"/>
                    <a:pt x="860" y="168"/>
                    <a:pt x="857" y="167"/>
                  </a:cubicBezTo>
                  <a:cubicBezTo>
                    <a:pt x="855" y="167"/>
                    <a:pt x="855" y="166"/>
                    <a:pt x="855" y="164"/>
                  </a:cubicBezTo>
                  <a:cubicBezTo>
                    <a:pt x="855" y="162"/>
                    <a:pt x="855" y="160"/>
                    <a:pt x="855" y="160"/>
                  </a:cubicBezTo>
                  <a:cubicBezTo>
                    <a:pt x="855" y="160"/>
                    <a:pt x="854" y="162"/>
                    <a:pt x="852" y="162"/>
                  </a:cubicBezTo>
                  <a:cubicBezTo>
                    <a:pt x="850" y="163"/>
                    <a:pt x="849" y="162"/>
                    <a:pt x="847" y="161"/>
                  </a:cubicBezTo>
                  <a:cubicBezTo>
                    <a:pt x="846" y="160"/>
                    <a:pt x="845" y="158"/>
                    <a:pt x="844" y="156"/>
                  </a:cubicBezTo>
                  <a:cubicBezTo>
                    <a:pt x="844" y="155"/>
                    <a:pt x="845" y="152"/>
                    <a:pt x="845" y="152"/>
                  </a:cubicBezTo>
                  <a:cubicBezTo>
                    <a:pt x="845" y="152"/>
                    <a:pt x="845" y="155"/>
                    <a:pt x="846" y="156"/>
                  </a:cubicBezTo>
                  <a:cubicBezTo>
                    <a:pt x="848" y="158"/>
                    <a:pt x="850" y="159"/>
                    <a:pt x="851" y="159"/>
                  </a:cubicBezTo>
                  <a:cubicBezTo>
                    <a:pt x="854" y="158"/>
                    <a:pt x="854" y="155"/>
                    <a:pt x="857" y="152"/>
                  </a:cubicBezTo>
                  <a:cubicBezTo>
                    <a:pt x="860" y="149"/>
                    <a:pt x="862" y="146"/>
                    <a:pt x="866" y="146"/>
                  </a:cubicBezTo>
                  <a:cubicBezTo>
                    <a:pt x="870" y="146"/>
                    <a:pt x="871" y="147"/>
                    <a:pt x="873" y="148"/>
                  </a:cubicBezTo>
                  <a:cubicBezTo>
                    <a:pt x="875" y="150"/>
                    <a:pt x="876" y="154"/>
                    <a:pt x="876" y="154"/>
                  </a:cubicBezTo>
                  <a:cubicBezTo>
                    <a:pt x="876" y="154"/>
                    <a:pt x="873" y="149"/>
                    <a:pt x="870" y="149"/>
                  </a:cubicBezTo>
                  <a:cubicBezTo>
                    <a:pt x="868" y="149"/>
                    <a:pt x="867" y="148"/>
                    <a:pt x="864" y="150"/>
                  </a:cubicBezTo>
                  <a:cubicBezTo>
                    <a:pt x="860" y="151"/>
                    <a:pt x="858" y="156"/>
                    <a:pt x="858" y="156"/>
                  </a:cubicBezTo>
                  <a:close/>
                  <a:moveTo>
                    <a:pt x="837" y="145"/>
                  </a:moveTo>
                  <a:cubicBezTo>
                    <a:pt x="837" y="145"/>
                    <a:pt x="840" y="142"/>
                    <a:pt x="843" y="141"/>
                  </a:cubicBezTo>
                  <a:cubicBezTo>
                    <a:pt x="845" y="140"/>
                    <a:pt x="848" y="140"/>
                    <a:pt x="851" y="141"/>
                  </a:cubicBezTo>
                  <a:cubicBezTo>
                    <a:pt x="856" y="143"/>
                    <a:pt x="856" y="147"/>
                    <a:pt x="856" y="147"/>
                  </a:cubicBezTo>
                  <a:cubicBezTo>
                    <a:pt x="856" y="147"/>
                    <a:pt x="855" y="146"/>
                    <a:pt x="854" y="144"/>
                  </a:cubicBezTo>
                  <a:cubicBezTo>
                    <a:pt x="852" y="143"/>
                    <a:pt x="850" y="143"/>
                    <a:pt x="848" y="143"/>
                  </a:cubicBezTo>
                  <a:cubicBezTo>
                    <a:pt x="846" y="143"/>
                    <a:pt x="843" y="145"/>
                    <a:pt x="842" y="146"/>
                  </a:cubicBezTo>
                  <a:cubicBezTo>
                    <a:pt x="840" y="147"/>
                    <a:pt x="838" y="149"/>
                    <a:pt x="838" y="151"/>
                  </a:cubicBezTo>
                  <a:cubicBezTo>
                    <a:pt x="837" y="153"/>
                    <a:pt x="837" y="154"/>
                    <a:pt x="838" y="156"/>
                  </a:cubicBezTo>
                  <a:cubicBezTo>
                    <a:pt x="839" y="158"/>
                    <a:pt x="841" y="160"/>
                    <a:pt x="841" y="160"/>
                  </a:cubicBezTo>
                  <a:cubicBezTo>
                    <a:pt x="841" y="160"/>
                    <a:pt x="838" y="159"/>
                    <a:pt x="836" y="158"/>
                  </a:cubicBezTo>
                  <a:cubicBezTo>
                    <a:pt x="835" y="157"/>
                    <a:pt x="834" y="155"/>
                    <a:pt x="834" y="153"/>
                  </a:cubicBezTo>
                  <a:cubicBezTo>
                    <a:pt x="834" y="151"/>
                    <a:pt x="834" y="149"/>
                    <a:pt x="834" y="149"/>
                  </a:cubicBezTo>
                  <a:cubicBezTo>
                    <a:pt x="834" y="149"/>
                    <a:pt x="830" y="151"/>
                    <a:pt x="827" y="150"/>
                  </a:cubicBezTo>
                  <a:cubicBezTo>
                    <a:pt x="825" y="149"/>
                    <a:pt x="823" y="148"/>
                    <a:pt x="822" y="146"/>
                  </a:cubicBezTo>
                  <a:cubicBezTo>
                    <a:pt x="822" y="144"/>
                    <a:pt x="823" y="142"/>
                    <a:pt x="823" y="142"/>
                  </a:cubicBezTo>
                  <a:cubicBezTo>
                    <a:pt x="823" y="142"/>
                    <a:pt x="824" y="144"/>
                    <a:pt x="825" y="144"/>
                  </a:cubicBezTo>
                  <a:cubicBezTo>
                    <a:pt x="827" y="145"/>
                    <a:pt x="829" y="145"/>
                    <a:pt x="832" y="144"/>
                  </a:cubicBezTo>
                  <a:cubicBezTo>
                    <a:pt x="835" y="142"/>
                    <a:pt x="835" y="140"/>
                    <a:pt x="837" y="138"/>
                  </a:cubicBezTo>
                  <a:cubicBezTo>
                    <a:pt x="839" y="136"/>
                    <a:pt x="844" y="135"/>
                    <a:pt x="847" y="135"/>
                  </a:cubicBezTo>
                  <a:cubicBezTo>
                    <a:pt x="849" y="135"/>
                    <a:pt x="852" y="136"/>
                    <a:pt x="855" y="138"/>
                  </a:cubicBezTo>
                  <a:cubicBezTo>
                    <a:pt x="857" y="141"/>
                    <a:pt x="858" y="144"/>
                    <a:pt x="858" y="144"/>
                  </a:cubicBezTo>
                  <a:cubicBezTo>
                    <a:pt x="858" y="144"/>
                    <a:pt x="856" y="141"/>
                    <a:pt x="854" y="140"/>
                  </a:cubicBezTo>
                  <a:cubicBezTo>
                    <a:pt x="852" y="139"/>
                    <a:pt x="850" y="138"/>
                    <a:pt x="848" y="138"/>
                  </a:cubicBezTo>
                  <a:cubicBezTo>
                    <a:pt x="845" y="138"/>
                    <a:pt x="844" y="139"/>
                    <a:pt x="842" y="140"/>
                  </a:cubicBezTo>
                  <a:cubicBezTo>
                    <a:pt x="840" y="141"/>
                    <a:pt x="837" y="145"/>
                    <a:pt x="837" y="145"/>
                  </a:cubicBezTo>
                  <a:close/>
                  <a:moveTo>
                    <a:pt x="830" y="132"/>
                  </a:moveTo>
                  <a:cubicBezTo>
                    <a:pt x="832" y="130"/>
                    <a:pt x="834" y="129"/>
                    <a:pt x="836" y="128"/>
                  </a:cubicBezTo>
                  <a:cubicBezTo>
                    <a:pt x="840" y="127"/>
                    <a:pt x="846" y="127"/>
                    <a:pt x="848" y="128"/>
                  </a:cubicBezTo>
                  <a:cubicBezTo>
                    <a:pt x="855" y="130"/>
                    <a:pt x="857" y="138"/>
                    <a:pt x="857" y="138"/>
                  </a:cubicBezTo>
                  <a:cubicBezTo>
                    <a:pt x="857" y="138"/>
                    <a:pt x="856" y="136"/>
                    <a:pt x="853" y="133"/>
                  </a:cubicBezTo>
                  <a:cubicBezTo>
                    <a:pt x="851" y="131"/>
                    <a:pt x="848" y="131"/>
                    <a:pt x="843" y="131"/>
                  </a:cubicBezTo>
                  <a:cubicBezTo>
                    <a:pt x="838" y="131"/>
                    <a:pt x="836" y="133"/>
                    <a:pt x="834" y="135"/>
                  </a:cubicBezTo>
                  <a:cubicBezTo>
                    <a:pt x="832" y="136"/>
                    <a:pt x="832" y="138"/>
                    <a:pt x="827" y="138"/>
                  </a:cubicBezTo>
                  <a:cubicBezTo>
                    <a:pt x="822" y="138"/>
                    <a:pt x="820" y="135"/>
                    <a:pt x="817" y="133"/>
                  </a:cubicBezTo>
                  <a:cubicBezTo>
                    <a:pt x="817" y="133"/>
                    <a:pt x="822" y="132"/>
                    <a:pt x="825" y="130"/>
                  </a:cubicBezTo>
                  <a:cubicBezTo>
                    <a:pt x="827" y="128"/>
                    <a:pt x="827" y="126"/>
                    <a:pt x="831" y="124"/>
                  </a:cubicBezTo>
                  <a:cubicBezTo>
                    <a:pt x="834" y="122"/>
                    <a:pt x="837" y="121"/>
                    <a:pt x="840" y="121"/>
                  </a:cubicBezTo>
                  <a:cubicBezTo>
                    <a:pt x="844" y="121"/>
                    <a:pt x="845" y="121"/>
                    <a:pt x="845" y="121"/>
                  </a:cubicBezTo>
                  <a:cubicBezTo>
                    <a:pt x="845" y="121"/>
                    <a:pt x="844" y="119"/>
                    <a:pt x="847" y="118"/>
                  </a:cubicBezTo>
                  <a:cubicBezTo>
                    <a:pt x="849" y="117"/>
                    <a:pt x="853" y="118"/>
                    <a:pt x="853" y="118"/>
                  </a:cubicBezTo>
                  <a:cubicBezTo>
                    <a:pt x="853" y="118"/>
                    <a:pt x="851" y="119"/>
                    <a:pt x="850" y="120"/>
                  </a:cubicBezTo>
                  <a:cubicBezTo>
                    <a:pt x="850" y="120"/>
                    <a:pt x="849" y="121"/>
                    <a:pt x="850" y="122"/>
                  </a:cubicBezTo>
                  <a:cubicBezTo>
                    <a:pt x="851" y="124"/>
                    <a:pt x="853" y="126"/>
                    <a:pt x="855" y="128"/>
                  </a:cubicBezTo>
                  <a:cubicBezTo>
                    <a:pt x="856" y="129"/>
                    <a:pt x="857" y="135"/>
                    <a:pt x="857" y="135"/>
                  </a:cubicBezTo>
                  <a:cubicBezTo>
                    <a:pt x="857" y="135"/>
                    <a:pt x="857" y="133"/>
                    <a:pt x="856" y="132"/>
                  </a:cubicBezTo>
                  <a:cubicBezTo>
                    <a:pt x="854" y="129"/>
                    <a:pt x="853" y="129"/>
                    <a:pt x="851" y="127"/>
                  </a:cubicBezTo>
                  <a:cubicBezTo>
                    <a:pt x="848" y="126"/>
                    <a:pt x="845" y="125"/>
                    <a:pt x="843" y="125"/>
                  </a:cubicBezTo>
                  <a:cubicBezTo>
                    <a:pt x="841" y="125"/>
                    <a:pt x="836" y="126"/>
                    <a:pt x="834" y="127"/>
                  </a:cubicBezTo>
                  <a:cubicBezTo>
                    <a:pt x="832" y="129"/>
                    <a:pt x="832" y="129"/>
                    <a:pt x="830" y="132"/>
                  </a:cubicBezTo>
                  <a:close/>
                  <a:moveTo>
                    <a:pt x="840" y="89"/>
                  </a:moveTo>
                  <a:cubicBezTo>
                    <a:pt x="840" y="89"/>
                    <a:pt x="842" y="92"/>
                    <a:pt x="844" y="98"/>
                  </a:cubicBezTo>
                  <a:cubicBezTo>
                    <a:pt x="844" y="101"/>
                    <a:pt x="848" y="104"/>
                    <a:pt x="848" y="104"/>
                  </a:cubicBezTo>
                  <a:cubicBezTo>
                    <a:pt x="848" y="104"/>
                    <a:pt x="840" y="102"/>
                    <a:pt x="836" y="98"/>
                  </a:cubicBezTo>
                  <a:cubicBezTo>
                    <a:pt x="833" y="95"/>
                    <a:pt x="832" y="93"/>
                    <a:pt x="829" y="90"/>
                  </a:cubicBezTo>
                  <a:cubicBezTo>
                    <a:pt x="821" y="81"/>
                    <a:pt x="814" y="82"/>
                    <a:pt x="814" y="82"/>
                  </a:cubicBezTo>
                  <a:cubicBezTo>
                    <a:pt x="814" y="82"/>
                    <a:pt x="821" y="86"/>
                    <a:pt x="824" y="90"/>
                  </a:cubicBezTo>
                  <a:cubicBezTo>
                    <a:pt x="826" y="94"/>
                    <a:pt x="831" y="99"/>
                    <a:pt x="831" y="99"/>
                  </a:cubicBezTo>
                  <a:cubicBezTo>
                    <a:pt x="831" y="99"/>
                    <a:pt x="826" y="97"/>
                    <a:pt x="823" y="95"/>
                  </a:cubicBezTo>
                  <a:cubicBezTo>
                    <a:pt x="820" y="94"/>
                    <a:pt x="818" y="93"/>
                    <a:pt x="815" y="91"/>
                  </a:cubicBezTo>
                  <a:cubicBezTo>
                    <a:pt x="811" y="89"/>
                    <a:pt x="800" y="85"/>
                    <a:pt x="800" y="85"/>
                  </a:cubicBezTo>
                  <a:cubicBezTo>
                    <a:pt x="800" y="85"/>
                    <a:pt x="805" y="89"/>
                    <a:pt x="808" y="90"/>
                  </a:cubicBezTo>
                  <a:cubicBezTo>
                    <a:pt x="810" y="92"/>
                    <a:pt x="811" y="92"/>
                    <a:pt x="813" y="94"/>
                  </a:cubicBezTo>
                  <a:cubicBezTo>
                    <a:pt x="815" y="95"/>
                    <a:pt x="818" y="98"/>
                    <a:pt x="818" y="98"/>
                  </a:cubicBezTo>
                  <a:cubicBezTo>
                    <a:pt x="818" y="98"/>
                    <a:pt x="812" y="99"/>
                    <a:pt x="809" y="102"/>
                  </a:cubicBezTo>
                  <a:cubicBezTo>
                    <a:pt x="806" y="106"/>
                    <a:pt x="805" y="107"/>
                    <a:pt x="805" y="110"/>
                  </a:cubicBezTo>
                  <a:cubicBezTo>
                    <a:pt x="804" y="113"/>
                    <a:pt x="802" y="118"/>
                    <a:pt x="802" y="118"/>
                  </a:cubicBezTo>
                  <a:cubicBezTo>
                    <a:pt x="802" y="118"/>
                    <a:pt x="805" y="115"/>
                    <a:pt x="806" y="113"/>
                  </a:cubicBezTo>
                  <a:cubicBezTo>
                    <a:pt x="808" y="110"/>
                    <a:pt x="809" y="108"/>
                    <a:pt x="810" y="105"/>
                  </a:cubicBezTo>
                  <a:cubicBezTo>
                    <a:pt x="813" y="102"/>
                    <a:pt x="817" y="101"/>
                    <a:pt x="817" y="101"/>
                  </a:cubicBezTo>
                  <a:cubicBezTo>
                    <a:pt x="817" y="101"/>
                    <a:pt x="815" y="102"/>
                    <a:pt x="814" y="105"/>
                  </a:cubicBezTo>
                  <a:cubicBezTo>
                    <a:pt x="813" y="108"/>
                    <a:pt x="814" y="117"/>
                    <a:pt x="814" y="119"/>
                  </a:cubicBezTo>
                  <a:cubicBezTo>
                    <a:pt x="814" y="117"/>
                    <a:pt x="814" y="109"/>
                    <a:pt x="817" y="105"/>
                  </a:cubicBezTo>
                  <a:cubicBezTo>
                    <a:pt x="819" y="102"/>
                    <a:pt x="822" y="100"/>
                    <a:pt x="825" y="100"/>
                  </a:cubicBezTo>
                  <a:cubicBezTo>
                    <a:pt x="828" y="100"/>
                    <a:pt x="829" y="100"/>
                    <a:pt x="829" y="100"/>
                  </a:cubicBezTo>
                  <a:cubicBezTo>
                    <a:pt x="829" y="100"/>
                    <a:pt x="827" y="102"/>
                    <a:pt x="826" y="104"/>
                  </a:cubicBezTo>
                  <a:cubicBezTo>
                    <a:pt x="825" y="106"/>
                    <a:pt x="824" y="112"/>
                    <a:pt x="824" y="112"/>
                  </a:cubicBezTo>
                  <a:cubicBezTo>
                    <a:pt x="824" y="112"/>
                    <a:pt x="825" y="108"/>
                    <a:pt x="827" y="106"/>
                  </a:cubicBezTo>
                  <a:cubicBezTo>
                    <a:pt x="830" y="104"/>
                    <a:pt x="830" y="104"/>
                    <a:pt x="833" y="103"/>
                  </a:cubicBezTo>
                  <a:cubicBezTo>
                    <a:pt x="836" y="103"/>
                    <a:pt x="838" y="104"/>
                    <a:pt x="840" y="104"/>
                  </a:cubicBezTo>
                  <a:cubicBezTo>
                    <a:pt x="842" y="105"/>
                    <a:pt x="844" y="105"/>
                    <a:pt x="844" y="105"/>
                  </a:cubicBezTo>
                  <a:cubicBezTo>
                    <a:pt x="844" y="105"/>
                    <a:pt x="842" y="105"/>
                    <a:pt x="840" y="107"/>
                  </a:cubicBezTo>
                  <a:cubicBezTo>
                    <a:pt x="834" y="111"/>
                    <a:pt x="835" y="114"/>
                    <a:pt x="835" y="114"/>
                  </a:cubicBezTo>
                  <a:cubicBezTo>
                    <a:pt x="835" y="114"/>
                    <a:pt x="836" y="111"/>
                    <a:pt x="840" y="109"/>
                  </a:cubicBezTo>
                  <a:cubicBezTo>
                    <a:pt x="843" y="107"/>
                    <a:pt x="846" y="106"/>
                    <a:pt x="849" y="107"/>
                  </a:cubicBezTo>
                  <a:cubicBezTo>
                    <a:pt x="851" y="108"/>
                    <a:pt x="853" y="110"/>
                    <a:pt x="855" y="112"/>
                  </a:cubicBezTo>
                  <a:cubicBezTo>
                    <a:pt x="857" y="115"/>
                    <a:pt x="859" y="118"/>
                    <a:pt x="859" y="120"/>
                  </a:cubicBezTo>
                  <a:cubicBezTo>
                    <a:pt x="860" y="122"/>
                    <a:pt x="861" y="127"/>
                    <a:pt x="861" y="127"/>
                  </a:cubicBezTo>
                  <a:cubicBezTo>
                    <a:pt x="861" y="127"/>
                    <a:pt x="857" y="119"/>
                    <a:pt x="853" y="115"/>
                  </a:cubicBezTo>
                  <a:cubicBezTo>
                    <a:pt x="849" y="111"/>
                    <a:pt x="847" y="111"/>
                    <a:pt x="845" y="111"/>
                  </a:cubicBezTo>
                  <a:cubicBezTo>
                    <a:pt x="843" y="112"/>
                    <a:pt x="839" y="112"/>
                    <a:pt x="838" y="114"/>
                  </a:cubicBezTo>
                  <a:cubicBezTo>
                    <a:pt x="837" y="116"/>
                    <a:pt x="836" y="118"/>
                    <a:pt x="836" y="118"/>
                  </a:cubicBezTo>
                  <a:cubicBezTo>
                    <a:pt x="836" y="118"/>
                    <a:pt x="832" y="118"/>
                    <a:pt x="832" y="115"/>
                  </a:cubicBezTo>
                  <a:cubicBezTo>
                    <a:pt x="831" y="114"/>
                    <a:pt x="832" y="112"/>
                    <a:pt x="833" y="110"/>
                  </a:cubicBezTo>
                  <a:cubicBezTo>
                    <a:pt x="833" y="108"/>
                    <a:pt x="836" y="106"/>
                    <a:pt x="836" y="106"/>
                  </a:cubicBezTo>
                  <a:cubicBezTo>
                    <a:pt x="836" y="106"/>
                    <a:pt x="831" y="106"/>
                    <a:pt x="829" y="109"/>
                  </a:cubicBezTo>
                  <a:cubicBezTo>
                    <a:pt x="827" y="112"/>
                    <a:pt x="826" y="114"/>
                    <a:pt x="826" y="116"/>
                  </a:cubicBezTo>
                  <a:cubicBezTo>
                    <a:pt x="826" y="118"/>
                    <a:pt x="827" y="120"/>
                    <a:pt x="827" y="120"/>
                  </a:cubicBezTo>
                  <a:cubicBezTo>
                    <a:pt x="827" y="120"/>
                    <a:pt x="823" y="121"/>
                    <a:pt x="821" y="115"/>
                  </a:cubicBezTo>
                  <a:cubicBezTo>
                    <a:pt x="818" y="110"/>
                    <a:pt x="822" y="105"/>
                    <a:pt x="822" y="105"/>
                  </a:cubicBezTo>
                  <a:cubicBezTo>
                    <a:pt x="822" y="105"/>
                    <a:pt x="817" y="108"/>
                    <a:pt x="817" y="115"/>
                  </a:cubicBezTo>
                  <a:cubicBezTo>
                    <a:pt x="817" y="119"/>
                    <a:pt x="817" y="120"/>
                    <a:pt x="817" y="123"/>
                  </a:cubicBezTo>
                  <a:cubicBezTo>
                    <a:pt x="817" y="125"/>
                    <a:pt x="815" y="129"/>
                    <a:pt x="815" y="129"/>
                  </a:cubicBezTo>
                  <a:cubicBezTo>
                    <a:pt x="815" y="129"/>
                    <a:pt x="813" y="127"/>
                    <a:pt x="812" y="122"/>
                  </a:cubicBezTo>
                  <a:cubicBezTo>
                    <a:pt x="810" y="118"/>
                    <a:pt x="811" y="112"/>
                    <a:pt x="811" y="112"/>
                  </a:cubicBezTo>
                  <a:cubicBezTo>
                    <a:pt x="811" y="112"/>
                    <a:pt x="808" y="119"/>
                    <a:pt x="803" y="125"/>
                  </a:cubicBezTo>
                  <a:cubicBezTo>
                    <a:pt x="800" y="127"/>
                    <a:pt x="797" y="128"/>
                    <a:pt x="794" y="128"/>
                  </a:cubicBezTo>
                  <a:cubicBezTo>
                    <a:pt x="791" y="128"/>
                    <a:pt x="787" y="127"/>
                    <a:pt x="787" y="122"/>
                  </a:cubicBezTo>
                  <a:cubicBezTo>
                    <a:pt x="787" y="118"/>
                    <a:pt x="789" y="116"/>
                    <a:pt x="791" y="116"/>
                  </a:cubicBezTo>
                  <a:cubicBezTo>
                    <a:pt x="794" y="116"/>
                    <a:pt x="794" y="119"/>
                    <a:pt x="794" y="121"/>
                  </a:cubicBezTo>
                  <a:cubicBezTo>
                    <a:pt x="793" y="123"/>
                    <a:pt x="792" y="124"/>
                    <a:pt x="792" y="124"/>
                  </a:cubicBezTo>
                  <a:cubicBezTo>
                    <a:pt x="792" y="124"/>
                    <a:pt x="795" y="125"/>
                    <a:pt x="797" y="121"/>
                  </a:cubicBezTo>
                  <a:cubicBezTo>
                    <a:pt x="798" y="119"/>
                    <a:pt x="799" y="115"/>
                    <a:pt x="800" y="112"/>
                  </a:cubicBezTo>
                  <a:cubicBezTo>
                    <a:pt x="800" y="110"/>
                    <a:pt x="802" y="106"/>
                    <a:pt x="804" y="103"/>
                  </a:cubicBezTo>
                  <a:cubicBezTo>
                    <a:pt x="807" y="100"/>
                    <a:pt x="811" y="97"/>
                    <a:pt x="811" y="97"/>
                  </a:cubicBezTo>
                  <a:cubicBezTo>
                    <a:pt x="811" y="97"/>
                    <a:pt x="806" y="99"/>
                    <a:pt x="803" y="101"/>
                  </a:cubicBezTo>
                  <a:cubicBezTo>
                    <a:pt x="800" y="104"/>
                    <a:pt x="796" y="106"/>
                    <a:pt x="793" y="107"/>
                  </a:cubicBezTo>
                  <a:cubicBezTo>
                    <a:pt x="789" y="108"/>
                    <a:pt x="785" y="106"/>
                    <a:pt x="785" y="102"/>
                  </a:cubicBezTo>
                  <a:cubicBezTo>
                    <a:pt x="785" y="99"/>
                    <a:pt x="788" y="98"/>
                    <a:pt x="789" y="97"/>
                  </a:cubicBezTo>
                  <a:cubicBezTo>
                    <a:pt x="790" y="97"/>
                    <a:pt x="792" y="99"/>
                    <a:pt x="792" y="101"/>
                  </a:cubicBezTo>
                  <a:cubicBezTo>
                    <a:pt x="792" y="103"/>
                    <a:pt x="790" y="104"/>
                    <a:pt x="790" y="104"/>
                  </a:cubicBezTo>
                  <a:cubicBezTo>
                    <a:pt x="790" y="104"/>
                    <a:pt x="793" y="104"/>
                    <a:pt x="796" y="102"/>
                  </a:cubicBezTo>
                  <a:cubicBezTo>
                    <a:pt x="799" y="100"/>
                    <a:pt x="801" y="98"/>
                    <a:pt x="802" y="97"/>
                  </a:cubicBezTo>
                  <a:cubicBezTo>
                    <a:pt x="805" y="96"/>
                    <a:pt x="809" y="95"/>
                    <a:pt x="809" y="95"/>
                  </a:cubicBezTo>
                  <a:cubicBezTo>
                    <a:pt x="809" y="95"/>
                    <a:pt x="799" y="91"/>
                    <a:pt x="795" y="87"/>
                  </a:cubicBezTo>
                  <a:cubicBezTo>
                    <a:pt x="793" y="85"/>
                    <a:pt x="793" y="81"/>
                    <a:pt x="794" y="79"/>
                  </a:cubicBezTo>
                  <a:cubicBezTo>
                    <a:pt x="795" y="77"/>
                    <a:pt x="796" y="76"/>
                    <a:pt x="798" y="76"/>
                  </a:cubicBezTo>
                  <a:cubicBezTo>
                    <a:pt x="801" y="76"/>
                    <a:pt x="801" y="77"/>
                    <a:pt x="801" y="79"/>
                  </a:cubicBezTo>
                  <a:cubicBezTo>
                    <a:pt x="801" y="81"/>
                    <a:pt x="797" y="82"/>
                    <a:pt x="797" y="82"/>
                  </a:cubicBezTo>
                  <a:cubicBezTo>
                    <a:pt x="797" y="82"/>
                    <a:pt x="800" y="83"/>
                    <a:pt x="802" y="83"/>
                  </a:cubicBezTo>
                  <a:cubicBezTo>
                    <a:pt x="804" y="83"/>
                    <a:pt x="806" y="83"/>
                    <a:pt x="808" y="84"/>
                  </a:cubicBezTo>
                  <a:cubicBezTo>
                    <a:pt x="813" y="86"/>
                    <a:pt x="820" y="91"/>
                    <a:pt x="821" y="91"/>
                  </a:cubicBezTo>
                  <a:cubicBezTo>
                    <a:pt x="820" y="90"/>
                    <a:pt x="808" y="82"/>
                    <a:pt x="806" y="80"/>
                  </a:cubicBezTo>
                  <a:cubicBezTo>
                    <a:pt x="805" y="77"/>
                    <a:pt x="806" y="75"/>
                    <a:pt x="807" y="74"/>
                  </a:cubicBezTo>
                  <a:cubicBezTo>
                    <a:pt x="809" y="73"/>
                    <a:pt x="811" y="73"/>
                    <a:pt x="812" y="74"/>
                  </a:cubicBezTo>
                  <a:cubicBezTo>
                    <a:pt x="813" y="77"/>
                    <a:pt x="810" y="79"/>
                    <a:pt x="810" y="79"/>
                  </a:cubicBezTo>
                  <a:cubicBezTo>
                    <a:pt x="810" y="79"/>
                    <a:pt x="813" y="79"/>
                    <a:pt x="817" y="79"/>
                  </a:cubicBezTo>
                  <a:cubicBezTo>
                    <a:pt x="821" y="79"/>
                    <a:pt x="826" y="82"/>
                    <a:pt x="829" y="85"/>
                  </a:cubicBezTo>
                  <a:cubicBezTo>
                    <a:pt x="833" y="89"/>
                    <a:pt x="834" y="89"/>
                    <a:pt x="841" y="98"/>
                  </a:cubicBezTo>
                  <a:cubicBezTo>
                    <a:pt x="841" y="98"/>
                    <a:pt x="839" y="94"/>
                    <a:pt x="839" y="91"/>
                  </a:cubicBezTo>
                  <a:cubicBezTo>
                    <a:pt x="838" y="89"/>
                    <a:pt x="836" y="85"/>
                    <a:pt x="836" y="85"/>
                  </a:cubicBezTo>
                  <a:cubicBezTo>
                    <a:pt x="836" y="85"/>
                    <a:pt x="838" y="85"/>
                    <a:pt x="841" y="87"/>
                  </a:cubicBezTo>
                  <a:cubicBezTo>
                    <a:pt x="843" y="88"/>
                    <a:pt x="846" y="90"/>
                    <a:pt x="849" y="94"/>
                  </a:cubicBezTo>
                  <a:cubicBezTo>
                    <a:pt x="851" y="99"/>
                    <a:pt x="850" y="99"/>
                    <a:pt x="852" y="102"/>
                  </a:cubicBezTo>
                  <a:cubicBezTo>
                    <a:pt x="854" y="104"/>
                    <a:pt x="857" y="107"/>
                    <a:pt x="857" y="107"/>
                  </a:cubicBezTo>
                  <a:cubicBezTo>
                    <a:pt x="857" y="107"/>
                    <a:pt x="855" y="104"/>
                    <a:pt x="855" y="101"/>
                  </a:cubicBezTo>
                  <a:cubicBezTo>
                    <a:pt x="856" y="98"/>
                    <a:pt x="855" y="96"/>
                    <a:pt x="855" y="96"/>
                  </a:cubicBezTo>
                  <a:cubicBezTo>
                    <a:pt x="855" y="96"/>
                    <a:pt x="856" y="98"/>
                    <a:pt x="858" y="99"/>
                  </a:cubicBezTo>
                  <a:cubicBezTo>
                    <a:pt x="859" y="100"/>
                    <a:pt x="861" y="104"/>
                    <a:pt x="861" y="107"/>
                  </a:cubicBezTo>
                  <a:cubicBezTo>
                    <a:pt x="862" y="110"/>
                    <a:pt x="865" y="113"/>
                    <a:pt x="865" y="113"/>
                  </a:cubicBezTo>
                  <a:cubicBezTo>
                    <a:pt x="865" y="113"/>
                    <a:pt x="858" y="112"/>
                    <a:pt x="855" y="109"/>
                  </a:cubicBezTo>
                  <a:cubicBezTo>
                    <a:pt x="852" y="106"/>
                    <a:pt x="850" y="104"/>
                    <a:pt x="848" y="100"/>
                  </a:cubicBezTo>
                  <a:cubicBezTo>
                    <a:pt x="846" y="94"/>
                    <a:pt x="840" y="89"/>
                    <a:pt x="840" y="89"/>
                  </a:cubicBezTo>
                  <a:close/>
                  <a:moveTo>
                    <a:pt x="908" y="152"/>
                  </a:moveTo>
                  <a:cubicBezTo>
                    <a:pt x="908" y="152"/>
                    <a:pt x="909" y="155"/>
                    <a:pt x="909" y="156"/>
                  </a:cubicBezTo>
                  <a:cubicBezTo>
                    <a:pt x="908" y="158"/>
                    <a:pt x="907" y="160"/>
                    <a:pt x="905" y="161"/>
                  </a:cubicBezTo>
                  <a:cubicBezTo>
                    <a:pt x="904" y="162"/>
                    <a:pt x="902" y="163"/>
                    <a:pt x="900" y="162"/>
                  </a:cubicBezTo>
                  <a:cubicBezTo>
                    <a:pt x="899" y="162"/>
                    <a:pt x="897" y="160"/>
                    <a:pt x="897" y="160"/>
                  </a:cubicBezTo>
                  <a:cubicBezTo>
                    <a:pt x="897" y="160"/>
                    <a:pt x="898" y="162"/>
                    <a:pt x="898" y="164"/>
                  </a:cubicBezTo>
                  <a:cubicBezTo>
                    <a:pt x="897" y="166"/>
                    <a:pt x="897" y="167"/>
                    <a:pt x="895" y="167"/>
                  </a:cubicBezTo>
                  <a:cubicBezTo>
                    <a:pt x="893" y="168"/>
                    <a:pt x="891" y="167"/>
                    <a:pt x="891" y="167"/>
                  </a:cubicBezTo>
                  <a:cubicBezTo>
                    <a:pt x="891" y="167"/>
                    <a:pt x="895" y="166"/>
                    <a:pt x="895" y="163"/>
                  </a:cubicBezTo>
                  <a:cubicBezTo>
                    <a:pt x="895" y="162"/>
                    <a:pt x="894" y="159"/>
                    <a:pt x="893" y="158"/>
                  </a:cubicBezTo>
                  <a:cubicBezTo>
                    <a:pt x="892" y="156"/>
                    <a:pt x="888" y="155"/>
                    <a:pt x="888" y="155"/>
                  </a:cubicBezTo>
                  <a:cubicBezTo>
                    <a:pt x="888" y="155"/>
                    <a:pt x="890" y="157"/>
                    <a:pt x="890" y="158"/>
                  </a:cubicBezTo>
                  <a:cubicBezTo>
                    <a:pt x="890" y="159"/>
                    <a:pt x="888" y="162"/>
                    <a:pt x="888" y="162"/>
                  </a:cubicBezTo>
                  <a:cubicBezTo>
                    <a:pt x="888" y="162"/>
                    <a:pt x="889" y="159"/>
                    <a:pt x="887" y="157"/>
                  </a:cubicBezTo>
                  <a:cubicBezTo>
                    <a:pt x="886" y="155"/>
                    <a:pt x="883" y="154"/>
                    <a:pt x="882" y="155"/>
                  </a:cubicBezTo>
                  <a:cubicBezTo>
                    <a:pt x="880" y="155"/>
                    <a:pt x="878" y="157"/>
                    <a:pt x="880" y="161"/>
                  </a:cubicBezTo>
                  <a:cubicBezTo>
                    <a:pt x="880" y="161"/>
                    <a:pt x="878" y="158"/>
                    <a:pt x="878" y="156"/>
                  </a:cubicBezTo>
                  <a:cubicBezTo>
                    <a:pt x="878" y="155"/>
                    <a:pt x="880" y="153"/>
                    <a:pt x="882" y="152"/>
                  </a:cubicBezTo>
                  <a:cubicBezTo>
                    <a:pt x="884" y="151"/>
                    <a:pt x="886" y="151"/>
                    <a:pt x="889" y="152"/>
                  </a:cubicBezTo>
                  <a:cubicBezTo>
                    <a:pt x="892" y="153"/>
                    <a:pt x="895" y="156"/>
                    <a:pt x="895" y="156"/>
                  </a:cubicBezTo>
                  <a:cubicBezTo>
                    <a:pt x="895" y="156"/>
                    <a:pt x="892" y="151"/>
                    <a:pt x="889" y="150"/>
                  </a:cubicBezTo>
                  <a:cubicBezTo>
                    <a:pt x="886" y="148"/>
                    <a:pt x="885" y="149"/>
                    <a:pt x="883" y="149"/>
                  </a:cubicBezTo>
                  <a:cubicBezTo>
                    <a:pt x="880" y="149"/>
                    <a:pt x="877" y="154"/>
                    <a:pt x="877" y="154"/>
                  </a:cubicBezTo>
                  <a:cubicBezTo>
                    <a:pt x="877" y="154"/>
                    <a:pt x="878" y="150"/>
                    <a:pt x="880" y="148"/>
                  </a:cubicBezTo>
                  <a:cubicBezTo>
                    <a:pt x="882" y="147"/>
                    <a:pt x="883" y="146"/>
                    <a:pt x="887" y="146"/>
                  </a:cubicBezTo>
                  <a:cubicBezTo>
                    <a:pt x="890" y="146"/>
                    <a:pt x="893" y="149"/>
                    <a:pt x="896" y="152"/>
                  </a:cubicBezTo>
                  <a:cubicBezTo>
                    <a:pt x="898" y="155"/>
                    <a:pt x="899" y="158"/>
                    <a:pt x="902" y="159"/>
                  </a:cubicBezTo>
                  <a:cubicBezTo>
                    <a:pt x="903" y="159"/>
                    <a:pt x="905" y="158"/>
                    <a:pt x="906" y="156"/>
                  </a:cubicBezTo>
                  <a:cubicBezTo>
                    <a:pt x="908" y="155"/>
                    <a:pt x="908" y="152"/>
                    <a:pt x="908" y="152"/>
                  </a:cubicBezTo>
                  <a:close/>
                  <a:moveTo>
                    <a:pt x="930" y="142"/>
                  </a:moveTo>
                  <a:cubicBezTo>
                    <a:pt x="930" y="142"/>
                    <a:pt x="931" y="144"/>
                    <a:pt x="931" y="146"/>
                  </a:cubicBezTo>
                  <a:cubicBezTo>
                    <a:pt x="930" y="148"/>
                    <a:pt x="928" y="149"/>
                    <a:pt x="925" y="150"/>
                  </a:cubicBezTo>
                  <a:cubicBezTo>
                    <a:pt x="923" y="151"/>
                    <a:pt x="918" y="149"/>
                    <a:pt x="918" y="149"/>
                  </a:cubicBezTo>
                  <a:cubicBezTo>
                    <a:pt x="918" y="149"/>
                    <a:pt x="919" y="151"/>
                    <a:pt x="919" y="153"/>
                  </a:cubicBezTo>
                  <a:cubicBezTo>
                    <a:pt x="919" y="155"/>
                    <a:pt x="918" y="157"/>
                    <a:pt x="916" y="158"/>
                  </a:cubicBezTo>
                  <a:cubicBezTo>
                    <a:pt x="915" y="159"/>
                    <a:pt x="912" y="160"/>
                    <a:pt x="912" y="160"/>
                  </a:cubicBezTo>
                  <a:cubicBezTo>
                    <a:pt x="912" y="160"/>
                    <a:pt x="914" y="158"/>
                    <a:pt x="915" y="156"/>
                  </a:cubicBezTo>
                  <a:cubicBezTo>
                    <a:pt x="916" y="154"/>
                    <a:pt x="916" y="153"/>
                    <a:pt x="915" y="151"/>
                  </a:cubicBezTo>
                  <a:cubicBezTo>
                    <a:pt x="915" y="149"/>
                    <a:pt x="913" y="147"/>
                    <a:pt x="911" y="146"/>
                  </a:cubicBezTo>
                  <a:cubicBezTo>
                    <a:pt x="909" y="145"/>
                    <a:pt x="907" y="143"/>
                    <a:pt x="905" y="143"/>
                  </a:cubicBezTo>
                  <a:cubicBezTo>
                    <a:pt x="902" y="143"/>
                    <a:pt x="901" y="143"/>
                    <a:pt x="899" y="144"/>
                  </a:cubicBezTo>
                  <a:cubicBezTo>
                    <a:pt x="898" y="146"/>
                    <a:pt x="896" y="147"/>
                    <a:pt x="896" y="147"/>
                  </a:cubicBezTo>
                  <a:cubicBezTo>
                    <a:pt x="896" y="147"/>
                    <a:pt x="897" y="143"/>
                    <a:pt x="902" y="141"/>
                  </a:cubicBezTo>
                  <a:cubicBezTo>
                    <a:pt x="905" y="140"/>
                    <a:pt x="908" y="140"/>
                    <a:pt x="910" y="141"/>
                  </a:cubicBezTo>
                  <a:cubicBezTo>
                    <a:pt x="913" y="142"/>
                    <a:pt x="916" y="145"/>
                    <a:pt x="916" y="145"/>
                  </a:cubicBezTo>
                  <a:cubicBezTo>
                    <a:pt x="916" y="145"/>
                    <a:pt x="913" y="141"/>
                    <a:pt x="911" y="140"/>
                  </a:cubicBezTo>
                  <a:cubicBezTo>
                    <a:pt x="909" y="139"/>
                    <a:pt x="908" y="138"/>
                    <a:pt x="905" y="138"/>
                  </a:cubicBezTo>
                  <a:cubicBezTo>
                    <a:pt x="903" y="138"/>
                    <a:pt x="900" y="139"/>
                    <a:pt x="899" y="140"/>
                  </a:cubicBezTo>
                  <a:cubicBezTo>
                    <a:pt x="897" y="141"/>
                    <a:pt x="895" y="144"/>
                    <a:pt x="895" y="144"/>
                  </a:cubicBezTo>
                  <a:cubicBezTo>
                    <a:pt x="895" y="144"/>
                    <a:pt x="895" y="141"/>
                    <a:pt x="898" y="138"/>
                  </a:cubicBezTo>
                  <a:cubicBezTo>
                    <a:pt x="901" y="136"/>
                    <a:pt x="904" y="135"/>
                    <a:pt x="906" y="135"/>
                  </a:cubicBezTo>
                  <a:cubicBezTo>
                    <a:pt x="909" y="135"/>
                    <a:pt x="914" y="136"/>
                    <a:pt x="916" y="138"/>
                  </a:cubicBezTo>
                  <a:cubicBezTo>
                    <a:pt x="917" y="140"/>
                    <a:pt x="918" y="142"/>
                    <a:pt x="921" y="144"/>
                  </a:cubicBezTo>
                  <a:cubicBezTo>
                    <a:pt x="923" y="145"/>
                    <a:pt x="926" y="145"/>
                    <a:pt x="927" y="144"/>
                  </a:cubicBezTo>
                  <a:cubicBezTo>
                    <a:pt x="929" y="144"/>
                    <a:pt x="930" y="142"/>
                    <a:pt x="930" y="142"/>
                  </a:cubicBezTo>
                  <a:close/>
                  <a:moveTo>
                    <a:pt x="928" y="130"/>
                  </a:moveTo>
                  <a:cubicBezTo>
                    <a:pt x="931" y="132"/>
                    <a:pt x="936" y="133"/>
                    <a:pt x="936" y="133"/>
                  </a:cubicBezTo>
                  <a:cubicBezTo>
                    <a:pt x="933" y="135"/>
                    <a:pt x="931" y="138"/>
                    <a:pt x="925" y="138"/>
                  </a:cubicBezTo>
                  <a:cubicBezTo>
                    <a:pt x="921" y="138"/>
                    <a:pt x="920" y="136"/>
                    <a:pt x="919" y="135"/>
                  </a:cubicBezTo>
                  <a:cubicBezTo>
                    <a:pt x="917" y="133"/>
                    <a:pt x="915" y="131"/>
                    <a:pt x="910" y="131"/>
                  </a:cubicBezTo>
                  <a:cubicBezTo>
                    <a:pt x="905" y="131"/>
                    <a:pt x="902" y="131"/>
                    <a:pt x="899" y="133"/>
                  </a:cubicBezTo>
                  <a:cubicBezTo>
                    <a:pt x="897" y="136"/>
                    <a:pt x="896" y="138"/>
                    <a:pt x="896" y="138"/>
                  </a:cubicBezTo>
                  <a:cubicBezTo>
                    <a:pt x="896" y="138"/>
                    <a:pt x="898" y="130"/>
                    <a:pt x="904" y="128"/>
                  </a:cubicBezTo>
                  <a:cubicBezTo>
                    <a:pt x="907" y="127"/>
                    <a:pt x="913" y="127"/>
                    <a:pt x="916" y="128"/>
                  </a:cubicBezTo>
                  <a:cubicBezTo>
                    <a:pt x="919" y="129"/>
                    <a:pt x="921" y="130"/>
                    <a:pt x="923" y="132"/>
                  </a:cubicBezTo>
                  <a:cubicBezTo>
                    <a:pt x="921" y="129"/>
                    <a:pt x="921" y="129"/>
                    <a:pt x="919" y="127"/>
                  </a:cubicBezTo>
                  <a:cubicBezTo>
                    <a:pt x="917" y="126"/>
                    <a:pt x="912" y="125"/>
                    <a:pt x="910" y="125"/>
                  </a:cubicBezTo>
                  <a:cubicBezTo>
                    <a:pt x="908" y="125"/>
                    <a:pt x="905" y="126"/>
                    <a:pt x="902" y="127"/>
                  </a:cubicBezTo>
                  <a:cubicBezTo>
                    <a:pt x="899" y="129"/>
                    <a:pt x="899" y="129"/>
                    <a:pt x="897" y="132"/>
                  </a:cubicBezTo>
                  <a:cubicBezTo>
                    <a:pt x="896" y="133"/>
                    <a:pt x="895" y="135"/>
                    <a:pt x="895" y="135"/>
                  </a:cubicBezTo>
                  <a:cubicBezTo>
                    <a:pt x="895" y="135"/>
                    <a:pt x="897" y="129"/>
                    <a:pt x="898" y="128"/>
                  </a:cubicBezTo>
                  <a:cubicBezTo>
                    <a:pt x="899" y="126"/>
                    <a:pt x="902" y="124"/>
                    <a:pt x="903" y="122"/>
                  </a:cubicBezTo>
                  <a:cubicBezTo>
                    <a:pt x="903" y="121"/>
                    <a:pt x="903" y="120"/>
                    <a:pt x="903" y="120"/>
                  </a:cubicBezTo>
                  <a:cubicBezTo>
                    <a:pt x="902" y="119"/>
                    <a:pt x="900" y="118"/>
                    <a:pt x="900" y="118"/>
                  </a:cubicBezTo>
                  <a:cubicBezTo>
                    <a:pt x="900" y="118"/>
                    <a:pt x="904" y="117"/>
                    <a:pt x="906" y="118"/>
                  </a:cubicBezTo>
                  <a:cubicBezTo>
                    <a:pt x="908" y="119"/>
                    <a:pt x="908" y="121"/>
                    <a:pt x="908" y="121"/>
                  </a:cubicBezTo>
                  <a:cubicBezTo>
                    <a:pt x="908" y="121"/>
                    <a:pt x="909" y="121"/>
                    <a:pt x="912" y="121"/>
                  </a:cubicBezTo>
                  <a:cubicBezTo>
                    <a:pt x="916" y="121"/>
                    <a:pt x="919" y="122"/>
                    <a:pt x="922" y="124"/>
                  </a:cubicBezTo>
                  <a:cubicBezTo>
                    <a:pt x="926" y="126"/>
                    <a:pt x="926" y="128"/>
                    <a:pt x="928" y="130"/>
                  </a:cubicBezTo>
                  <a:close/>
                  <a:moveTo>
                    <a:pt x="950" y="101"/>
                  </a:moveTo>
                  <a:cubicBezTo>
                    <a:pt x="947" y="99"/>
                    <a:pt x="941" y="97"/>
                    <a:pt x="941" y="97"/>
                  </a:cubicBezTo>
                  <a:cubicBezTo>
                    <a:pt x="941" y="97"/>
                    <a:pt x="946" y="100"/>
                    <a:pt x="948" y="103"/>
                  </a:cubicBezTo>
                  <a:cubicBezTo>
                    <a:pt x="951" y="106"/>
                    <a:pt x="952" y="110"/>
                    <a:pt x="953" y="112"/>
                  </a:cubicBezTo>
                  <a:cubicBezTo>
                    <a:pt x="954" y="115"/>
                    <a:pt x="954" y="119"/>
                    <a:pt x="956" y="121"/>
                  </a:cubicBezTo>
                  <a:cubicBezTo>
                    <a:pt x="957" y="125"/>
                    <a:pt x="961" y="124"/>
                    <a:pt x="961" y="124"/>
                  </a:cubicBezTo>
                  <a:cubicBezTo>
                    <a:pt x="961" y="124"/>
                    <a:pt x="960" y="123"/>
                    <a:pt x="959" y="121"/>
                  </a:cubicBezTo>
                  <a:cubicBezTo>
                    <a:pt x="958" y="119"/>
                    <a:pt x="959" y="116"/>
                    <a:pt x="962" y="116"/>
                  </a:cubicBezTo>
                  <a:cubicBezTo>
                    <a:pt x="964" y="116"/>
                    <a:pt x="966" y="118"/>
                    <a:pt x="966" y="122"/>
                  </a:cubicBezTo>
                  <a:cubicBezTo>
                    <a:pt x="966" y="127"/>
                    <a:pt x="961" y="128"/>
                    <a:pt x="958" y="128"/>
                  </a:cubicBezTo>
                  <a:cubicBezTo>
                    <a:pt x="955" y="128"/>
                    <a:pt x="953" y="127"/>
                    <a:pt x="950" y="125"/>
                  </a:cubicBezTo>
                  <a:cubicBezTo>
                    <a:pt x="944" y="119"/>
                    <a:pt x="942" y="112"/>
                    <a:pt x="942" y="112"/>
                  </a:cubicBezTo>
                  <a:cubicBezTo>
                    <a:pt x="942" y="112"/>
                    <a:pt x="943" y="118"/>
                    <a:pt x="941" y="122"/>
                  </a:cubicBezTo>
                  <a:cubicBezTo>
                    <a:pt x="940" y="127"/>
                    <a:pt x="938" y="129"/>
                    <a:pt x="938" y="129"/>
                  </a:cubicBezTo>
                  <a:cubicBezTo>
                    <a:pt x="938" y="129"/>
                    <a:pt x="936" y="125"/>
                    <a:pt x="936" y="123"/>
                  </a:cubicBezTo>
                  <a:cubicBezTo>
                    <a:pt x="936" y="120"/>
                    <a:pt x="936" y="119"/>
                    <a:pt x="936" y="115"/>
                  </a:cubicBezTo>
                  <a:cubicBezTo>
                    <a:pt x="935" y="108"/>
                    <a:pt x="931" y="105"/>
                    <a:pt x="931" y="105"/>
                  </a:cubicBezTo>
                  <a:cubicBezTo>
                    <a:pt x="931" y="105"/>
                    <a:pt x="934" y="110"/>
                    <a:pt x="932" y="115"/>
                  </a:cubicBezTo>
                  <a:cubicBezTo>
                    <a:pt x="930" y="121"/>
                    <a:pt x="925" y="120"/>
                    <a:pt x="925" y="120"/>
                  </a:cubicBezTo>
                  <a:cubicBezTo>
                    <a:pt x="925" y="120"/>
                    <a:pt x="927" y="118"/>
                    <a:pt x="927" y="116"/>
                  </a:cubicBezTo>
                  <a:cubicBezTo>
                    <a:pt x="927" y="114"/>
                    <a:pt x="926" y="112"/>
                    <a:pt x="924" y="109"/>
                  </a:cubicBezTo>
                  <a:cubicBezTo>
                    <a:pt x="921" y="106"/>
                    <a:pt x="916" y="106"/>
                    <a:pt x="916" y="106"/>
                  </a:cubicBezTo>
                  <a:cubicBezTo>
                    <a:pt x="916" y="106"/>
                    <a:pt x="919" y="108"/>
                    <a:pt x="920" y="110"/>
                  </a:cubicBezTo>
                  <a:cubicBezTo>
                    <a:pt x="921" y="112"/>
                    <a:pt x="922" y="114"/>
                    <a:pt x="921" y="115"/>
                  </a:cubicBezTo>
                  <a:cubicBezTo>
                    <a:pt x="920" y="118"/>
                    <a:pt x="917" y="118"/>
                    <a:pt x="917" y="118"/>
                  </a:cubicBezTo>
                  <a:cubicBezTo>
                    <a:pt x="917" y="118"/>
                    <a:pt x="916" y="116"/>
                    <a:pt x="915" y="114"/>
                  </a:cubicBezTo>
                  <a:cubicBezTo>
                    <a:pt x="913" y="112"/>
                    <a:pt x="910" y="112"/>
                    <a:pt x="908" y="111"/>
                  </a:cubicBezTo>
                  <a:cubicBezTo>
                    <a:pt x="906" y="111"/>
                    <a:pt x="903" y="111"/>
                    <a:pt x="900" y="115"/>
                  </a:cubicBezTo>
                  <a:cubicBezTo>
                    <a:pt x="896" y="119"/>
                    <a:pt x="892" y="127"/>
                    <a:pt x="892" y="127"/>
                  </a:cubicBezTo>
                  <a:cubicBezTo>
                    <a:pt x="892" y="127"/>
                    <a:pt x="893" y="122"/>
                    <a:pt x="893" y="120"/>
                  </a:cubicBezTo>
                  <a:cubicBezTo>
                    <a:pt x="894" y="118"/>
                    <a:pt x="896" y="115"/>
                    <a:pt x="898" y="112"/>
                  </a:cubicBezTo>
                  <a:cubicBezTo>
                    <a:pt x="900" y="110"/>
                    <a:pt x="901" y="108"/>
                    <a:pt x="904" y="107"/>
                  </a:cubicBezTo>
                  <a:cubicBezTo>
                    <a:pt x="907" y="106"/>
                    <a:pt x="909" y="107"/>
                    <a:pt x="912" y="109"/>
                  </a:cubicBezTo>
                  <a:cubicBezTo>
                    <a:pt x="917" y="111"/>
                    <a:pt x="917" y="114"/>
                    <a:pt x="917" y="114"/>
                  </a:cubicBezTo>
                  <a:cubicBezTo>
                    <a:pt x="917" y="114"/>
                    <a:pt x="919" y="111"/>
                    <a:pt x="913" y="107"/>
                  </a:cubicBezTo>
                  <a:cubicBezTo>
                    <a:pt x="911" y="105"/>
                    <a:pt x="909" y="105"/>
                    <a:pt x="909" y="105"/>
                  </a:cubicBezTo>
                  <a:cubicBezTo>
                    <a:pt x="909" y="105"/>
                    <a:pt x="911" y="105"/>
                    <a:pt x="913" y="104"/>
                  </a:cubicBezTo>
                  <a:cubicBezTo>
                    <a:pt x="915" y="104"/>
                    <a:pt x="916" y="103"/>
                    <a:pt x="920" y="103"/>
                  </a:cubicBezTo>
                  <a:cubicBezTo>
                    <a:pt x="923" y="104"/>
                    <a:pt x="923" y="104"/>
                    <a:pt x="926" y="106"/>
                  </a:cubicBezTo>
                  <a:cubicBezTo>
                    <a:pt x="928" y="108"/>
                    <a:pt x="929" y="112"/>
                    <a:pt x="929" y="112"/>
                  </a:cubicBezTo>
                  <a:cubicBezTo>
                    <a:pt x="929" y="112"/>
                    <a:pt x="928" y="106"/>
                    <a:pt x="927" y="104"/>
                  </a:cubicBezTo>
                  <a:cubicBezTo>
                    <a:pt x="926" y="102"/>
                    <a:pt x="923" y="100"/>
                    <a:pt x="923" y="100"/>
                  </a:cubicBezTo>
                  <a:cubicBezTo>
                    <a:pt x="923" y="100"/>
                    <a:pt x="925" y="100"/>
                    <a:pt x="928" y="100"/>
                  </a:cubicBezTo>
                  <a:cubicBezTo>
                    <a:pt x="930" y="100"/>
                    <a:pt x="933" y="102"/>
                    <a:pt x="936" y="105"/>
                  </a:cubicBezTo>
                  <a:cubicBezTo>
                    <a:pt x="939" y="109"/>
                    <a:pt x="939" y="117"/>
                    <a:pt x="939" y="119"/>
                  </a:cubicBezTo>
                  <a:cubicBezTo>
                    <a:pt x="939" y="117"/>
                    <a:pt x="939" y="108"/>
                    <a:pt x="938" y="105"/>
                  </a:cubicBezTo>
                  <a:cubicBezTo>
                    <a:pt x="938" y="102"/>
                    <a:pt x="936" y="101"/>
                    <a:pt x="936" y="101"/>
                  </a:cubicBezTo>
                  <a:cubicBezTo>
                    <a:pt x="936" y="101"/>
                    <a:pt x="940" y="102"/>
                    <a:pt x="943" y="105"/>
                  </a:cubicBezTo>
                  <a:cubicBezTo>
                    <a:pt x="944" y="108"/>
                    <a:pt x="945" y="110"/>
                    <a:pt x="946" y="113"/>
                  </a:cubicBezTo>
                  <a:cubicBezTo>
                    <a:pt x="948" y="115"/>
                    <a:pt x="951" y="118"/>
                    <a:pt x="951" y="118"/>
                  </a:cubicBezTo>
                  <a:cubicBezTo>
                    <a:pt x="951" y="118"/>
                    <a:pt x="949" y="113"/>
                    <a:pt x="948" y="110"/>
                  </a:cubicBezTo>
                  <a:cubicBezTo>
                    <a:pt x="947" y="107"/>
                    <a:pt x="947" y="106"/>
                    <a:pt x="944" y="102"/>
                  </a:cubicBezTo>
                  <a:cubicBezTo>
                    <a:pt x="941" y="99"/>
                    <a:pt x="935" y="98"/>
                    <a:pt x="935" y="98"/>
                  </a:cubicBezTo>
                  <a:cubicBezTo>
                    <a:pt x="935" y="98"/>
                    <a:pt x="937" y="95"/>
                    <a:pt x="939" y="94"/>
                  </a:cubicBezTo>
                  <a:cubicBezTo>
                    <a:pt x="942" y="92"/>
                    <a:pt x="942" y="92"/>
                    <a:pt x="945" y="90"/>
                  </a:cubicBezTo>
                  <a:cubicBezTo>
                    <a:pt x="948" y="89"/>
                    <a:pt x="953" y="85"/>
                    <a:pt x="953" y="85"/>
                  </a:cubicBezTo>
                  <a:cubicBezTo>
                    <a:pt x="953" y="85"/>
                    <a:pt x="941" y="89"/>
                    <a:pt x="938" y="91"/>
                  </a:cubicBezTo>
                  <a:cubicBezTo>
                    <a:pt x="935" y="93"/>
                    <a:pt x="933" y="94"/>
                    <a:pt x="930" y="95"/>
                  </a:cubicBezTo>
                  <a:cubicBezTo>
                    <a:pt x="926" y="97"/>
                    <a:pt x="922" y="99"/>
                    <a:pt x="922" y="99"/>
                  </a:cubicBezTo>
                  <a:cubicBezTo>
                    <a:pt x="922" y="99"/>
                    <a:pt x="927" y="94"/>
                    <a:pt x="929" y="90"/>
                  </a:cubicBezTo>
                  <a:cubicBezTo>
                    <a:pt x="932" y="86"/>
                    <a:pt x="939" y="82"/>
                    <a:pt x="939" y="82"/>
                  </a:cubicBezTo>
                  <a:cubicBezTo>
                    <a:pt x="939" y="82"/>
                    <a:pt x="932" y="81"/>
                    <a:pt x="923" y="90"/>
                  </a:cubicBezTo>
                  <a:cubicBezTo>
                    <a:pt x="921" y="93"/>
                    <a:pt x="920" y="95"/>
                    <a:pt x="917" y="98"/>
                  </a:cubicBezTo>
                  <a:cubicBezTo>
                    <a:pt x="913" y="102"/>
                    <a:pt x="905" y="104"/>
                    <a:pt x="905" y="104"/>
                  </a:cubicBezTo>
                  <a:cubicBezTo>
                    <a:pt x="905" y="104"/>
                    <a:pt x="908" y="101"/>
                    <a:pt x="909" y="98"/>
                  </a:cubicBezTo>
                  <a:cubicBezTo>
                    <a:pt x="910" y="92"/>
                    <a:pt x="913" y="89"/>
                    <a:pt x="913" y="89"/>
                  </a:cubicBezTo>
                  <a:cubicBezTo>
                    <a:pt x="913" y="89"/>
                    <a:pt x="907" y="94"/>
                    <a:pt x="904" y="100"/>
                  </a:cubicBezTo>
                  <a:cubicBezTo>
                    <a:pt x="903" y="104"/>
                    <a:pt x="901" y="106"/>
                    <a:pt x="898" y="109"/>
                  </a:cubicBezTo>
                  <a:cubicBezTo>
                    <a:pt x="895" y="112"/>
                    <a:pt x="888" y="113"/>
                    <a:pt x="888" y="113"/>
                  </a:cubicBezTo>
                  <a:cubicBezTo>
                    <a:pt x="888" y="113"/>
                    <a:pt x="891" y="110"/>
                    <a:pt x="892" y="107"/>
                  </a:cubicBezTo>
                  <a:cubicBezTo>
                    <a:pt x="892" y="104"/>
                    <a:pt x="894" y="100"/>
                    <a:pt x="895" y="99"/>
                  </a:cubicBezTo>
                  <a:cubicBezTo>
                    <a:pt x="897" y="98"/>
                    <a:pt x="898" y="96"/>
                    <a:pt x="898" y="96"/>
                  </a:cubicBezTo>
                  <a:cubicBezTo>
                    <a:pt x="898" y="96"/>
                    <a:pt x="897" y="98"/>
                    <a:pt x="898" y="101"/>
                  </a:cubicBezTo>
                  <a:cubicBezTo>
                    <a:pt x="898" y="104"/>
                    <a:pt x="896" y="107"/>
                    <a:pt x="896" y="107"/>
                  </a:cubicBezTo>
                  <a:cubicBezTo>
                    <a:pt x="896" y="107"/>
                    <a:pt x="899" y="104"/>
                    <a:pt x="901" y="102"/>
                  </a:cubicBezTo>
                  <a:cubicBezTo>
                    <a:pt x="902" y="99"/>
                    <a:pt x="902" y="99"/>
                    <a:pt x="904" y="94"/>
                  </a:cubicBezTo>
                  <a:cubicBezTo>
                    <a:pt x="907" y="90"/>
                    <a:pt x="910" y="88"/>
                    <a:pt x="912" y="87"/>
                  </a:cubicBezTo>
                  <a:cubicBezTo>
                    <a:pt x="914" y="85"/>
                    <a:pt x="917" y="85"/>
                    <a:pt x="917" y="85"/>
                  </a:cubicBezTo>
                  <a:cubicBezTo>
                    <a:pt x="917" y="85"/>
                    <a:pt x="915" y="89"/>
                    <a:pt x="914" y="91"/>
                  </a:cubicBezTo>
                  <a:cubicBezTo>
                    <a:pt x="913" y="94"/>
                    <a:pt x="912" y="98"/>
                    <a:pt x="912" y="98"/>
                  </a:cubicBezTo>
                  <a:cubicBezTo>
                    <a:pt x="919" y="89"/>
                    <a:pt x="919" y="89"/>
                    <a:pt x="924" y="85"/>
                  </a:cubicBezTo>
                  <a:cubicBezTo>
                    <a:pt x="927" y="82"/>
                    <a:pt x="932" y="79"/>
                    <a:pt x="936" y="79"/>
                  </a:cubicBezTo>
                  <a:cubicBezTo>
                    <a:pt x="940" y="79"/>
                    <a:pt x="942" y="79"/>
                    <a:pt x="942" y="79"/>
                  </a:cubicBezTo>
                  <a:cubicBezTo>
                    <a:pt x="942" y="79"/>
                    <a:pt x="939" y="77"/>
                    <a:pt x="941" y="74"/>
                  </a:cubicBezTo>
                  <a:cubicBezTo>
                    <a:pt x="942" y="73"/>
                    <a:pt x="944" y="73"/>
                    <a:pt x="945" y="74"/>
                  </a:cubicBezTo>
                  <a:cubicBezTo>
                    <a:pt x="947" y="75"/>
                    <a:pt x="947" y="77"/>
                    <a:pt x="946" y="80"/>
                  </a:cubicBezTo>
                  <a:cubicBezTo>
                    <a:pt x="945" y="82"/>
                    <a:pt x="933" y="90"/>
                    <a:pt x="932" y="91"/>
                  </a:cubicBezTo>
                  <a:cubicBezTo>
                    <a:pt x="933" y="91"/>
                    <a:pt x="940" y="86"/>
                    <a:pt x="944" y="84"/>
                  </a:cubicBezTo>
                  <a:cubicBezTo>
                    <a:pt x="946" y="83"/>
                    <a:pt x="949" y="83"/>
                    <a:pt x="951" y="83"/>
                  </a:cubicBezTo>
                  <a:cubicBezTo>
                    <a:pt x="952" y="83"/>
                    <a:pt x="956" y="82"/>
                    <a:pt x="956" y="82"/>
                  </a:cubicBezTo>
                  <a:cubicBezTo>
                    <a:pt x="956" y="82"/>
                    <a:pt x="951" y="81"/>
                    <a:pt x="951" y="79"/>
                  </a:cubicBezTo>
                  <a:cubicBezTo>
                    <a:pt x="951" y="77"/>
                    <a:pt x="952" y="76"/>
                    <a:pt x="955" y="76"/>
                  </a:cubicBezTo>
                  <a:cubicBezTo>
                    <a:pt x="957" y="76"/>
                    <a:pt x="958" y="77"/>
                    <a:pt x="959" y="79"/>
                  </a:cubicBezTo>
                  <a:cubicBezTo>
                    <a:pt x="960" y="81"/>
                    <a:pt x="960" y="85"/>
                    <a:pt x="958" y="87"/>
                  </a:cubicBezTo>
                  <a:cubicBezTo>
                    <a:pt x="954" y="91"/>
                    <a:pt x="944" y="95"/>
                    <a:pt x="944" y="95"/>
                  </a:cubicBezTo>
                  <a:cubicBezTo>
                    <a:pt x="944" y="95"/>
                    <a:pt x="948" y="96"/>
                    <a:pt x="950" y="97"/>
                  </a:cubicBezTo>
                  <a:cubicBezTo>
                    <a:pt x="952" y="98"/>
                    <a:pt x="954" y="100"/>
                    <a:pt x="957" y="102"/>
                  </a:cubicBezTo>
                  <a:cubicBezTo>
                    <a:pt x="960" y="104"/>
                    <a:pt x="963" y="104"/>
                    <a:pt x="963" y="104"/>
                  </a:cubicBezTo>
                  <a:cubicBezTo>
                    <a:pt x="963" y="104"/>
                    <a:pt x="961" y="103"/>
                    <a:pt x="961" y="101"/>
                  </a:cubicBezTo>
                  <a:cubicBezTo>
                    <a:pt x="960" y="99"/>
                    <a:pt x="962" y="97"/>
                    <a:pt x="964" y="97"/>
                  </a:cubicBezTo>
                  <a:cubicBezTo>
                    <a:pt x="965" y="98"/>
                    <a:pt x="968" y="99"/>
                    <a:pt x="968" y="102"/>
                  </a:cubicBezTo>
                  <a:cubicBezTo>
                    <a:pt x="968" y="106"/>
                    <a:pt x="964" y="108"/>
                    <a:pt x="960" y="107"/>
                  </a:cubicBezTo>
                  <a:cubicBezTo>
                    <a:pt x="957" y="106"/>
                    <a:pt x="953" y="104"/>
                    <a:pt x="950" y="101"/>
                  </a:cubicBezTo>
                  <a:close/>
                  <a:moveTo>
                    <a:pt x="873" y="139"/>
                  </a:moveTo>
                  <a:cubicBezTo>
                    <a:pt x="874" y="141"/>
                    <a:pt x="874" y="143"/>
                    <a:pt x="874" y="143"/>
                  </a:cubicBezTo>
                  <a:cubicBezTo>
                    <a:pt x="874" y="143"/>
                    <a:pt x="873" y="141"/>
                    <a:pt x="871" y="139"/>
                  </a:cubicBezTo>
                  <a:cubicBezTo>
                    <a:pt x="869" y="138"/>
                    <a:pt x="867" y="138"/>
                    <a:pt x="866" y="139"/>
                  </a:cubicBezTo>
                  <a:cubicBezTo>
                    <a:pt x="865" y="139"/>
                    <a:pt x="864" y="140"/>
                    <a:pt x="864" y="140"/>
                  </a:cubicBezTo>
                  <a:cubicBezTo>
                    <a:pt x="864" y="140"/>
                    <a:pt x="863" y="138"/>
                    <a:pt x="865" y="136"/>
                  </a:cubicBezTo>
                  <a:cubicBezTo>
                    <a:pt x="867" y="134"/>
                    <a:pt x="869" y="135"/>
                    <a:pt x="871" y="136"/>
                  </a:cubicBezTo>
                  <a:cubicBezTo>
                    <a:pt x="872" y="136"/>
                    <a:pt x="872" y="137"/>
                    <a:pt x="873" y="139"/>
                  </a:cubicBezTo>
                  <a:close/>
                  <a:moveTo>
                    <a:pt x="891" y="127"/>
                  </a:moveTo>
                  <a:cubicBezTo>
                    <a:pt x="893" y="129"/>
                    <a:pt x="892" y="134"/>
                    <a:pt x="892" y="134"/>
                  </a:cubicBezTo>
                  <a:cubicBezTo>
                    <a:pt x="892" y="134"/>
                    <a:pt x="891" y="132"/>
                    <a:pt x="890" y="131"/>
                  </a:cubicBezTo>
                  <a:cubicBezTo>
                    <a:pt x="888" y="131"/>
                    <a:pt x="885" y="130"/>
                    <a:pt x="882" y="132"/>
                  </a:cubicBezTo>
                  <a:cubicBezTo>
                    <a:pt x="880" y="134"/>
                    <a:pt x="878" y="137"/>
                    <a:pt x="878" y="137"/>
                  </a:cubicBezTo>
                  <a:cubicBezTo>
                    <a:pt x="878" y="137"/>
                    <a:pt x="879" y="133"/>
                    <a:pt x="880" y="130"/>
                  </a:cubicBezTo>
                  <a:cubicBezTo>
                    <a:pt x="882" y="127"/>
                    <a:pt x="881" y="125"/>
                    <a:pt x="881" y="124"/>
                  </a:cubicBezTo>
                  <a:cubicBezTo>
                    <a:pt x="880" y="122"/>
                    <a:pt x="879" y="121"/>
                    <a:pt x="878" y="120"/>
                  </a:cubicBezTo>
                  <a:cubicBezTo>
                    <a:pt x="877" y="117"/>
                    <a:pt x="876" y="112"/>
                    <a:pt x="876" y="112"/>
                  </a:cubicBezTo>
                  <a:cubicBezTo>
                    <a:pt x="876" y="112"/>
                    <a:pt x="875" y="117"/>
                    <a:pt x="874" y="120"/>
                  </a:cubicBezTo>
                  <a:cubicBezTo>
                    <a:pt x="873" y="121"/>
                    <a:pt x="872" y="122"/>
                    <a:pt x="872" y="124"/>
                  </a:cubicBezTo>
                  <a:cubicBezTo>
                    <a:pt x="871" y="125"/>
                    <a:pt x="870" y="127"/>
                    <a:pt x="872" y="130"/>
                  </a:cubicBezTo>
                  <a:cubicBezTo>
                    <a:pt x="874" y="133"/>
                    <a:pt x="874" y="137"/>
                    <a:pt x="874" y="137"/>
                  </a:cubicBezTo>
                  <a:cubicBezTo>
                    <a:pt x="874" y="137"/>
                    <a:pt x="872" y="134"/>
                    <a:pt x="870" y="132"/>
                  </a:cubicBezTo>
                  <a:cubicBezTo>
                    <a:pt x="868" y="130"/>
                    <a:pt x="864" y="131"/>
                    <a:pt x="863" y="131"/>
                  </a:cubicBezTo>
                  <a:cubicBezTo>
                    <a:pt x="861" y="132"/>
                    <a:pt x="861" y="134"/>
                    <a:pt x="861" y="134"/>
                  </a:cubicBezTo>
                  <a:cubicBezTo>
                    <a:pt x="861" y="134"/>
                    <a:pt x="859" y="129"/>
                    <a:pt x="862" y="127"/>
                  </a:cubicBezTo>
                  <a:cubicBezTo>
                    <a:pt x="864" y="125"/>
                    <a:pt x="866" y="125"/>
                    <a:pt x="867" y="127"/>
                  </a:cubicBezTo>
                  <a:cubicBezTo>
                    <a:pt x="869" y="128"/>
                    <a:pt x="870" y="129"/>
                    <a:pt x="870" y="129"/>
                  </a:cubicBezTo>
                  <a:cubicBezTo>
                    <a:pt x="870" y="129"/>
                    <a:pt x="871" y="126"/>
                    <a:pt x="868" y="125"/>
                  </a:cubicBezTo>
                  <a:cubicBezTo>
                    <a:pt x="866" y="123"/>
                    <a:pt x="863" y="122"/>
                    <a:pt x="862" y="119"/>
                  </a:cubicBezTo>
                  <a:cubicBezTo>
                    <a:pt x="861" y="117"/>
                    <a:pt x="861" y="116"/>
                    <a:pt x="861" y="116"/>
                  </a:cubicBezTo>
                  <a:cubicBezTo>
                    <a:pt x="861" y="116"/>
                    <a:pt x="862" y="116"/>
                    <a:pt x="864" y="116"/>
                  </a:cubicBezTo>
                  <a:cubicBezTo>
                    <a:pt x="866" y="116"/>
                    <a:pt x="867" y="116"/>
                    <a:pt x="868" y="117"/>
                  </a:cubicBezTo>
                  <a:cubicBezTo>
                    <a:pt x="869" y="118"/>
                    <a:pt x="871" y="121"/>
                    <a:pt x="871" y="121"/>
                  </a:cubicBezTo>
                  <a:cubicBezTo>
                    <a:pt x="871" y="121"/>
                    <a:pt x="872" y="119"/>
                    <a:pt x="871" y="116"/>
                  </a:cubicBezTo>
                  <a:cubicBezTo>
                    <a:pt x="869" y="113"/>
                    <a:pt x="869" y="113"/>
                    <a:pt x="869" y="111"/>
                  </a:cubicBezTo>
                  <a:cubicBezTo>
                    <a:pt x="869" y="108"/>
                    <a:pt x="870" y="106"/>
                    <a:pt x="872" y="104"/>
                  </a:cubicBezTo>
                  <a:cubicBezTo>
                    <a:pt x="874" y="102"/>
                    <a:pt x="876" y="98"/>
                    <a:pt x="876" y="98"/>
                  </a:cubicBezTo>
                  <a:cubicBezTo>
                    <a:pt x="876" y="98"/>
                    <a:pt x="878" y="102"/>
                    <a:pt x="880" y="104"/>
                  </a:cubicBezTo>
                  <a:cubicBezTo>
                    <a:pt x="882" y="106"/>
                    <a:pt x="883" y="108"/>
                    <a:pt x="883" y="111"/>
                  </a:cubicBezTo>
                  <a:cubicBezTo>
                    <a:pt x="883" y="113"/>
                    <a:pt x="883" y="113"/>
                    <a:pt x="882" y="116"/>
                  </a:cubicBezTo>
                  <a:cubicBezTo>
                    <a:pt x="880" y="119"/>
                    <a:pt x="882" y="121"/>
                    <a:pt x="882" y="121"/>
                  </a:cubicBezTo>
                  <a:cubicBezTo>
                    <a:pt x="882" y="121"/>
                    <a:pt x="883" y="118"/>
                    <a:pt x="884" y="117"/>
                  </a:cubicBezTo>
                  <a:cubicBezTo>
                    <a:pt x="885" y="116"/>
                    <a:pt x="887" y="116"/>
                    <a:pt x="888" y="116"/>
                  </a:cubicBezTo>
                  <a:cubicBezTo>
                    <a:pt x="890" y="116"/>
                    <a:pt x="892" y="116"/>
                    <a:pt x="892" y="116"/>
                  </a:cubicBezTo>
                  <a:cubicBezTo>
                    <a:pt x="892" y="116"/>
                    <a:pt x="891" y="117"/>
                    <a:pt x="890" y="119"/>
                  </a:cubicBezTo>
                  <a:cubicBezTo>
                    <a:pt x="889" y="122"/>
                    <a:pt x="887" y="123"/>
                    <a:pt x="884" y="125"/>
                  </a:cubicBezTo>
                  <a:cubicBezTo>
                    <a:pt x="882" y="126"/>
                    <a:pt x="882" y="129"/>
                    <a:pt x="882" y="129"/>
                  </a:cubicBezTo>
                  <a:cubicBezTo>
                    <a:pt x="882" y="129"/>
                    <a:pt x="883" y="128"/>
                    <a:pt x="885" y="127"/>
                  </a:cubicBezTo>
                  <a:cubicBezTo>
                    <a:pt x="887" y="125"/>
                    <a:pt x="888" y="125"/>
                    <a:pt x="891" y="127"/>
                  </a:cubicBezTo>
                  <a:close/>
                  <a:moveTo>
                    <a:pt x="887" y="136"/>
                  </a:moveTo>
                  <a:cubicBezTo>
                    <a:pt x="889" y="138"/>
                    <a:pt x="888" y="140"/>
                    <a:pt x="888" y="140"/>
                  </a:cubicBezTo>
                  <a:cubicBezTo>
                    <a:pt x="888" y="140"/>
                    <a:pt x="888" y="139"/>
                    <a:pt x="887" y="139"/>
                  </a:cubicBezTo>
                  <a:cubicBezTo>
                    <a:pt x="885" y="138"/>
                    <a:pt x="884" y="138"/>
                    <a:pt x="882" y="139"/>
                  </a:cubicBezTo>
                  <a:cubicBezTo>
                    <a:pt x="879" y="141"/>
                    <a:pt x="879" y="143"/>
                    <a:pt x="879" y="143"/>
                  </a:cubicBezTo>
                  <a:cubicBezTo>
                    <a:pt x="879" y="143"/>
                    <a:pt x="879" y="141"/>
                    <a:pt x="880" y="139"/>
                  </a:cubicBezTo>
                  <a:cubicBezTo>
                    <a:pt x="881" y="138"/>
                    <a:pt x="881" y="136"/>
                    <a:pt x="882" y="136"/>
                  </a:cubicBezTo>
                  <a:cubicBezTo>
                    <a:pt x="883" y="135"/>
                    <a:pt x="885" y="134"/>
                    <a:pt x="887" y="136"/>
                  </a:cubicBezTo>
                  <a:close/>
                  <a:moveTo>
                    <a:pt x="867" y="108"/>
                  </a:moveTo>
                  <a:cubicBezTo>
                    <a:pt x="868" y="109"/>
                    <a:pt x="868" y="110"/>
                    <a:pt x="868" y="113"/>
                  </a:cubicBezTo>
                  <a:cubicBezTo>
                    <a:pt x="868" y="113"/>
                    <a:pt x="867" y="112"/>
                    <a:pt x="866" y="111"/>
                  </a:cubicBezTo>
                  <a:cubicBezTo>
                    <a:pt x="865" y="110"/>
                    <a:pt x="865" y="109"/>
                    <a:pt x="865" y="108"/>
                  </a:cubicBezTo>
                  <a:cubicBezTo>
                    <a:pt x="865" y="106"/>
                    <a:pt x="865" y="106"/>
                    <a:pt x="865" y="106"/>
                  </a:cubicBezTo>
                  <a:cubicBezTo>
                    <a:pt x="865" y="106"/>
                    <a:pt x="866" y="107"/>
                    <a:pt x="867" y="108"/>
                  </a:cubicBezTo>
                  <a:close/>
                  <a:moveTo>
                    <a:pt x="888" y="106"/>
                  </a:moveTo>
                  <a:cubicBezTo>
                    <a:pt x="888" y="106"/>
                    <a:pt x="888" y="106"/>
                    <a:pt x="888" y="108"/>
                  </a:cubicBezTo>
                  <a:cubicBezTo>
                    <a:pt x="888" y="109"/>
                    <a:pt x="887" y="110"/>
                    <a:pt x="887" y="111"/>
                  </a:cubicBezTo>
                  <a:cubicBezTo>
                    <a:pt x="886" y="112"/>
                    <a:pt x="885" y="113"/>
                    <a:pt x="885" y="113"/>
                  </a:cubicBezTo>
                  <a:cubicBezTo>
                    <a:pt x="885" y="110"/>
                    <a:pt x="885" y="109"/>
                    <a:pt x="886" y="108"/>
                  </a:cubicBezTo>
                  <a:cubicBezTo>
                    <a:pt x="887" y="107"/>
                    <a:pt x="888" y="106"/>
                    <a:pt x="888" y="106"/>
                  </a:cubicBezTo>
                  <a:close/>
                  <a:moveTo>
                    <a:pt x="865" y="94"/>
                  </a:moveTo>
                  <a:cubicBezTo>
                    <a:pt x="868" y="96"/>
                    <a:pt x="873" y="97"/>
                    <a:pt x="873" y="97"/>
                  </a:cubicBezTo>
                  <a:cubicBezTo>
                    <a:pt x="873" y="97"/>
                    <a:pt x="871" y="97"/>
                    <a:pt x="867" y="97"/>
                  </a:cubicBezTo>
                  <a:cubicBezTo>
                    <a:pt x="864" y="97"/>
                    <a:pt x="863" y="97"/>
                    <a:pt x="861" y="96"/>
                  </a:cubicBezTo>
                  <a:cubicBezTo>
                    <a:pt x="858" y="95"/>
                    <a:pt x="857" y="94"/>
                    <a:pt x="857" y="94"/>
                  </a:cubicBezTo>
                  <a:cubicBezTo>
                    <a:pt x="857" y="94"/>
                    <a:pt x="859" y="94"/>
                    <a:pt x="861" y="95"/>
                  </a:cubicBezTo>
                  <a:cubicBezTo>
                    <a:pt x="863" y="95"/>
                    <a:pt x="864" y="95"/>
                    <a:pt x="864" y="95"/>
                  </a:cubicBezTo>
                  <a:cubicBezTo>
                    <a:pt x="864" y="95"/>
                    <a:pt x="861" y="94"/>
                    <a:pt x="856" y="89"/>
                  </a:cubicBezTo>
                  <a:cubicBezTo>
                    <a:pt x="853" y="85"/>
                    <a:pt x="851" y="83"/>
                    <a:pt x="848" y="83"/>
                  </a:cubicBezTo>
                  <a:cubicBezTo>
                    <a:pt x="845" y="82"/>
                    <a:pt x="846" y="83"/>
                    <a:pt x="845" y="84"/>
                  </a:cubicBezTo>
                  <a:cubicBezTo>
                    <a:pt x="844" y="85"/>
                    <a:pt x="841" y="84"/>
                    <a:pt x="841" y="83"/>
                  </a:cubicBezTo>
                  <a:cubicBezTo>
                    <a:pt x="841" y="81"/>
                    <a:pt x="842" y="80"/>
                    <a:pt x="844" y="80"/>
                  </a:cubicBezTo>
                  <a:cubicBezTo>
                    <a:pt x="846" y="80"/>
                    <a:pt x="850" y="82"/>
                    <a:pt x="850" y="82"/>
                  </a:cubicBezTo>
                  <a:cubicBezTo>
                    <a:pt x="850" y="82"/>
                    <a:pt x="847" y="76"/>
                    <a:pt x="844" y="76"/>
                  </a:cubicBezTo>
                  <a:cubicBezTo>
                    <a:pt x="841" y="76"/>
                    <a:pt x="839" y="77"/>
                    <a:pt x="838" y="78"/>
                  </a:cubicBezTo>
                  <a:cubicBezTo>
                    <a:pt x="836" y="78"/>
                    <a:pt x="834" y="79"/>
                    <a:pt x="833" y="79"/>
                  </a:cubicBezTo>
                  <a:cubicBezTo>
                    <a:pt x="831" y="79"/>
                    <a:pt x="830" y="78"/>
                    <a:pt x="830" y="78"/>
                  </a:cubicBezTo>
                  <a:cubicBezTo>
                    <a:pt x="830" y="78"/>
                    <a:pt x="831" y="78"/>
                    <a:pt x="834" y="75"/>
                  </a:cubicBezTo>
                  <a:cubicBezTo>
                    <a:pt x="837" y="72"/>
                    <a:pt x="839" y="71"/>
                    <a:pt x="841" y="71"/>
                  </a:cubicBezTo>
                  <a:cubicBezTo>
                    <a:pt x="843" y="71"/>
                    <a:pt x="846" y="71"/>
                    <a:pt x="847" y="73"/>
                  </a:cubicBezTo>
                  <a:cubicBezTo>
                    <a:pt x="849" y="75"/>
                    <a:pt x="852" y="78"/>
                    <a:pt x="852" y="78"/>
                  </a:cubicBezTo>
                  <a:cubicBezTo>
                    <a:pt x="852" y="78"/>
                    <a:pt x="853" y="77"/>
                    <a:pt x="852" y="75"/>
                  </a:cubicBezTo>
                  <a:cubicBezTo>
                    <a:pt x="852" y="74"/>
                    <a:pt x="853" y="72"/>
                    <a:pt x="853" y="72"/>
                  </a:cubicBezTo>
                  <a:cubicBezTo>
                    <a:pt x="853" y="72"/>
                    <a:pt x="855" y="77"/>
                    <a:pt x="856" y="79"/>
                  </a:cubicBezTo>
                  <a:cubicBezTo>
                    <a:pt x="859" y="82"/>
                    <a:pt x="858" y="81"/>
                    <a:pt x="861" y="83"/>
                  </a:cubicBezTo>
                  <a:cubicBezTo>
                    <a:pt x="863" y="86"/>
                    <a:pt x="863" y="86"/>
                    <a:pt x="865" y="88"/>
                  </a:cubicBezTo>
                  <a:cubicBezTo>
                    <a:pt x="867" y="91"/>
                    <a:pt x="872" y="94"/>
                    <a:pt x="872" y="94"/>
                  </a:cubicBezTo>
                  <a:cubicBezTo>
                    <a:pt x="872" y="94"/>
                    <a:pt x="866" y="93"/>
                    <a:pt x="863" y="89"/>
                  </a:cubicBezTo>
                  <a:cubicBezTo>
                    <a:pt x="859" y="84"/>
                    <a:pt x="860" y="86"/>
                    <a:pt x="857" y="84"/>
                  </a:cubicBezTo>
                  <a:cubicBezTo>
                    <a:pt x="855" y="81"/>
                    <a:pt x="852" y="81"/>
                    <a:pt x="852" y="81"/>
                  </a:cubicBezTo>
                  <a:cubicBezTo>
                    <a:pt x="852" y="81"/>
                    <a:pt x="854" y="83"/>
                    <a:pt x="856" y="86"/>
                  </a:cubicBezTo>
                  <a:cubicBezTo>
                    <a:pt x="859" y="88"/>
                    <a:pt x="861" y="92"/>
                    <a:pt x="865" y="94"/>
                  </a:cubicBezTo>
                  <a:close/>
                  <a:moveTo>
                    <a:pt x="872" y="89"/>
                  </a:moveTo>
                  <a:cubicBezTo>
                    <a:pt x="874" y="91"/>
                    <a:pt x="875" y="91"/>
                    <a:pt x="875" y="91"/>
                  </a:cubicBezTo>
                  <a:cubicBezTo>
                    <a:pt x="873" y="92"/>
                    <a:pt x="873" y="92"/>
                    <a:pt x="873" y="92"/>
                  </a:cubicBezTo>
                  <a:cubicBezTo>
                    <a:pt x="870" y="91"/>
                    <a:pt x="869" y="89"/>
                    <a:pt x="868" y="86"/>
                  </a:cubicBezTo>
                  <a:cubicBezTo>
                    <a:pt x="866" y="83"/>
                    <a:pt x="865" y="81"/>
                    <a:pt x="863" y="80"/>
                  </a:cubicBezTo>
                  <a:cubicBezTo>
                    <a:pt x="861" y="79"/>
                    <a:pt x="860" y="78"/>
                    <a:pt x="860" y="78"/>
                  </a:cubicBezTo>
                  <a:cubicBezTo>
                    <a:pt x="860" y="78"/>
                    <a:pt x="863" y="78"/>
                    <a:pt x="864" y="78"/>
                  </a:cubicBezTo>
                  <a:cubicBezTo>
                    <a:pt x="867" y="79"/>
                    <a:pt x="868" y="81"/>
                    <a:pt x="869" y="83"/>
                  </a:cubicBezTo>
                  <a:cubicBezTo>
                    <a:pt x="870" y="85"/>
                    <a:pt x="870" y="88"/>
                    <a:pt x="872" y="89"/>
                  </a:cubicBezTo>
                  <a:close/>
                  <a:moveTo>
                    <a:pt x="828" y="59"/>
                  </a:moveTo>
                  <a:cubicBezTo>
                    <a:pt x="826" y="60"/>
                    <a:pt x="818" y="64"/>
                    <a:pt x="818" y="64"/>
                  </a:cubicBezTo>
                  <a:cubicBezTo>
                    <a:pt x="818" y="64"/>
                    <a:pt x="825" y="62"/>
                    <a:pt x="830" y="61"/>
                  </a:cubicBezTo>
                  <a:cubicBezTo>
                    <a:pt x="835" y="59"/>
                    <a:pt x="842" y="59"/>
                    <a:pt x="845" y="60"/>
                  </a:cubicBezTo>
                  <a:cubicBezTo>
                    <a:pt x="848" y="62"/>
                    <a:pt x="851" y="64"/>
                    <a:pt x="853" y="66"/>
                  </a:cubicBezTo>
                  <a:cubicBezTo>
                    <a:pt x="855" y="69"/>
                    <a:pt x="858" y="72"/>
                    <a:pt x="858" y="72"/>
                  </a:cubicBezTo>
                  <a:cubicBezTo>
                    <a:pt x="858" y="72"/>
                    <a:pt x="855" y="70"/>
                    <a:pt x="852" y="68"/>
                  </a:cubicBezTo>
                  <a:cubicBezTo>
                    <a:pt x="850" y="66"/>
                    <a:pt x="847" y="64"/>
                    <a:pt x="844" y="63"/>
                  </a:cubicBezTo>
                  <a:cubicBezTo>
                    <a:pt x="840" y="63"/>
                    <a:pt x="836" y="62"/>
                    <a:pt x="833" y="66"/>
                  </a:cubicBezTo>
                  <a:cubicBezTo>
                    <a:pt x="829" y="69"/>
                    <a:pt x="824" y="74"/>
                    <a:pt x="821" y="74"/>
                  </a:cubicBezTo>
                  <a:cubicBezTo>
                    <a:pt x="817" y="75"/>
                    <a:pt x="813" y="73"/>
                    <a:pt x="813" y="71"/>
                  </a:cubicBezTo>
                  <a:cubicBezTo>
                    <a:pt x="813" y="69"/>
                    <a:pt x="816" y="68"/>
                    <a:pt x="817" y="69"/>
                  </a:cubicBezTo>
                  <a:cubicBezTo>
                    <a:pt x="818" y="70"/>
                    <a:pt x="817" y="71"/>
                    <a:pt x="817" y="71"/>
                  </a:cubicBezTo>
                  <a:cubicBezTo>
                    <a:pt x="817" y="71"/>
                    <a:pt x="818" y="72"/>
                    <a:pt x="820" y="70"/>
                  </a:cubicBezTo>
                  <a:cubicBezTo>
                    <a:pt x="821" y="68"/>
                    <a:pt x="821" y="66"/>
                    <a:pt x="821" y="66"/>
                  </a:cubicBezTo>
                  <a:cubicBezTo>
                    <a:pt x="821" y="66"/>
                    <a:pt x="817" y="67"/>
                    <a:pt x="814" y="67"/>
                  </a:cubicBezTo>
                  <a:cubicBezTo>
                    <a:pt x="812" y="67"/>
                    <a:pt x="806" y="68"/>
                    <a:pt x="803" y="64"/>
                  </a:cubicBezTo>
                  <a:cubicBezTo>
                    <a:pt x="799" y="60"/>
                    <a:pt x="800" y="57"/>
                    <a:pt x="802" y="56"/>
                  </a:cubicBezTo>
                  <a:cubicBezTo>
                    <a:pt x="804" y="55"/>
                    <a:pt x="806" y="56"/>
                    <a:pt x="807" y="57"/>
                  </a:cubicBezTo>
                  <a:cubicBezTo>
                    <a:pt x="807" y="59"/>
                    <a:pt x="804" y="61"/>
                    <a:pt x="804" y="61"/>
                  </a:cubicBezTo>
                  <a:cubicBezTo>
                    <a:pt x="804" y="61"/>
                    <a:pt x="805" y="62"/>
                    <a:pt x="807" y="62"/>
                  </a:cubicBezTo>
                  <a:cubicBezTo>
                    <a:pt x="809" y="63"/>
                    <a:pt x="813" y="63"/>
                    <a:pt x="816" y="61"/>
                  </a:cubicBezTo>
                  <a:cubicBezTo>
                    <a:pt x="819" y="60"/>
                    <a:pt x="825" y="57"/>
                    <a:pt x="825" y="57"/>
                  </a:cubicBezTo>
                  <a:cubicBezTo>
                    <a:pt x="825" y="57"/>
                    <a:pt x="818" y="58"/>
                    <a:pt x="816" y="56"/>
                  </a:cubicBezTo>
                  <a:cubicBezTo>
                    <a:pt x="813" y="53"/>
                    <a:pt x="812" y="50"/>
                    <a:pt x="815" y="49"/>
                  </a:cubicBezTo>
                  <a:cubicBezTo>
                    <a:pt x="817" y="47"/>
                    <a:pt x="818" y="48"/>
                    <a:pt x="819" y="48"/>
                  </a:cubicBezTo>
                  <a:cubicBezTo>
                    <a:pt x="820" y="49"/>
                    <a:pt x="820" y="52"/>
                    <a:pt x="819" y="52"/>
                  </a:cubicBezTo>
                  <a:cubicBezTo>
                    <a:pt x="818" y="53"/>
                    <a:pt x="816" y="53"/>
                    <a:pt x="816" y="53"/>
                  </a:cubicBezTo>
                  <a:cubicBezTo>
                    <a:pt x="816" y="53"/>
                    <a:pt x="818" y="55"/>
                    <a:pt x="821" y="54"/>
                  </a:cubicBezTo>
                  <a:cubicBezTo>
                    <a:pt x="825" y="54"/>
                    <a:pt x="832" y="52"/>
                    <a:pt x="837" y="53"/>
                  </a:cubicBezTo>
                  <a:cubicBezTo>
                    <a:pt x="843" y="54"/>
                    <a:pt x="848" y="56"/>
                    <a:pt x="852" y="59"/>
                  </a:cubicBezTo>
                  <a:cubicBezTo>
                    <a:pt x="855" y="63"/>
                    <a:pt x="856" y="64"/>
                    <a:pt x="857" y="66"/>
                  </a:cubicBezTo>
                  <a:cubicBezTo>
                    <a:pt x="858" y="68"/>
                    <a:pt x="859" y="69"/>
                    <a:pt x="859" y="69"/>
                  </a:cubicBezTo>
                  <a:cubicBezTo>
                    <a:pt x="859" y="69"/>
                    <a:pt x="856" y="66"/>
                    <a:pt x="850" y="61"/>
                  </a:cubicBezTo>
                  <a:cubicBezTo>
                    <a:pt x="845" y="56"/>
                    <a:pt x="842" y="57"/>
                    <a:pt x="838" y="57"/>
                  </a:cubicBezTo>
                  <a:cubicBezTo>
                    <a:pt x="834" y="57"/>
                    <a:pt x="830" y="57"/>
                    <a:pt x="828" y="59"/>
                  </a:cubicBezTo>
                  <a:close/>
                  <a:moveTo>
                    <a:pt x="864" y="53"/>
                  </a:moveTo>
                  <a:cubicBezTo>
                    <a:pt x="866" y="57"/>
                    <a:pt x="866" y="61"/>
                    <a:pt x="866" y="61"/>
                  </a:cubicBezTo>
                  <a:cubicBezTo>
                    <a:pt x="866" y="61"/>
                    <a:pt x="865" y="57"/>
                    <a:pt x="860" y="52"/>
                  </a:cubicBezTo>
                  <a:cubicBezTo>
                    <a:pt x="856" y="48"/>
                    <a:pt x="852" y="45"/>
                    <a:pt x="848" y="45"/>
                  </a:cubicBezTo>
                  <a:cubicBezTo>
                    <a:pt x="842" y="43"/>
                    <a:pt x="835" y="45"/>
                    <a:pt x="835" y="45"/>
                  </a:cubicBezTo>
                  <a:cubicBezTo>
                    <a:pt x="835" y="45"/>
                    <a:pt x="844" y="44"/>
                    <a:pt x="850" y="48"/>
                  </a:cubicBezTo>
                  <a:cubicBezTo>
                    <a:pt x="856" y="51"/>
                    <a:pt x="858" y="53"/>
                    <a:pt x="860" y="57"/>
                  </a:cubicBezTo>
                  <a:cubicBezTo>
                    <a:pt x="862" y="60"/>
                    <a:pt x="862" y="64"/>
                    <a:pt x="862" y="64"/>
                  </a:cubicBezTo>
                  <a:cubicBezTo>
                    <a:pt x="862" y="64"/>
                    <a:pt x="859" y="59"/>
                    <a:pt x="855" y="55"/>
                  </a:cubicBezTo>
                  <a:cubicBezTo>
                    <a:pt x="850" y="50"/>
                    <a:pt x="843" y="49"/>
                    <a:pt x="838" y="49"/>
                  </a:cubicBezTo>
                  <a:cubicBezTo>
                    <a:pt x="832" y="49"/>
                    <a:pt x="826" y="51"/>
                    <a:pt x="823" y="48"/>
                  </a:cubicBezTo>
                  <a:cubicBezTo>
                    <a:pt x="820" y="46"/>
                    <a:pt x="818" y="42"/>
                    <a:pt x="819" y="40"/>
                  </a:cubicBezTo>
                  <a:cubicBezTo>
                    <a:pt x="820" y="38"/>
                    <a:pt x="824" y="36"/>
                    <a:pt x="826" y="38"/>
                  </a:cubicBezTo>
                  <a:cubicBezTo>
                    <a:pt x="827" y="40"/>
                    <a:pt x="827" y="41"/>
                    <a:pt x="826" y="42"/>
                  </a:cubicBezTo>
                  <a:cubicBezTo>
                    <a:pt x="825" y="43"/>
                    <a:pt x="823" y="42"/>
                    <a:pt x="823" y="42"/>
                  </a:cubicBezTo>
                  <a:cubicBezTo>
                    <a:pt x="823" y="42"/>
                    <a:pt x="824" y="44"/>
                    <a:pt x="825" y="45"/>
                  </a:cubicBezTo>
                  <a:cubicBezTo>
                    <a:pt x="827" y="45"/>
                    <a:pt x="829" y="44"/>
                    <a:pt x="832" y="43"/>
                  </a:cubicBezTo>
                  <a:cubicBezTo>
                    <a:pt x="834" y="42"/>
                    <a:pt x="837" y="40"/>
                    <a:pt x="842" y="41"/>
                  </a:cubicBezTo>
                  <a:cubicBezTo>
                    <a:pt x="847" y="41"/>
                    <a:pt x="851" y="41"/>
                    <a:pt x="856" y="45"/>
                  </a:cubicBezTo>
                  <a:cubicBezTo>
                    <a:pt x="860" y="49"/>
                    <a:pt x="862" y="50"/>
                    <a:pt x="864" y="53"/>
                  </a:cubicBezTo>
                  <a:close/>
                  <a:moveTo>
                    <a:pt x="862" y="40"/>
                  </a:moveTo>
                  <a:cubicBezTo>
                    <a:pt x="862" y="40"/>
                    <a:pt x="864" y="42"/>
                    <a:pt x="866" y="46"/>
                  </a:cubicBezTo>
                  <a:cubicBezTo>
                    <a:pt x="868" y="49"/>
                    <a:pt x="869" y="57"/>
                    <a:pt x="869" y="57"/>
                  </a:cubicBezTo>
                  <a:cubicBezTo>
                    <a:pt x="869" y="57"/>
                    <a:pt x="868" y="53"/>
                    <a:pt x="864" y="48"/>
                  </a:cubicBezTo>
                  <a:cubicBezTo>
                    <a:pt x="860" y="43"/>
                    <a:pt x="858" y="43"/>
                    <a:pt x="857" y="42"/>
                  </a:cubicBezTo>
                  <a:cubicBezTo>
                    <a:pt x="855" y="40"/>
                    <a:pt x="855" y="39"/>
                    <a:pt x="857" y="38"/>
                  </a:cubicBezTo>
                  <a:cubicBezTo>
                    <a:pt x="858" y="38"/>
                    <a:pt x="860" y="39"/>
                    <a:pt x="860" y="39"/>
                  </a:cubicBezTo>
                  <a:cubicBezTo>
                    <a:pt x="860" y="39"/>
                    <a:pt x="858" y="36"/>
                    <a:pt x="856" y="37"/>
                  </a:cubicBezTo>
                  <a:cubicBezTo>
                    <a:pt x="853" y="37"/>
                    <a:pt x="852" y="38"/>
                    <a:pt x="850" y="39"/>
                  </a:cubicBezTo>
                  <a:cubicBezTo>
                    <a:pt x="849" y="39"/>
                    <a:pt x="845" y="37"/>
                    <a:pt x="845" y="37"/>
                  </a:cubicBezTo>
                  <a:cubicBezTo>
                    <a:pt x="845" y="37"/>
                    <a:pt x="846" y="35"/>
                    <a:pt x="849" y="34"/>
                  </a:cubicBezTo>
                  <a:cubicBezTo>
                    <a:pt x="851" y="34"/>
                    <a:pt x="851" y="34"/>
                    <a:pt x="854" y="33"/>
                  </a:cubicBezTo>
                  <a:cubicBezTo>
                    <a:pt x="859" y="33"/>
                    <a:pt x="864" y="36"/>
                    <a:pt x="867" y="40"/>
                  </a:cubicBezTo>
                  <a:cubicBezTo>
                    <a:pt x="870" y="45"/>
                    <a:pt x="871" y="53"/>
                    <a:pt x="871" y="53"/>
                  </a:cubicBezTo>
                  <a:cubicBezTo>
                    <a:pt x="871" y="53"/>
                    <a:pt x="870" y="48"/>
                    <a:pt x="867" y="44"/>
                  </a:cubicBezTo>
                  <a:cubicBezTo>
                    <a:pt x="864" y="41"/>
                    <a:pt x="862" y="40"/>
                    <a:pt x="862" y="40"/>
                  </a:cubicBezTo>
                  <a:close/>
                  <a:moveTo>
                    <a:pt x="864" y="32"/>
                  </a:moveTo>
                  <a:cubicBezTo>
                    <a:pt x="867" y="35"/>
                    <a:pt x="869" y="40"/>
                    <a:pt x="869" y="40"/>
                  </a:cubicBezTo>
                  <a:cubicBezTo>
                    <a:pt x="869" y="40"/>
                    <a:pt x="863" y="34"/>
                    <a:pt x="859" y="30"/>
                  </a:cubicBezTo>
                  <a:cubicBezTo>
                    <a:pt x="854" y="27"/>
                    <a:pt x="851" y="30"/>
                    <a:pt x="847" y="31"/>
                  </a:cubicBezTo>
                  <a:cubicBezTo>
                    <a:pt x="842" y="33"/>
                    <a:pt x="839" y="33"/>
                    <a:pt x="839" y="33"/>
                  </a:cubicBezTo>
                  <a:cubicBezTo>
                    <a:pt x="839" y="33"/>
                    <a:pt x="840" y="30"/>
                    <a:pt x="843" y="29"/>
                  </a:cubicBezTo>
                  <a:cubicBezTo>
                    <a:pt x="845" y="28"/>
                    <a:pt x="850" y="26"/>
                    <a:pt x="850" y="26"/>
                  </a:cubicBezTo>
                  <a:cubicBezTo>
                    <a:pt x="850" y="26"/>
                    <a:pt x="843" y="23"/>
                    <a:pt x="840" y="26"/>
                  </a:cubicBezTo>
                  <a:cubicBezTo>
                    <a:pt x="837" y="29"/>
                    <a:pt x="837" y="32"/>
                    <a:pt x="833" y="34"/>
                  </a:cubicBezTo>
                  <a:cubicBezTo>
                    <a:pt x="831" y="35"/>
                    <a:pt x="828" y="34"/>
                    <a:pt x="826" y="32"/>
                  </a:cubicBezTo>
                  <a:cubicBezTo>
                    <a:pt x="824" y="29"/>
                    <a:pt x="825" y="27"/>
                    <a:pt x="826" y="26"/>
                  </a:cubicBezTo>
                  <a:cubicBezTo>
                    <a:pt x="827" y="26"/>
                    <a:pt x="829" y="26"/>
                    <a:pt x="830" y="27"/>
                  </a:cubicBezTo>
                  <a:cubicBezTo>
                    <a:pt x="831" y="28"/>
                    <a:pt x="831" y="30"/>
                    <a:pt x="831" y="30"/>
                  </a:cubicBezTo>
                  <a:cubicBezTo>
                    <a:pt x="831" y="30"/>
                    <a:pt x="832" y="30"/>
                    <a:pt x="833" y="28"/>
                  </a:cubicBezTo>
                  <a:cubicBezTo>
                    <a:pt x="834" y="27"/>
                    <a:pt x="834" y="25"/>
                    <a:pt x="836" y="23"/>
                  </a:cubicBezTo>
                  <a:cubicBezTo>
                    <a:pt x="838" y="20"/>
                    <a:pt x="842" y="20"/>
                    <a:pt x="845" y="20"/>
                  </a:cubicBezTo>
                  <a:cubicBezTo>
                    <a:pt x="848" y="20"/>
                    <a:pt x="849" y="22"/>
                    <a:pt x="849" y="22"/>
                  </a:cubicBezTo>
                  <a:cubicBezTo>
                    <a:pt x="849" y="22"/>
                    <a:pt x="849" y="20"/>
                    <a:pt x="848" y="19"/>
                  </a:cubicBezTo>
                  <a:cubicBezTo>
                    <a:pt x="848" y="17"/>
                    <a:pt x="846" y="15"/>
                    <a:pt x="846" y="15"/>
                  </a:cubicBezTo>
                  <a:cubicBezTo>
                    <a:pt x="846" y="15"/>
                    <a:pt x="850" y="15"/>
                    <a:pt x="853" y="19"/>
                  </a:cubicBezTo>
                  <a:cubicBezTo>
                    <a:pt x="857" y="22"/>
                    <a:pt x="856" y="23"/>
                    <a:pt x="858" y="26"/>
                  </a:cubicBezTo>
                  <a:cubicBezTo>
                    <a:pt x="861" y="29"/>
                    <a:pt x="863" y="31"/>
                    <a:pt x="864" y="32"/>
                  </a:cubicBezTo>
                  <a:close/>
                  <a:moveTo>
                    <a:pt x="878" y="86"/>
                  </a:moveTo>
                  <a:cubicBezTo>
                    <a:pt x="879" y="88"/>
                    <a:pt x="878" y="89"/>
                    <a:pt x="876" y="91"/>
                  </a:cubicBezTo>
                  <a:cubicBezTo>
                    <a:pt x="874" y="89"/>
                    <a:pt x="874" y="88"/>
                    <a:pt x="875" y="86"/>
                  </a:cubicBezTo>
                  <a:cubicBezTo>
                    <a:pt x="875" y="84"/>
                    <a:pt x="876" y="82"/>
                    <a:pt x="876" y="82"/>
                  </a:cubicBezTo>
                  <a:cubicBezTo>
                    <a:pt x="876" y="82"/>
                    <a:pt x="877" y="84"/>
                    <a:pt x="878" y="86"/>
                  </a:cubicBezTo>
                  <a:close/>
                  <a:moveTo>
                    <a:pt x="874" y="77"/>
                  </a:moveTo>
                  <a:cubicBezTo>
                    <a:pt x="873" y="79"/>
                    <a:pt x="870" y="80"/>
                    <a:pt x="868" y="78"/>
                  </a:cubicBezTo>
                  <a:cubicBezTo>
                    <a:pt x="866" y="77"/>
                    <a:pt x="866" y="75"/>
                    <a:pt x="865" y="73"/>
                  </a:cubicBezTo>
                  <a:cubicBezTo>
                    <a:pt x="865" y="70"/>
                    <a:pt x="862" y="69"/>
                    <a:pt x="861" y="68"/>
                  </a:cubicBezTo>
                  <a:cubicBezTo>
                    <a:pt x="860" y="66"/>
                    <a:pt x="860" y="65"/>
                    <a:pt x="860" y="65"/>
                  </a:cubicBezTo>
                  <a:cubicBezTo>
                    <a:pt x="860" y="65"/>
                    <a:pt x="861" y="66"/>
                    <a:pt x="862" y="66"/>
                  </a:cubicBezTo>
                  <a:cubicBezTo>
                    <a:pt x="864" y="67"/>
                    <a:pt x="867" y="66"/>
                    <a:pt x="871" y="69"/>
                  </a:cubicBezTo>
                  <a:cubicBezTo>
                    <a:pt x="874" y="72"/>
                    <a:pt x="875" y="75"/>
                    <a:pt x="874" y="77"/>
                  </a:cubicBezTo>
                  <a:close/>
                  <a:moveTo>
                    <a:pt x="922" y="78"/>
                  </a:moveTo>
                  <a:cubicBezTo>
                    <a:pt x="922" y="78"/>
                    <a:pt x="921" y="79"/>
                    <a:pt x="919" y="79"/>
                  </a:cubicBezTo>
                  <a:cubicBezTo>
                    <a:pt x="918" y="79"/>
                    <a:pt x="916" y="78"/>
                    <a:pt x="915" y="78"/>
                  </a:cubicBezTo>
                  <a:cubicBezTo>
                    <a:pt x="913" y="77"/>
                    <a:pt x="911" y="76"/>
                    <a:pt x="908" y="76"/>
                  </a:cubicBezTo>
                  <a:cubicBezTo>
                    <a:pt x="905" y="76"/>
                    <a:pt x="902" y="82"/>
                    <a:pt x="902" y="82"/>
                  </a:cubicBezTo>
                  <a:cubicBezTo>
                    <a:pt x="902" y="82"/>
                    <a:pt x="906" y="80"/>
                    <a:pt x="908" y="80"/>
                  </a:cubicBezTo>
                  <a:cubicBezTo>
                    <a:pt x="910" y="80"/>
                    <a:pt x="911" y="81"/>
                    <a:pt x="911" y="83"/>
                  </a:cubicBezTo>
                  <a:cubicBezTo>
                    <a:pt x="912" y="84"/>
                    <a:pt x="909" y="85"/>
                    <a:pt x="908" y="84"/>
                  </a:cubicBezTo>
                  <a:cubicBezTo>
                    <a:pt x="907" y="83"/>
                    <a:pt x="907" y="82"/>
                    <a:pt x="905" y="83"/>
                  </a:cubicBezTo>
                  <a:cubicBezTo>
                    <a:pt x="901" y="83"/>
                    <a:pt x="899" y="85"/>
                    <a:pt x="896" y="89"/>
                  </a:cubicBezTo>
                  <a:cubicBezTo>
                    <a:pt x="891" y="94"/>
                    <a:pt x="888" y="95"/>
                    <a:pt x="888" y="95"/>
                  </a:cubicBezTo>
                  <a:cubicBezTo>
                    <a:pt x="888" y="95"/>
                    <a:pt x="890" y="95"/>
                    <a:pt x="892" y="95"/>
                  </a:cubicBezTo>
                  <a:cubicBezTo>
                    <a:pt x="893" y="94"/>
                    <a:pt x="895" y="94"/>
                    <a:pt x="895" y="94"/>
                  </a:cubicBezTo>
                  <a:cubicBezTo>
                    <a:pt x="895" y="94"/>
                    <a:pt x="894" y="95"/>
                    <a:pt x="891" y="96"/>
                  </a:cubicBezTo>
                  <a:cubicBezTo>
                    <a:pt x="889" y="97"/>
                    <a:pt x="888" y="97"/>
                    <a:pt x="885" y="97"/>
                  </a:cubicBezTo>
                  <a:cubicBezTo>
                    <a:pt x="881" y="97"/>
                    <a:pt x="879" y="97"/>
                    <a:pt x="879" y="97"/>
                  </a:cubicBezTo>
                  <a:cubicBezTo>
                    <a:pt x="879" y="97"/>
                    <a:pt x="884" y="96"/>
                    <a:pt x="888" y="94"/>
                  </a:cubicBezTo>
                  <a:cubicBezTo>
                    <a:pt x="891" y="92"/>
                    <a:pt x="893" y="88"/>
                    <a:pt x="896" y="86"/>
                  </a:cubicBezTo>
                  <a:cubicBezTo>
                    <a:pt x="899" y="83"/>
                    <a:pt x="900" y="81"/>
                    <a:pt x="900" y="81"/>
                  </a:cubicBezTo>
                  <a:cubicBezTo>
                    <a:pt x="900" y="81"/>
                    <a:pt x="898" y="81"/>
                    <a:pt x="895" y="84"/>
                  </a:cubicBezTo>
                  <a:cubicBezTo>
                    <a:pt x="892" y="86"/>
                    <a:pt x="893" y="84"/>
                    <a:pt x="889" y="89"/>
                  </a:cubicBezTo>
                  <a:cubicBezTo>
                    <a:pt x="886" y="93"/>
                    <a:pt x="881" y="94"/>
                    <a:pt x="881" y="94"/>
                  </a:cubicBezTo>
                  <a:cubicBezTo>
                    <a:pt x="881" y="94"/>
                    <a:pt x="885" y="91"/>
                    <a:pt x="887" y="88"/>
                  </a:cubicBezTo>
                  <a:cubicBezTo>
                    <a:pt x="889" y="86"/>
                    <a:pt x="889" y="86"/>
                    <a:pt x="891" y="83"/>
                  </a:cubicBezTo>
                  <a:cubicBezTo>
                    <a:pt x="894" y="81"/>
                    <a:pt x="893" y="82"/>
                    <a:pt x="896" y="79"/>
                  </a:cubicBezTo>
                  <a:cubicBezTo>
                    <a:pt x="898" y="77"/>
                    <a:pt x="899" y="72"/>
                    <a:pt x="899" y="72"/>
                  </a:cubicBezTo>
                  <a:cubicBezTo>
                    <a:pt x="899" y="72"/>
                    <a:pt x="900" y="74"/>
                    <a:pt x="900" y="75"/>
                  </a:cubicBezTo>
                  <a:cubicBezTo>
                    <a:pt x="899" y="77"/>
                    <a:pt x="900" y="78"/>
                    <a:pt x="900" y="78"/>
                  </a:cubicBezTo>
                  <a:cubicBezTo>
                    <a:pt x="900" y="78"/>
                    <a:pt x="903" y="75"/>
                    <a:pt x="905" y="73"/>
                  </a:cubicBezTo>
                  <a:cubicBezTo>
                    <a:pt x="907" y="71"/>
                    <a:pt x="909" y="71"/>
                    <a:pt x="911" y="71"/>
                  </a:cubicBezTo>
                  <a:cubicBezTo>
                    <a:pt x="913" y="71"/>
                    <a:pt x="915" y="72"/>
                    <a:pt x="918" y="75"/>
                  </a:cubicBezTo>
                  <a:cubicBezTo>
                    <a:pt x="921" y="78"/>
                    <a:pt x="922" y="78"/>
                    <a:pt x="922" y="78"/>
                  </a:cubicBezTo>
                  <a:close/>
                  <a:moveTo>
                    <a:pt x="888" y="78"/>
                  </a:moveTo>
                  <a:cubicBezTo>
                    <a:pt x="890" y="78"/>
                    <a:pt x="893" y="78"/>
                    <a:pt x="893" y="78"/>
                  </a:cubicBezTo>
                  <a:cubicBezTo>
                    <a:pt x="893" y="78"/>
                    <a:pt x="891" y="79"/>
                    <a:pt x="889" y="80"/>
                  </a:cubicBezTo>
                  <a:cubicBezTo>
                    <a:pt x="888" y="81"/>
                    <a:pt x="886" y="83"/>
                    <a:pt x="884" y="86"/>
                  </a:cubicBezTo>
                  <a:cubicBezTo>
                    <a:pt x="883" y="89"/>
                    <a:pt x="883" y="91"/>
                    <a:pt x="880" y="92"/>
                  </a:cubicBezTo>
                  <a:cubicBezTo>
                    <a:pt x="877" y="91"/>
                    <a:pt x="877" y="91"/>
                    <a:pt x="877" y="91"/>
                  </a:cubicBezTo>
                  <a:cubicBezTo>
                    <a:pt x="877" y="91"/>
                    <a:pt x="879" y="91"/>
                    <a:pt x="880" y="89"/>
                  </a:cubicBezTo>
                  <a:cubicBezTo>
                    <a:pt x="882" y="88"/>
                    <a:pt x="882" y="85"/>
                    <a:pt x="883" y="83"/>
                  </a:cubicBezTo>
                  <a:cubicBezTo>
                    <a:pt x="885" y="81"/>
                    <a:pt x="886" y="79"/>
                    <a:pt x="888" y="78"/>
                  </a:cubicBezTo>
                  <a:close/>
                  <a:moveTo>
                    <a:pt x="950" y="64"/>
                  </a:moveTo>
                  <a:cubicBezTo>
                    <a:pt x="946" y="68"/>
                    <a:pt x="940" y="67"/>
                    <a:pt x="938" y="67"/>
                  </a:cubicBezTo>
                  <a:cubicBezTo>
                    <a:pt x="935" y="67"/>
                    <a:pt x="931" y="66"/>
                    <a:pt x="931" y="66"/>
                  </a:cubicBezTo>
                  <a:cubicBezTo>
                    <a:pt x="931" y="66"/>
                    <a:pt x="931" y="68"/>
                    <a:pt x="933" y="70"/>
                  </a:cubicBezTo>
                  <a:cubicBezTo>
                    <a:pt x="934" y="72"/>
                    <a:pt x="935" y="71"/>
                    <a:pt x="935" y="71"/>
                  </a:cubicBezTo>
                  <a:cubicBezTo>
                    <a:pt x="935" y="71"/>
                    <a:pt x="934" y="70"/>
                    <a:pt x="935" y="69"/>
                  </a:cubicBezTo>
                  <a:cubicBezTo>
                    <a:pt x="936" y="68"/>
                    <a:pt x="939" y="69"/>
                    <a:pt x="939" y="71"/>
                  </a:cubicBezTo>
                  <a:cubicBezTo>
                    <a:pt x="939" y="73"/>
                    <a:pt x="935" y="75"/>
                    <a:pt x="932" y="74"/>
                  </a:cubicBezTo>
                  <a:cubicBezTo>
                    <a:pt x="928" y="74"/>
                    <a:pt x="923" y="69"/>
                    <a:pt x="919" y="66"/>
                  </a:cubicBezTo>
                  <a:cubicBezTo>
                    <a:pt x="916" y="62"/>
                    <a:pt x="912" y="63"/>
                    <a:pt x="908" y="63"/>
                  </a:cubicBezTo>
                  <a:cubicBezTo>
                    <a:pt x="905" y="64"/>
                    <a:pt x="902" y="66"/>
                    <a:pt x="900" y="68"/>
                  </a:cubicBezTo>
                  <a:cubicBezTo>
                    <a:pt x="898" y="70"/>
                    <a:pt x="894" y="72"/>
                    <a:pt x="894" y="72"/>
                  </a:cubicBezTo>
                  <a:cubicBezTo>
                    <a:pt x="894" y="72"/>
                    <a:pt x="897" y="69"/>
                    <a:pt x="899" y="66"/>
                  </a:cubicBezTo>
                  <a:cubicBezTo>
                    <a:pt x="901" y="64"/>
                    <a:pt x="904" y="62"/>
                    <a:pt x="908" y="60"/>
                  </a:cubicBezTo>
                  <a:cubicBezTo>
                    <a:pt x="910" y="59"/>
                    <a:pt x="917" y="59"/>
                    <a:pt x="922" y="61"/>
                  </a:cubicBezTo>
                  <a:cubicBezTo>
                    <a:pt x="927" y="62"/>
                    <a:pt x="934" y="64"/>
                    <a:pt x="934" y="64"/>
                  </a:cubicBezTo>
                  <a:cubicBezTo>
                    <a:pt x="934" y="64"/>
                    <a:pt x="927" y="60"/>
                    <a:pt x="924" y="59"/>
                  </a:cubicBezTo>
                  <a:cubicBezTo>
                    <a:pt x="922" y="57"/>
                    <a:pt x="918" y="57"/>
                    <a:pt x="914" y="57"/>
                  </a:cubicBezTo>
                  <a:cubicBezTo>
                    <a:pt x="910" y="57"/>
                    <a:pt x="907" y="56"/>
                    <a:pt x="902" y="61"/>
                  </a:cubicBezTo>
                  <a:cubicBezTo>
                    <a:pt x="896" y="66"/>
                    <a:pt x="893" y="69"/>
                    <a:pt x="893" y="69"/>
                  </a:cubicBezTo>
                  <a:cubicBezTo>
                    <a:pt x="893" y="69"/>
                    <a:pt x="894" y="68"/>
                    <a:pt x="895" y="66"/>
                  </a:cubicBezTo>
                  <a:cubicBezTo>
                    <a:pt x="896" y="64"/>
                    <a:pt x="897" y="63"/>
                    <a:pt x="901" y="59"/>
                  </a:cubicBezTo>
                  <a:cubicBezTo>
                    <a:pt x="904" y="56"/>
                    <a:pt x="910" y="54"/>
                    <a:pt x="915" y="53"/>
                  </a:cubicBezTo>
                  <a:cubicBezTo>
                    <a:pt x="920" y="52"/>
                    <a:pt x="927" y="54"/>
                    <a:pt x="931" y="54"/>
                  </a:cubicBezTo>
                  <a:cubicBezTo>
                    <a:pt x="934" y="55"/>
                    <a:pt x="936" y="53"/>
                    <a:pt x="936" y="53"/>
                  </a:cubicBezTo>
                  <a:cubicBezTo>
                    <a:pt x="936" y="53"/>
                    <a:pt x="935" y="53"/>
                    <a:pt x="933" y="52"/>
                  </a:cubicBezTo>
                  <a:cubicBezTo>
                    <a:pt x="932" y="52"/>
                    <a:pt x="933" y="49"/>
                    <a:pt x="933" y="48"/>
                  </a:cubicBezTo>
                  <a:cubicBezTo>
                    <a:pt x="934" y="48"/>
                    <a:pt x="935" y="47"/>
                    <a:pt x="938" y="49"/>
                  </a:cubicBezTo>
                  <a:cubicBezTo>
                    <a:pt x="940" y="50"/>
                    <a:pt x="940" y="53"/>
                    <a:pt x="936" y="56"/>
                  </a:cubicBezTo>
                  <a:cubicBezTo>
                    <a:pt x="934" y="58"/>
                    <a:pt x="928" y="57"/>
                    <a:pt x="927" y="57"/>
                  </a:cubicBezTo>
                  <a:cubicBezTo>
                    <a:pt x="927" y="57"/>
                    <a:pt x="933" y="60"/>
                    <a:pt x="936" y="61"/>
                  </a:cubicBezTo>
                  <a:cubicBezTo>
                    <a:pt x="939" y="63"/>
                    <a:pt x="944" y="63"/>
                    <a:pt x="945" y="62"/>
                  </a:cubicBezTo>
                  <a:cubicBezTo>
                    <a:pt x="947" y="62"/>
                    <a:pt x="948" y="61"/>
                    <a:pt x="948" y="61"/>
                  </a:cubicBezTo>
                  <a:cubicBezTo>
                    <a:pt x="948" y="61"/>
                    <a:pt x="945" y="59"/>
                    <a:pt x="945" y="57"/>
                  </a:cubicBezTo>
                  <a:cubicBezTo>
                    <a:pt x="946" y="56"/>
                    <a:pt x="948" y="55"/>
                    <a:pt x="950" y="56"/>
                  </a:cubicBezTo>
                  <a:cubicBezTo>
                    <a:pt x="952" y="57"/>
                    <a:pt x="953" y="60"/>
                    <a:pt x="950" y="64"/>
                  </a:cubicBezTo>
                  <a:close/>
                  <a:moveTo>
                    <a:pt x="933" y="40"/>
                  </a:moveTo>
                  <a:cubicBezTo>
                    <a:pt x="934" y="42"/>
                    <a:pt x="932" y="46"/>
                    <a:pt x="929" y="48"/>
                  </a:cubicBezTo>
                  <a:cubicBezTo>
                    <a:pt x="926" y="51"/>
                    <a:pt x="920" y="49"/>
                    <a:pt x="914" y="49"/>
                  </a:cubicBezTo>
                  <a:cubicBezTo>
                    <a:pt x="909" y="49"/>
                    <a:pt x="902" y="50"/>
                    <a:pt x="897" y="55"/>
                  </a:cubicBezTo>
                  <a:cubicBezTo>
                    <a:pt x="893" y="59"/>
                    <a:pt x="890" y="64"/>
                    <a:pt x="890" y="64"/>
                  </a:cubicBezTo>
                  <a:cubicBezTo>
                    <a:pt x="890" y="64"/>
                    <a:pt x="890" y="60"/>
                    <a:pt x="892" y="57"/>
                  </a:cubicBezTo>
                  <a:cubicBezTo>
                    <a:pt x="894" y="53"/>
                    <a:pt x="897" y="51"/>
                    <a:pt x="902" y="48"/>
                  </a:cubicBezTo>
                  <a:cubicBezTo>
                    <a:pt x="908" y="44"/>
                    <a:pt x="917" y="45"/>
                    <a:pt x="917" y="45"/>
                  </a:cubicBezTo>
                  <a:cubicBezTo>
                    <a:pt x="917" y="45"/>
                    <a:pt x="911" y="43"/>
                    <a:pt x="904" y="45"/>
                  </a:cubicBezTo>
                  <a:cubicBezTo>
                    <a:pt x="900" y="45"/>
                    <a:pt x="896" y="48"/>
                    <a:pt x="892" y="52"/>
                  </a:cubicBezTo>
                  <a:cubicBezTo>
                    <a:pt x="887" y="57"/>
                    <a:pt x="887" y="61"/>
                    <a:pt x="887" y="61"/>
                  </a:cubicBezTo>
                  <a:cubicBezTo>
                    <a:pt x="887" y="61"/>
                    <a:pt x="886" y="57"/>
                    <a:pt x="888" y="53"/>
                  </a:cubicBezTo>
                  <a:cubicBezTo>
                    <a:pt x="891" y="50"/>
                    <a:pt x="892" y="49"/>
                    <a:pt x="896" y="45"/>
                  </a:cubicBezTo>
                  <a:cubicBezTo>
                    <a:pt x="901" y="41"/>
                    <a:pt x="905" y="41"/>
                    <a:pt x="910" y="41"/>
                  </a:cubicBezTo>
                  <a:cubicBezTo>
                    <a:pt x="915" y="40"/>
                    <a:pt x="918" y="42"/>
                    <a:pt x="921" y="43"/>
                  </a:cubicBezTo>
                  <a:cubicBezTo>
                    <a:pt x="923" y="44"/>
                    <a:pt x="926" y="45"/>
                    <a:pt x="927" y="45"/>
                  </a:cubicBezTo>
                  <a:cubicBezTo>
                    <a:pt x="928" y="44"/>
                    <a:pt x="930" y="42"/>
                    <a:pt x="930" y="42"/>
                  </a:cubicBezTo>
                  <a:cubicBezTo>
                    <a:pt x="930" y="42"/>
                    <a:pt x="927" y="43"/>
                    <a:pt x="926" y="42"/>
                  </a:cubicBezTo>
                  <a:cubicBezTo>
                    <a:pt x="925" y="41"/>
                    <a:pt x="925" y="40"/>
                    <a:pt x="926" y="38"/>
                  </a:cubicBezTo>
                  <a:cubicBezTo>
                    <a:pt x="928" y="36"/>
                    <a:pt x="932" y="38"/>
                    <a:pt x="933" y="40"/>
                  </a:cubicBezTo>
                  <a:close/>
                  <a:moveTo>
                    <a:pt x="907" y="37"/>
                  </a:moveTo>
                  <a:cubicBezTo>
                    <a:pt x="907" y="37"/>
                    <a:pt x="903" y="39"/>
                    <a:pt x="902" y="39"/>
                  </a:cubicBezTo>
                  <a:cubicBezTo>
                    <a:pt x="900" y="38"/>
                    <a:pt x="899" y="37"/>
                    <a:pt x="897" y="37"/>
                  </a:cubicBezTo>
                  <a:cubicBezTo>
                    <a:pt x="894" y="36"/>
                    <a:pt x="892" y="39"/>
                    <a:pt x="892" y="39"/>
                  </a:cubicBezTo>
                  <a:cubicBezTo>
                    <a:pt x="892" y="39"/>
                    <a:pt x="894" y="38"/>
                    <a:pt x="896" y="38"/>
                  </a:cubicBezTo>
                  <a:cubicBezTo>
                    <a:pt x="897" y="39"/>
                    <a:pt x="898" y="40"/>
                    <a:pt x="895" y="42"/>
                  </a:cubicBezTo>
                  <a:cubicBezTo>
                    <a:pt x="894" y="43"/>
                    <a:pt x="892" y="43"/>
                    <a:pt x="888" y="48"/>
                  </a:cubicBezTo>
                  <a:cubicBezTo>
                    <a:pt x="884" y="53"/>
                    <a:pt x="883" y="57"/>
                    <a:pt x="883" y="57"/>
                  </a:cubicBezTo>
                  <a:cubicBezTo>
                    <a:pt x="883" y="57"/>
                    <a:pt x="884" y="49"/>
                    <a:pt x="886" y="46"/>
                  </a:cubicBezTo>
                  <a:cubicBezTo>
                    <a:pt x="888" y="42"/>
                    <a:pt x="891" y="40"/>
                    <a:pt x="891" y="40"/>
                  </a:cubicBezTo>
                  <a:cubicBezTo>
                    <a:pt x="891" y="40"/>
                    <a:pt x="888" y="41"/>
                    <a:pt x="885" y="44"/>
                  </a:cubicBezTo>
                  <a:cubicBezTo>
                    <a:pt x="882" y="48"/>
                    <a:pt x="881" y="53"/>
                    <a:pt x="881" y="53"/>
                  </a:cubicBezTo>
                  <a:cubicBezTo>
                    <a:pt x="881" y="53"/>
                    <a:pt x="882" y="45"/>
                    <a:pt x="885" y="40"/>
                  </a:cubicBezTo>
                  <a:cubicBezTo>
                    <a:pt x="888" y="36"/>
                    <a:pt x="893" y="33"/>
                    <a:pt x="898" y="33"/>
                  </a:cubicBezTo>
                  <a:cubicBezTo>
                    <a:pt x="902" y="34"/>
                    <a:pt x="901" y="34"/>
                    <a:pt x="903" y="34"/>
                  </a:cubicBezTo>
                  <a:cubicBezTo>
                    <a:pt x="906" y="35"/>
                    <a:pt x="907" y="37"/>
                    <a:pt x="907" y="37"/>
                  </a:cubicBezTo>
                  <a:close/>
                  <a:moveTo>
                    <a:pt x="926" y="32"/>
                  </a:moveTo>
                  <a:cubicBezTo>
                    <a:pt x="924" y="34"/>
                    <a:pt x="921" y="35"/>
                    <a:pt x="919" y="34"/>
                  </a:cubicBezTo>
                  <a:cubicBezTo>
                    <a:pt x="916" y="32"/>
                    <a:pt x="915" y="29"/>
                    <a:pt x="912" y="26"/>
                  </a:cubicBezTo>
                  <a:cubicBezTo>
                    <a:pt x="909" y="23"/>
                    <a:pt x="902" y="26"/>
                    <a:pt x="902" y="26"/>
                  </a:cubicBezTo>
                  <a:cubicBezTo>
                    <a:pt x="902" y="26"/>
                    <a:pt x="907" y="28"/>
                    <a:pt x="909" y="29"/>
                  </a:cubicBezTo>
                  <a:cubicBezTo>
                    <a:pt x="912" y="30"/>
                    <a:pt x="913" y="33"/>
                    <a:pt x="913" y="33"/>
                  </a:cubicBezTo>
                  <a:cubicBezTo>
                    <a:pt x="913" y="33"/>
                    <a:pt x="910" y="33"/>
                    <a:pt x="905" y="31"/>
                  </a:cubicBezTo>
                  <a:cubicBezTo>
                    <a:pt x="901" y="30"/>
                    <a:pt x="898" y="27"/>
                    <a:pt x="893" y="30"/>
                  </a:cubicBezTo>
                  <a:cubicBezTo>
                    <a:pt x="889" y="34"/>
                    <a:pt x="883" y="40"/>
                    <a:pt x="883" y="40"/>
                  </a:cubicBezTo>
                  <a:cubicBezTo>
                    <a:pt x="883" y="40"/>
                    <a:pt x="885" y="35"/>
                    <a:pt x="888" y="32"/>
                  </a:cubicBezTo>
                  <a:cubicBezTo>
                    <a:pt x="890" y="31"/>
                    <a:pt x="892" y="29"/>
                    <a:pt x="894" y="26"/>
                  </a:cubicBezTo>
                  <a:cubicBezTo>
                    <a:pt x="896" y="23"/>
                    <a:pt x="896" y="22"/>
                    <a:pt x="899" y="19"/>
                  </a:cubicBezTo>
                  <a:cubicBezTo>
                    <a:pt x="902" y="15"/>
                    <a:pt x="906" y="15"/>
                    <a:pt x="906" y="15"/>
                  </a:cubicBezTo>
                  <a:cubicBezTo>
                    <a:pt x="906" y="15"/>
                    <a:pt x="904" y="17"/>
                    <a:pt x="904" y="19"/>
                  </a:cubicBezTo>
                  <a:cubicBezTo>
                    <a:pt x="903" y="20"/>
                    <a:pt x="903" y="22"/>
                    <a:pt x="903" y="22"/>
                  </a:cubicBezTo>
                  <a:cubicBezTo>
                    <a:pt x="903" y="22"/>
                    <a:pt x="904" y="20"/>
                    <a:pt x="907" y="20"/>
                  </a:cubicBezTo>
                  <a:cubicBezTo>
                    <a:pt x="910" y="20"/>
                    <a:pt x="914" y="20"/>
                    <a:pt x="916" y="23"/>
                  </a:cubicBezTo>
                  <a:cubicBezTo>
                    <a:pt x="918" y="25"/>
                    <a:pt x="919" y="27"/>
                    <a:pt x="919" y="28"/>
                  </a:cubicBezTo>
                  <a:cubicBezTo>
                    <a:pt x="920" y="30"/>
                    <a:pt x="922" y="30"/>
                    <a:pt x="922" y="30"/>
                  </a:cubicBezTo>
                  <a:cubicBezTo>
                    <a:pt x="922" y="30"/>
                    <a:pt x="921" y="28"/>
                    <a:pt x="922" y="27"/>
                  </a:cubicBezTo>
                  <a:cubicBezTo>
                    <a:pt x="923" y="26"/>
                    <a:pt x="925" y="26"/>
                    <a:pt x="926" y="26"/>
                  </a:cubicBezTo>
                  <a:cubicBezTo>
                    <a:pt x="927" y="27"/>
                    <a:pt x="929" y="29"/>
                    <a:pt x="926" y="32"/>
                  </a:cubicBezTo>
                  <a:close/>
                  <a:moveTo>
                    <a:pt x="892" y="65"/>
                  </a:moveTo>
                  <a:cubicBezTo>
                    <a:pt x="892" y="65"/>
                    <a:pt x="892" y="66"/>
                    <a:pt x="891" y="68"/>
                  </a:cubicBezTo>
                  <a:cubicBezTo>
                    <a:pt x="890" y="69"/>
                    <a:pt x="888" y="70"/>
                    <a:pt x="887" y="73"/>
                  </a:cubicBezTo>
                  <a:cubicBezTo>
                    <a:pt x="887" y="75"/>
                    <a:pt x="886" y="77"/>
                    <a:pt x="884" y="78"/>
                  </a:cubicBezTo>
                  <a:cubicBezTo>
                    <a:pt x="882" y="80"/>
                    <a:pt x="879" y="79"/>
                    <a:pt x="878" y="77"/>
                  </a:cubicBezTo>
                  <a:cubicBezTo>
                    <a:pt x="877" y="75"/>
                    <a:pt x="878" y="72"/>
                    <a:pt x="882" y="69"/>
                  </a:cubicBezTo>
                  <a:cubicBezTo>
                    <a:pt x="885" y="66"/>
                    <a:pt x="889" y="67"/>
                    <a:pt x="890" y="66"/>
                  </a:cubicBezTo>
                  <a:cubicBezTo>
                    <a:pt x="891" y="66"/>
                    <a:pt x="892" y="65"/>
                    <a:pt x="892" y="65"/>
                  </a:cubicBezTo>
                  <a:close/>
                  <a:moveTo>
                    <a:pt x="883" y="59"/>
                  </a:moveTo>
                  <a:cubicBezTo>
                    <a:pt x="883" y="59"/>
                    <a:pt x="883" y="62"/>
                    <a:pt x="882" y="64"/>
                  </a:cubicBezTo>
                  <a:cubicBezTo>
                    <a:pt x="882" y="66"/>
                    <a:pt x="880" y="68"/>
                    <a:pt x="878" y="69"/>
                  </a:cubicBezTo>
                  <a:cubicBezTo>
                    <a:pt x="877" y="70"/>
                    <a:pt x="876" y="72"/>
                    <a:pt x="876" y="72"/>
                  </a:cubicBezTo>
                  <a:cubicBezTo>
                    <a:pt x="876" y="72"/>
                    <a:pt x="876" y="70"/>
                    <a:pt x="874" y="69"/>
                  </a:cubicBezTo>
                  <a:cubicBezTo>
                    <a:pt x="872" y="68"/>
                    <a:pt x="871" y="66"/>
                    <a:pt x="870" y="64"/>
                  </a:cubicBezTo>
                  <a:cubicBezTo>
                    <a:pt x="870" y="62"/>
                    <a:pt x="870" y="59"/>
                    <a:pt x="870" y="59"/>
                  </a:cubicBezTo>
                  <a:cubicBezTo>
                    <a:pt x="870" y="59"/>
                    <a:pt x="870" y="60"/>
                    <a:pt x="871" y="60"/>
                  </a:cubicBezTo>
                  <a:cubicBezTo>
                    <a:pt x="873" y="61"/>
                    <a:pt x="874" y="62"/>
                    <a:pt x="875" y="63"/>
                  </a:cubicBezTo>
                  <a:cubicBezTo>
                    <a:pt x="876" y="64"/>
                    <a:pt x="876" y="66"/>
                    <a:pt x="876" y="66"/>
                  </a:cubicBezTo>
                  <a:cubicBezTo>
                    <a:pt x="876" y="66"/>
                    <a:pt x="877" y="64"/>
                    <a:pt x="877" y="63"/>
                  </a:cubicBezTo>
                  <a:cubicBezTo>
                    <a:pt x="878" y="62"/>
                    <a:pt x="880" y="61"/>
                    <a:pt x="881" y="60"/>
                  </a:cubicBezTo>
                  <a:cubicBezTo>
                    <a:pt x="882" y="60"/>
                    <a:pt x="883" y="59"/>
                    <a:pt x="883" y="59"/>
                  </a:cubicBezTo>
                  <a:close/>
                  <a:moveTo>
                    <a:pt x="876" y="41"/>
                  </a:moveTo>
                  <a:cubicBezTo>
                    <a:pt x="876" y="41"/>
                    <a:pt x="876" y="41"/>
                    <a:pt x="876" y="41"/>
                  </a:cubicBezTo>
                  <a:cubicBezTo>
                    <a:pt x="876" y="41"/>
                    <a:pt x="876" y="41"/>
                    <a:pt x="876" y="41"/>
                  </a:cubicBezTo>
                  <a:close/>
                  <a:moveTo>
                    <a:pt x="877" y="44"/>
                  </a:moveTo>
                  <a:cubicBezTo>
                    <a:pt x="878" y="47"/>
                    <a:pt x="879" y="48"/>
                    <a:pt x="880" y="51"/>
                  </a:cubicBezTo>
                  <a:cubicBezTo>
                    <a:pt x="880" y="52"/>
                    <a:pt x="880" y="54"/>
                    <a:pt x="878" y="56"/>
                  </a:cubicBezTo>
                  <a:cubicBezTo>
                    <a:pt x="877" y="58"/>
                    <a:pt x="876" y="60"/>
                    <a:pt x="876" y="60"/>
                  </a:cubicBezTo>
                  <a:cubicBezTo>
                    <a:pt x="876" y="60"/>
                    <a:pt x="876" y="58"/>
                    <a:pt x="874" y="56"/>
                  </a:cubicBezTo>
                  <a:cubicBezTo>
                    <a:pt x="873" y="54"/>
                    <a:pt x="873" y="52"/>
                    <a:pt x="873" y="51"/>
                  </a:cubicBezTo>
                  <a:cubicBezTo>
                    <a:pt x="873" y="48"/>
                    <a:pt x="874" y="47"/>
                    <a:pt x="876" y="44"/>
                  </a:cubicBezTo>
                  <a:cubicBezTo>
                    <a:pt x="876" y="42"/>
                    <a:pt x="876" y="42"/>
                    <a:pt x="876" y="41"/>
                  </a:cubicBezTo>
                  <a:cubicBezTo>
                    <a:pt x="876" y="42"/>
                    <a:pt x="876" y="42"/>
                    <a:pt x="877" y="44"/>
                  </a:cubicBezTo>
                  <a:close/>
                  <a:moveTo>
                    <a:pt x="871" y="4"/>
                  </a:moveTo>
                  <a:cubicBezTo>
                    <a:pt x="873" y="2"/>
                    <a:pt x="874" y="1"/>
                    <a:pt x="874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9" y="1"/>
                    <a:pt x="880" y="2"/>
                    <a:pt x="881" y="4"/>
                  </a:cubicBezTo>
                  <a:cubicBezTo>
                    <a:pt x="883" y="6"/>
                    <a:pt x="885" y="9"/>
                    <a:pt x="884" y="12"/>
                  </a:cubicBezTo>
                  <a:cubicBezTo>
                    <a:pt x="884" y="16"/>
                    <a:pt x="882" y="19"/>
                    <a:pt x="880" y="22"/>
                  </a:cubicBezTo>
                  <a:cubicBezTo>
                    <a:pt x="878" y="24"/>
                    <a:pt x="879" y="28"/>
                    <a:pt x="879" y="28"/>
                  </a:cubicBezTo>
                  <a:cubicBezTo>
                    <a:pt x="879" y="28"/>
                    <a:pt x="880" y="27"/>
                    <a:pt x="881" y="26"/>
                  </a:cubicBezTo>
                  <a:cubicBezTo>
                    <a:pt x="882" y="25"/>
                    <a:pt x="883" y="23"/>
                    <a:pt x="883" y="20"/>
                  </a:cubicBezTo>
                  <a:cubicBezTo>
                    <a:pt x="884" y="18"/>
                    <a:pt x="886" y="15"/>
                    <a:pt x="888" y="13"/>
                  </a:cubicBezTo>
                  <a:cubicBezTo>
                    <a:pt x="890" y="11"/>
                    <a:pt x="895" y="11"/>
                    <a:pt x="895" y="11"/>
                  </a:cubicBezTo>
                  <a:cubicBezTo>
                    <a:pt x="895" y="11"/>
                    <a:pt x="893" y="13"/>
                    <a:pt x="892" y="15"/>
                  </a:cubicBezTo>
                  <a:cubicBezTo>
                    <a:pt x="890" y="16"/>
                    <a:pt x="890" y="19"/>
                    <a:pt x="889" y="23"/>
                  </a:cubicBezTo>
                  <a:cubicBezTo>
                    <a:pt x="888" y="27"/>
                    <a:pt x="885" y="28"/>
                    <a:pt x="883" y="32"/>
                  </a:cubicBezTo>
                  <a:cubicBezTo>
                    <a:pt x="881" y="36"/>
                    <a:pt x="882" y="47"/>
                    <a:pt x="882" y="47"/>
                  </a:cubicBezTo>
                  <a:cubicBezTo>
                    <a:pt x="882" y="47"/>
                    <a:pt x="881" y="39"/>
                    <a:pt x="880" y="36"/>
                  </a:cubicBezTo>
                  <a:cubicBezTo>
                    <a:pt x="878" y="32"/>
                    <a:pt x="877" y="32"/>
                    <a:pt x="877" y="28"/>
                  </a:cubicBezTo>
                  <a:cubicBezTo>
                    <a:pt x="877" y="24"/>
                    <a:pt x="879" y="20"/>
                    <a:pt x="879" y="17"/>
                  </a:cubicBezTo>
                  <a:cubicBezTo>
                    <a:pt x="880" y="14"/>
                    <a:pt x="881" y="14"/>
                    <a:pt x="880" y="12"/>
                  </a:cubicBezTo>
                  <a:cubicBezTo>
                    <a:pt x="880" y="10"/>
                    <a:pt x="879" y="9"/>
                    <a:pt x="878" y="7"/>
                  </a:cubicBezTo>
                  <a:cubicBezTo>
                    <a:pt x="877" y="6"/>
                    <a:pt x="876" y="3"/>
                    <a:pt x="876" y="3"/>
                  </a:cubicBezTo>
                  <a:cubicBezTo>
                    <a:pt x="876" y="3"/>
                    <a:pt x="875" y="6"/>
                    <a:pt x="874" y="7"/>
                  </a:cubicBezTo>
                  <a:cubicBezTo>
                    <a:pt x="874" y="9"/>
                    <a:pt x="873" y="10"/>
                    <a:pt x="872" y="12"/>
                  </a:cubicBezTo>
                  <a:cubicBezTo>
                    <a:pt x="872" y="14"/>
                    <a:pt x="872" y="14"/>
                    <a:pt x="873" y="17"/>
                  </a:cubicBezTo>
                  <a:cubicBezTo>
                    <a:pt x="874" y="20"/>
                    <a:pt x="875" y="24"/>
                    <a:pt x="875" y="28"/>
                  </a:cubicBezTo>
                  <a:cubicBezTo>
                    <a:pt x="875" y="32"/>
                    <a:pt x="874" y="32"/>
                    <a:pt x="873" y="36"/>
                  </a:cubicBezTo>
                  <a:cubicBezTo>
                    <a:pt x="871" y="39"/>
                    <a:pt x="871" y="47"/>
                    <a:pt x="871" y="47"/>
                  </a:cubicBezTo>
                  <a:cubicBezTo>
                    <a:pt x="871" y="47"/>
                    <a:pt x="872" y="36"/>
                    <a:pt x="869" y="32"/>
                  </a:cubicBezTo>
                  <a:cubicBezTo>
                    <a:pt x="867" y="28"/>
                    <a:pt x="864" y="27"/>
                    <a:pt x="863" y="23"/>
                  </a:cubicBezTo>
                  <a:cubicBezTo>
                    <a:pt x="862" y="19"/>
                    <a:pt x="862" y="16"/>
                    <a:pt x="861" y="15"/>
                  </a:cubicBezTo>
                  <a:cubicBezTo>
                    <a:pt x="860" y="13"/>
                    <a:pt x="857" y="11"/>
                    <a:pt x="857" y="11"/>
                  </a:cubicBezTo>
                  <a:cubicBezTo>
                    <a:pt x="857" y="11"/>
                    <a:pt x="862" y="11"/>
                    <a:pt x="865" y="13"/>
                  </a:cubicBezTo>
                  <a:cubicBezTo>
                    <a:pt x="867" y="15"/>
                    <a:pt x="868" y="18"/>
                    <a:pt x="869" y="20"/>
                  </a:cubicBezTo>
                  <a:cubicBezTo>
                    <a:pt x="870" y="23"/>
                    <a:pt x="870" y="25"/>
                    <a:pt x="871" y="26"/>
                  </a:cubicBezTo>
                  <a:cubicBezTo>
                    <a:pt x="872" y="27"/>
                    <a:pt x="874" y="28"/>
                    <a:pt x="874" y="28"/>
                  </a:cubicBezTo>
                  <a:cubicBezTo>
                    <a:pt x="874" y="28"/>
                    <a:pt x="874" y="24"/>
                    <a:pt x="872" y="22"/>
                  </a:cubicBezTo>
                  <a:cubicBezTo>
                    <a:pt x="871" y="19"/>
                    <a:pt x="869" y="16"/>
                    <a:pt x="868" y="12"/>
                  </a:cubicBezTo>
                  <a:cubicBezTo>
                    <a:pt x="868" y="9"/>
                    <a:pt x="869" y="6"/>
                    <a:pt x="871" y="4"/>
                  </a:cubicBezTo>
                  <a:close/>
                  <a:moveTo>
                    <a:pt x="1046" y="96"/>
                  </a:moveTo>
                  <a:cubicBezTo>
                    <a:pt x="1046" y="117"/>
                    <a:pt x="1026" y="132"/>
                    <a:pt x="1022" y="134"/>
                  </a:cubicBezTo>
                  <a:cubicBezTo>
                    <a:pt x="1018" y="137"/>
                    <a:pt x="1020" y="136"/>
                    <a:pt x="1020" y="138"/>
                  </a:cubicBezTo>
                  <a:cubicBezTo>
                    <a:pt x="1020" y="141"/>
                    <a:pt x="1015" y="145"/>
                    <a:pt x="1011" y="144"/>
                  </a:cubicBezTo>
                  <a:cubicBezTo>
                    <a:pt x="1008" y="142"/>
                    <a:pt x="1012" y="142"/>
                    <a:pt x="1015" y="138"/>
                  </a:cubicBezTo>
                  <a:cubicBezTo>
                    <a:pt x="1015" y="137"/>
                    <a:pt x="1014" y="139"/>
                    <a:pt x="1004" y="139"/>
                  </a:cubicBezTo>
                  <a:cubicBezTo>
                    <a:pt x="994" y="139"/>
                    <a:pt x="992" y="126"/>
                    <a:pt x="991" y="127"/>
                  </a:cubicBezTo>
                  <a:cubicBezTo>
                    <a:pt x="990" y="129"/>
                    <a:pt x="986" y="128"/>
                    <a:pt x="985" y="127"/>
                  </a:cubicBezTo>
                  <a:cubicBezTo>
                    <a:pt x="984" y="126"/>
                    <a:pt x="985" y="123"/>
                    <a:pt x="987" y="122"/>
                  </a:cubicBezTo>
                  <a:cubicBezTo>
                    <a:pt x="989" y="122"/>
                    <a:pt x="991" y="123"/>
                    <a:pt x="991" y="122"/>
                  </a:cubicBezTo>
                  <a:cubicBezTo>
                    <a:pt x="992" y="113"/>
                    <a:pt x="1001" y="116"/>
                    <a:pt x="1002" y="119"/>
                  </a:cubicBezTo>
                  <a:cubicBezTo>
                    <a:pt x="1002" y="122"/>
                    <a:pt x="999" y="124"/>
                    <a:pt x="996" y="124"/>
                  </a:cubicBezTo>
                  <a:cubicBezTo>
                    <a:pt x="995" y="124"/>
                    <a:pt x="994" y="123"/>
                    <a:pt x="994" y="126"/>
                  </a:cubicBezTo>
                  <a:cubicBezTo>
                    <a:pt x="994" y="129"/>
                    <a:pt x="1000" y="136"/>
                    <a:pt x="1007" y="136"/>
                  </a:cubicBezTo>
                  <a:cubicBezTo>
                    <a:pt x="1015" y="136"/>
                    <a:pt x="1020" y="136"/>
                    <a:pt x="1032" y="122"/>
                  </a:cubicBezTo>
                  <a:cubicBezTo>
                    <a:pt x="1045" y="108"/>
                    <a:pt x="1043" y="92"/>
                    <a:pt x="1041" y="90"/>
                  </a:cubicBezTo>
                  <a:cubicBezTo>
                    <a:pt x="1039" y="88"/>
                    <a:pt x="1037" y="85"/>
                    <a:pt x="1041" y="85"/>
                  </a:cubicBezTo>
                  <a:cubicBezTo>
                    <a:pt x="1044" y="85"/>
                    <a:pt x="1046" y="89"/>
                    <a:pt x="1046" y="96"/>
                  </a:cubicBezTo>
                  <a:close/>
                  <a:moveTo>
                    <a:pt x="1025" y="116"/>
                  </a:moveTo>
                  <a:cubicBezTo>
                    <a:pt x="1025" y="124"/>
                    <a:pt x="1023" y="127"/>
                    <a:pt x="1020" y="130"/>
                  </a:cubicBezTo>
                  <a:cubicBezTo>
                    <a:pt x="1016" y="133"/>
                    <a:pt x="1021" y="126"/>
                    <a:pt x="1021" y="119"/>
                  </a:cubicBezTo>
                  <a:cubicBezTo>
                    <a:pt x="1021" y="115"/>
                    <a:pt x="1017" y="111"/>
                    <a:pt x="1017" y="111"/>
                  </a:cubicBezTo>
                  <a:cubicBezTo>
                    <a:pt x="1016" y="111"/>
                    <a:pt x="1022" y="121"/>
                    <a:pt x="1017" y="128"/>
                  </a:cubicBezTo>
                  <a:cubicBezTo>
                    <a:pt x="1012" y="135"/>
                    <a:pt x="1010" y="133"/>
                    <a:pt x="1010" y="133"/>
                  </a:cubicBezTo>
                  <a:cubicBezTo>
                    <a:pt x="1010" y="133"/>
                    <a:pt x="1014" y="133"/>
                    <a:pt x="1014" y="128"/>
                  </a:cubicBezTo>
                  <a:cubicBezTo>
                    <a:pt x="1014" y="123"/>
                    <a:pt x="1012" y="121"/>
                    <a:pt x="1009" y="119"/>
                  </a:cubicBezTo>
                  <a:cubicBezTo>
                    <a:pt x="1005" y="117"/>
                    <a:pt x="1004" y="116"/>
                    <a:pt x="1004" y="115"/>
                  </a:cubicBezTo>
                  <a:cubicBezTo>
                    <a:pt x="1007" y="113"/>
                    <a:pt x="1013" y="116"/>
                    <a:pt x="1016" y="123"/>
                  </a:cubicBezTo>
                  <a:cubicBezTo>
                    <a:pt x="1016" y="123"/>
                    <a:pt x="1017" y="113"/>
                    <a:pt x="1012" y="110"/>
                  </a:cubicBezTo>
                  <a:cubicBezTo>
                    <a:pt x="1008" y="107"/>
                    <a:pt x="1005" y="103"/>
                    <a:pt x="1006" y="102"/>
                  </a:cubicBezTo>
                  <a:cubicBezTo>
                    <a:pt x="1008" y="101"/>
                    <a:pt x="1017" y="106"/>
                    <a:pt x="1019" y="110"/>
                  </a:cubicBezTo>
                  <a:cubicBezTo>
                    <a:pt x="1018" y="108"/>
                    <a:pt x="1016" y="103"/>
                    <a:pt x="1017" y="103"/>
                  </a:cubicBezTo>
                  <a:cubicBezTo>
                    <a:pt x="1019" y="103"/>
                    <a:pt x="1025" y="107"/>
                    <a:pt x="1025" y="116"/>
                  </a:cubicBezTo>
                  <a:close/>
                  <a:moveTo>
                    <a:pt x="1037" y="88"/>
                  </a:moveTo>
                  <a:cubicBezTo>
                    <a:pt x="1038" y="92"/>
                    <a:pt x="1039" y="100"/>
                    <a:pt x="1037" y="106"/>
                  </a:cubicBezTo>
                  <a:cubicBezTo>
                    <a:pt x="1034" y="113"/>
                    <a:pt x="1034" y="114"/>
                    <a:pt x="1035" y="107"/>
                  </a:cubicBezTo>
                  <a:cubicBezTo>
                    <a:pt x="1035" y="100"/>
                    <a:pt x="1035" y="99"/>
                    <a:pt x="1033" y="94"/>
                  </a:cubicBezTo>
                  <a:cubicBezTo>
                    <a:pt x="1031" y="89"/>
                    <a:pt x="1027" y="86"/>
                    <a:pt x="1027" y="86"/>
                  </a:cubicBezTo>
                  <a:cubicBezTo>
                    <a:pt x="1027" y="86"/>
                    <a:pt x="1029" y="89"/>
                    <a:pt x="1030" y="95"/>
                  </a:cubicBezTo>
                  <a:cubicBezTo>
                    <a:pt x="1031" y="101"/>
                    <a:pt x="1032" y="109"/>
                    <a:pt x="1032" y="113"/>
                  </a:cubicBezTo>
                  <a:cubicBezTo>
                    <a:pt x="1031" y="117"/>
                    <a:pt x="1028" y="122"/>
                    <a:pt x="1028" y="122"/>
                  </a:cubicBezTo>
                  <a:cubicBezTo>
                    <a:pt x="1028" y="122"/>
                    <a:pt x="1033" y="109"/>
                    <a:pt x="1027" y="103"/>
                  </a:cubicBezTo>
                  <a:cubicBezTo>
                    <a:pt x="1020" y="96"/>
                    <a:pt x="1018" y="97"/>
                    <a:pt x="1018" y="97"/>
                  </a:cubicBezTo>
                  <a:cubicBezTo>
                    <a:pt x="1018" y="97"/>
                    <a:pt x="1019" y="95"/>
                    <a:pt x="1022" y="95"/>
                  </a:cubicBezTo>
                  <a:cubicBezTo>
                    <a:pt x="1024" y="95"/>
                    <a:pt x="1027" y="97"/>
                    <a:pt x="1027" y="97"/>
                  </a:cubicBezTo>
                  <a:cubicBezTo>
                    <a:pt x="1027" y="97"/>
                    <a:pt x="1027" y="93"/>
                    <a:pt x="1023" y="91"/>
                  </a:cubicBezTo>
                  <a:cubicBezTo>
                    <a:pt x="1020" y="89"/>
                    <a:pt x="1017" y="87"/>
                    <a:pt x="1015" y="89"/>
                  </a:cubicBezTo>
                  <a:cubicBezTo>
                    <a:pt x="1014" y="90"/>
                    <a:pt x="1014" y="92"/>
                    <a:pt x="1012" y="92"/>
                  </a:cubicBezTo>
                  <a:cubicBezTo>
                    <a:pt x="1008" y="93"/>
                    <a:pt x="1008" y="88"/>
                    <a:pt x="1011" y="86"/>
                  </a:cubicBezTo>
                  <a:cubicBezTo>
                    <a:pt x="1014" y="84"/>
                    <a:pt x="1014" y="85"/>
                    <a:pt x="1016" y="85"/>
                  </a:cubicBezTo>
                  <a:cubicBezTo>
                    <a:pt x="1018" y="85"/>
                    <a:pt x="1021" y="86"/>
                    <a:pt x="1021" y="86"/>
                  </a:cubicBezTo>
                  <a:cubicBezTo>
                    <a:pt x="1021" y="86"/>
                    <a:pt x="1021" y="84"/>
                    <a:pt x="1018" y="80"/>
                  </a:cubicBezTo>
                  <a:cubicBezTo>
                    <a:pt x="1015" y="77"/>
                    <a:pt x="1015" y="78"/>
                    <a:pt x="1013" y="79"/>
                  </a:cubicBezTo>
                  <a:cubicBezTo>
                    <a:pt x="1012" y="80"/>
                    <a:pt x="1010" y="81"/>
                    <a:pt x="1008" y="79"/>
                  </a:cubicBezTo>
                  <a:cubicBezTo>
                    <a:pt x="1007" y="77"/>
                    <a:pt x="1009" y="75"/>
                    <a:pt x="1011" y="74"/>
                  </a:cubicBezTo>
                  <a:cubicBezTo>
                    <a:pt x="1014" y="74"/>
                    <a:pt x="1019" y="77"/>
                    <a:pt x="1019" y="77"/>
                  </a:cubicBezTo>
                  <a:cubicBezTo>
                    <a:pt x="1019" y="77"/>
                    <a:pt x="1017" y="76"/>
                    <a:pt x="1017" y="72"/>
                  </a:cubicBezTo>
                  <a:cubicBezTo>
                    <a:pt x="1017" y="68"/>
                    <a:pt x="1020" y="66"/>
                    <a:pt x="1022" y="66"/>
                  </a:cubicBezTo>
                  <a:cubicBezTo>
                    <a:pt x="1025" y="66"/>
                    <a:pt x="1027" y="67"/>
                    <a:pt x="1027" y="69"/>
                  </a:cubicBezTo>
                  <a:cubicBezTo>
                    <a:pt x="1027" y="71"/>
                    <a:pt x="1025" y="71"/>
                    <a:pt x="1024" y="71"/>
                  </a:cubicBezTo>
                  <a:cubicBezTo>
                    <a:pt x="1022" y="71"/>
                    <a:pt x="1020" y="70"/>
                    <a:pt x="1021" y="73"/>
                  </a:cubicBezTo>
                  <a:cubicBezTo>
                    <a:pt x="1023" y="76"/>
                    <a:pt x="1026" y="78"/>
                    <a:pt x="1026" y="78"/>
                  </a:cubicBezTo>
                  <a:cubicBezTo>
                    <a:pt x="1027" y="79"/>
                    <a:pt x="1025" y="75"/>
                    <a:pt x="1027" y="73"/>
                  </a:cubicBezTo>
                  <a:cubicBezTo>
                    <a:pt x="1030" y="71"/>
                    <a:pt x="1031" y="71"/>
                    <a:pt x="1033" y="72"/>
                  </a:cubicBezTo>
                  <a:cubicBezTo>
                    <a:pt x="1034" y="73"/>
                    <a:pt x="1036" y="77"/>
                    <a:pt x="1032" y="78"/>
                  </a:cubicBezTo>
                  <a:cubicBezTo>
                    <a:pt x="1029" y="78"/>
                    <a:pt x="1029" y="78"/>
                    <a:pt x="1030" y="80"/>
                  </a:cubicBezTo>
                  <a:cubicBezTo>
                    <a:pt x="1030" y="82"/>
                    <a:pt x="1035" y="84"/>
                    <a:pt x="1037" y="88"/>
                  </a:cubicBezTo>
                  <a:close/>
                  <a:moveTo>
                    <a:pt x="1047" y="80"/>
                  </a:moveTo>
                  <a:cubicBezTo>
                    <a:pt x="1047" y="84"/>
                    <a:pt x="1048" y="87"/>
                    <a:pt x="1048" y="89"/>
                  </a:cubicBezTo>
                  <a:cubicBezTo>
                    <a:pt x="1048" y="87"/>
                    <a:pt x="1047" y="84"/>
                    <a:pt x="1045" y="82"/>
                  </a:cubicBezTo>
                  <a:cubicBezTo>
                    <a:pt x="1043" y="78"/>
                    <a:pt x="1042" y="80"/>
                    <a:pt x="1041" y="80"/>
                  </a:cubicBezTo>
                  <a:cubicBezTo>
                    <a:pt x="1039" y="80"/>
                    <a:pt x="1038" y="82"/>
                    <a:pt x="1037" y="82"/>
                  </a:cubicBezTo>
                  <a:cubicBezTo>
                    <a:pt x="1036" y="82"/>
                    <a:pt x="1034" y="80"/>
                    <a:pt x="1035" y="78"/>
                  </a:cubicBezTo>
                  <a:cubicBezTo>
                    <a:pt x="1036" y="77"/>
                    <a:pt x="1037" y="75"/>
                    <a:pt x="1039" y="75"/>
                  </a:cubicBezTo>
                  <a:cubicBezTo>
                    <a:pt x="1040" y="75"/>
                    <a:pt x="1043" y="76"/>
                    <a:pt x="1043" y="76"/>
                  </a:cubicBezTo>
                  <a:cubicBezTo>
                    <a:pt x="1043" y="76"/>
                    <a:pt x="1044" y="73"/>
                    <a:pt x="1042" y="70"/>
                  </a:cubicBezTo>
                  <a:cubicBezTo>
                    <a:pt x="1041" y="68"/>
                    <a:pt x="1040" y="64"/>
                    <a:pt x="1037" y="61"/>
                  </a:cubicBezTo>
                  <a:cubicBezTo>
                    <a:pt x="1034" y="59"/>
                    <a:pt x="1033" y="59"/>
                    <a:pt x="1032" y="59"/>
                  </a:cubicBezTo>
                  <a:cubicBezTo>
                    <a:pt x="1031" y="59"/>
                    <a:pt x="1032" y="62"/>
                    <a:pt x="1031" y="63"/>
                  </a:cubicBezTo>
                  <a:cubicBezTo>
                    <a:pt x="1031" y="63"/>
                    <a:pt x="1028" y="64"/>
                    <a:pt x="1026" y="62"/>
                  </a:cubicBezTo>
                  <a:cubicBezTo>
                    <a:pt x="1025" y="59"/>
                    <a:pt x="1026" y="56"/>
                    <a:pt x="1029" y="55"/>
                  </a:cubicBezTo>
                  <a:cubicBezTo>
                    <a:pt x="1032" y="54"/>
                    <a:pt x="1034" y="55"/>
                    <a:pt x="1037" y="57"/>
                  </a:cubicBezTo>
                  <a:cubicBezTo>
                    <a:pt x="1039" y="60"/>
                    <a:pt x="1043" y="66"/>
                    <a:pt x="1043" y="66"/>
                  </a:cubicBezTo>
                  <a:cubicBezTo>
                    <a:pt x="1043" y="66"/>
                    <a:pt x="1044" y="55"/>
                    <a:pt x="1034" y="50"/>
                  </a:cubicBezTo>
                  <a:cubicBezTo>
                    <a:pt x="1029" y="47"/>
                    <a:pt x="1028" y="46"/>
                    <a:pt x="1026" y="48"/>
                  </a:cubicBezTo>
                  <a:cubicBezTo>
                    <a:pt x="1023" y="51"/>
                    <a:pt x="1019" y="49"/>
                    <a:pt x="1019" y="46"/>
                  </a:cubicBezTo>
                  <a:cubicBezTo>
                    <a:pt x="1019" y="43"/>
                    <a:pt x="1024" y="41"/>
                    <a:pt x="1026" y="42"/>
                  </a:cubicBezTo>
                  <a:cubicBezTo>
                    <a:pt x="1029" y="43"/>
                    <a:pt x="1031" y="43"/>
                    <a:pt x="1032" y="44"/>
                  </a:cubicBezTo>
                  <a:cubicBezTo>
                    <a:pt x="1033" y="45"/>
                    <a:pt x="1030" y="41"/>
                    <a:pt x="1024" y="41"/>
                  </a:cubicBezTo>
                  <a:cubicBezTo>
                    <a:pt x="1018" y="41"/>
                    <a:pt x="1014" y="46"/>
                    <a:pt x="1013" y="47"/>
                  </a:cubicBezTo>
                  <a:cubicBezTo>
                    <a:pt x="1013" y="49"/>
                    <a:pt x="1012" y="54"/>
                    <a:pt x="1013" y="55"/>
                  </a:cubicBezTo>
                  <a:cubicBezTo>
                    <a:pt x="1014" y="56"/>
                    <a:pt x="1015" y="56"/>
                    <a:pt x="1016" y="56"/>
                  </a:cubicBezTo>
                  <a:cubicBezTo>
                    <a:pt x="1017" y="55"/>
                    <a:pt x="1017" y="51"/>
                    <a:pt x="1020" y="51"/>
                  </a:cubicBezTo>
                  <a:cubicBezTo>
                    <a:pt x="1022" y="52"/>
                    <a:pt x="1023" y="57"/>
                    <a:pt x="1021" y="59"/>
                  </a:cubicBezTo>
                  <a:cubicBezTo>
                    <a:pt x="1019" y="61"/>
                    <a:pt x="1017" y="63"/>
                    <a:pt x="1012" y="61"/>
                  </a:cubicBezTo>
                  <a:cubicBezTo>
                    <a:pt x="1008" y="58"/>
                    <a:pt x="1009" y="53"/>
                    <a:pt x="1009" y="53"/>
                  </a:cubicBezTo>
                  <a:cubicBezTo>
                    <a:pt x="1009" y="53"/>
                    <a:pt x="1005" y="57"/>
                    <a:pt x="1002" y="55"/>
                  </a:cubicBezTo>
                  <a:cubicBezTo>
                    <a:pt x="998" y="52"/>
                    <a:pt x="1001" y="51"/>
                    <a:pt x="1003" y="51"/>
                  </a:cubicBezTo>
                  <a:cubicBezTo>
                    <a:pt x="1005" y="51"/>
                    <a:pt x="1010" y="42"/>
                    <a:pt x="1016" y="40"/>
                  </a:cubicBezTo>
                  <a:cubicBezTo>
                    <a:pt x="1021" y="38"/>
                    <a:pt x="1027" y="39"/>
                    <a:pt x="1027" y="39"/>
                  </a:cubicBezTo>
                  <a:cubicBezTo>
                    <a:pt x="1027" y="39"/>
                    <a:pt x="1021" y="35"/>
                    <a:pt x="1019" y="35"/>
                  </a:cubicBezTo>
                  <a:cubicBezTo>
                    <a:pt x="1016" y="35"/>
                    <a:pt x="1013" y="34"/>
                    <a:pt x="1011" y="36"/>
                  </a:cubicBezTo>
                  <a:cubicBezTo>
                    <a:pt x="1009" y="38"/>
                    <a:pt x="1010" y="37"/>
                    <a:pt x="1011" y="38"/>
                  </a:cubicBezTo>
                  <a:cubicBezTo>
                    <a:pt x="1013" y="38"/>
                    <a:pt x="1012" y="42"/>
                    <a:pt x="1008" y="40"/>
                  </a:cubicBezTo>
                  <a:cubicBezTo>
                    <a:pt x="1004" y="38"/>
                    <a:pt x="1005" y="36"/>
                    <a:pt x="1006" y="35"/>
                  </a:cubicBezTo>
                  <a:cubicBezTo>
                    <a:pt x="1007" y="34"/>
                    <a:pt x="1009" y="32"/>
                    <a:pt x="1011" y="32"/>
                  </a:cubicBezTo>
                  <a:cubicBezTo>
                    <a:pt x="1014" y="32"/>
                    <a:pt x="1018" y="33"/>
                    <a:pt x="1018" y="33"/>
                  </a:cubicBezTo>
                  <a:cubicBezTo>
                    <a:pt x="1018" y="33"/>
                    <a:pt x="1016" y="32"/>
                    <a:pt x="1016" y="30"/>
                  </a:cubicBezTo>
                  <a:cubicBezTo>
                    <a:pt x="1015" y="28"/>
                    <a:pt x="1017" y="27"/>
                    <a:pt x="1017" y="27"/>
                  </a:cubicBezTo>
                  <a:cubicBezTo>
                    <a:pt x="1017" y="27"/>
                    <a:pt x="1017" y="28"/>
                    <a:pt x="1018" y="29"/>
                  </a:cubicBezTo>
                  <a:cubicBezTo>
                    <a:pt x="1019" y="30"/>
                    <a:pt x="1021" y="34"/>
                    <a:pt x="1025" y="35"/>
                  </a:cubicBezTo>
                  <a:cubicBezTo>
                    <a:pt x="1028" y="37"/>
                    <a:pt x="1037" y="44"/>
                    <a:pt x="1041" y="49"/>
                  </a:cubicBezTo>
                  <a:cubicBezTo>
                    <a:pt x="1045" y="55"/>
                    <a:pt x="1048" y="63"/>
                    <a:pt x="1048" y="69"/>
                  </a:cubicBezTo>
                  <a:cubicBezTo>
                    <a:pt x="1047" y="75"/>
                    <a:pt x="1046" y="76"/>
                    <a:pt x="1047" y="80"/>
                  </a:cubicBezTo>
                  <a:close/>
                  <a:moveTo>
                    <a:pt x="1048" y="89"/>
                  </a:moveTo>
                  <a:cubicBezTo>
                    <a:pt x="1048" y="89"/>
                    <a:pt x="1049" y="89"/>
                    <a:pt x="1049" y="89"/>
                  </a:cubicBezTo>
                  <a:cubicBezTo>
                    <a:pt x="1049" y="89"/>
                    <a:pt x="1048" y="89"/>
                    <a:pt x="1048" y="89"/>
                  </a:cubicBezTo>
                  <a:close/>
                  <a:moveTo>
                    <a:pt x="1032" y="37"/>
                  </a:moveTo>
                  <a:cubicBezTo>
                    <a:pt x="1032" y="37"/>
                    <a:pt x="1027" y="25"/>
                    <a:pt x="1020" y="20"/>
                  </a:cubicBezTo>
                  <a:cubicBezTo>
                    <a:pt x="1016" y="18"/>
                    <a:pt x="1013" y="19"/>
                    <a:pt x="1008" y="18"/>
                  </a:cubicBezTo>
                  <a:cubicBezTo>
                    <a:pt x="1003" y="18"/>
                    <a:pt x="999" y="20"/>
                    <a:pt x="999" y="20"/>
                  </a:cubicBezTo>
                  <a:cubicBezTo>
                    <a:pt x="999" y="20"/>
                    <a:pt x="1001" y="22"/>
                    <a:pt x="1004" y="22"/>
                  </a:cubicBezTo>
                  <a:cubicBezTo>
                    <a:pt x="1007" y="22"/>
                    <a:pt x="1013" y="21"/>
                    <a:pt x="1013" y="21"/>
                  </a:cubicBezTo>
                  <a:cubicBezTo>
                    <a:pt x="1013" y="21"/>
                    <a:pt x="1011" y="22"/>
                    <a:pt x="1010" y="23"/>
                  </a:cubicBezTo>
                  <a:cubicBezTo>
                    <a:pt x="1008" y="24"/>
                    <a:pt x="1005" y="25"/>
                    <a:pt x="1003" y="25"/>
                  </a:cubicBezTo>
                  <a:cubicBezTo>
                    <a:pt x="1000" y="25"/>
                    <a:pt x="997" y="23"/>
                    <a:pt x="997" y="23"/>
                  </a:cubicBezTo>
                  <a:cubicBezTo>
                    <a:pt x="997" y="23"/>
                    <a:pt x="998" y="25"/>
                    <a:pt x="996" y="26"/>
                  </a:cubicBezTo>
                  <a:cubicBezTo>
                    <a:pt x="995" y="28"/>
                    <a:pt x="993" y="28"/>
                    <a:pt x="992" y="25"/>
                  </a:cubicBezTo>
                  <a:cubicBezTo>
                    <a:pt x="991" y="21"/>
                    <a:pt x="993" y="22"/>
                    <a:pt x="994" y="19"/>
                  </a:cubicBezTo>
                  <a:cubicBezTo>
                    <a:pt x="996" y="17"/>
                    <a:pt x="999" y="16"/>
                    <a:pt x="1003" y="15"/>
                  </a:cubicBezTo>
                  <a:cubicBezTo>
                    <a:pt x="1007" y="15"/>
                    <a:pt x="1011" y="16"/>
                    <a:pt x="1011" y="16"/>
                  </a:cubicBezTo>
                  <a:cubicBezTo>
                    <a:pt x="1011" y="16"/>
                    <a:pt x="1005" y="13"/>
                    <a:pt x="1003" y="12"/>
                  </a:cubicBezTo>
                  <a:cubicBezTo>
                    <a:pt x="1000" y="11"/>
                    <a:pt x="998" y="11"/>
                    <a:pt x="996" y="11"/>
                  </a:cubicBezTo>
                  <a:cubicBezTo>
                    <a:pt x="993" y="11"/>
                    <a:pt x="988" y="13"/>
                    <a:pt x="986" y="17"/>
                  </a:cubicBezTo>
                  <a:cubicBezTo>
                    <a:pt x="983" y="20"/>
                    <a:pt x="985" y="23"/>
                    <a:pt x="986" y="23"/>
                  </a:cubicBezTo>
                  <a:cubicBezTo>
                    <a:pt x="988" y="23"/>
                    <a:pt x="989" y="25"/>
                    <a:pt x="988" y="27"/>
                  </a:cubicBezTo>
                  <a:cubicBezTo>
                    <a:pt x="987" y="29"/>
                    <a:pt x="984" y="30"/>
                    <a:pt x="982" y="30"/>
                  </a:cubicBezTo>
                  <a:cubicBezTo>
                    <a:pt x="979" y="30"/>
                    <a:pt x="977" y="28"/>
                    <a:pt x="975" y="26"/>
                  </a:cubicBezTo>
                  <a:cubicBezTo>
                    <a:pt x="973" y="24"/>
                    <a:pt x="973" y="22"/>
                    <a:pt x="973" y="21"/>
                  </a:cubicBezTo>
                  <a:cubicBezTo>
                    <a:pt x="972" y="19"/>
                    <a:pt x="975" y="17"/>
                    <a:pt x="975" y="17"/>
                  </a:cubicBezTo>
                  <a:cubicBezTo>
                    <a:pt x="975" y="17"/>
                    <a:pt x="973" y="18"/>
                    <a:pt x="972" y="15"/>
                  </a:cubicBezTo>
                  <a:cubicBezTo>
                    <a:pt x="970" y="13"/>
                    <a:pt x="972" y="11"/>
                    <a:pt x="974" y="8"/>
                  </a:cubicBezTo>
                  <a:cubicBezTo>
                    <a:pt x="976" y="5"/>
                    <a:pt x="978" y="8"/>
                    <a:pt x="977" y="10"/>
                  </a:cubicBezTo>
                  <a:cubicBezTo>
                    <a:pt x="976" y="11"/>
                    <a:pt x="977" y="12"/>
                    <a:pt x="979" y="13"/>
                  </a:cubicBezTo>
                  <a:cubicBezTo>
                    <a:pt x="981" y="13"/>
                    <a:pt x="982" y="13"/>
                    <a:pt x="982" y="13"/>
                  </a:cubicBezTo>
                  <a:cubicBezTo>
                    <a:pt x="982" y="13"/>
                    <a:pt x="981" y="14"/>
                    <a:pt x="980" y="16"/>
                  </a:cubicBezTo>
                  <a:cubicBezTo>
                    <a:pt x="979" y="18"/>
                    <a:pt x="980" y="19"/>
                    <a:pt x="980" y="22"/>
                  </a:cubicBezTo>
                  <a:cubicBezTo>
                    <a:pt x="981" y="25"/>
                    <a:pt x="983" y="24"/>
                    <a:pt x="982" y="21"/>
                  </a:cubicBezTo>
                  <a:cubicBezTo>
                    <a:pt x="981" y="18"/>
                    <a:pt x="982" y="16"/>
                    <a:pt x="985" y="13"/>
                  </a:cubicBezTo>
                  <a:cubicBezTo>
                    <a:pt x="988" y="11"/>
                    <a:pt x="995" y="10"/>
                    <a:pt x="998" y="9"/>
                  </a:cubicBezTo>
                  <a:cubicBezTo>
                    <a:pt x="1001" y="9"/>
                    <a:pt x="1007" y="12"/>
                    <a:pt x="1007" y="12"/>
                  </a:cubicBezTo>
                  <a:cubicBezTo>
                    <a:pt x="1007" y="12"/>
                    <a:pt x="1001" y="8"/>
                    <a:pt x="996" y="8"/>
                  </a:cubicBezTo>
                  <a:cubicBezTo>
                    <a:pt x="992" y="8"/>
                    <a:pt x="989" y="9"/>
                    <a:pt x="986" y="9"/>
                  </a:cubicBezTo>
                  <a:cubicBezTo>
                    <a:pt x="984" y="10"/>
                    <a:pt x="979" y="13"/>
                    <a:pt x="981" y="11"/>
                  </a:cubicBezTo>
                  <a:cubicBezTo>
                    <a:pt x="984" y="9"/>
                    <a:pt x="986" y="6"/>
                    <a:pt x="997" y="5"/>
                  </a:cubicBezTo>
                  <a:cubicBezTo>
                    <a:pt x="1003" y="5"/>
                    <a:pt x="1012" y="9"/>
                    <a:pt x="1019" y="15"/>
                  </a:cubicBezTo>
                  <a:cubicBezTo>
                    <a:pt x="1029" y="24"/>
                    <a:pt x="1032" y="37"/>
                    <a:pt x="1032" y="37"/>
                  </a:cubicBezTo>
                  <a:close/>
                  <a:moveTo>
                    <a:pt x="970" y="2"/>
                  </a:moveTo>
                  <a:cubicBezTo>
                    <a:pt x="977" y="2"/>
                    <a:pt x="977" y="2"/>
                    <a:pt x="977" y="2"/>
                  </a:cubicBezTo>
                  <a:cubicBezTo>
                    <a:pt x="976" y="3"/>
                    <a:pt x="974" y="3"/>
                    <a:pt x="973" y="4"/>
                  </a:cubicBezTo>
                  <a:cubicBezTo>
                    <a:pt x="973" y="4"/>
                    <a:pt x="970" y="8"/>
                    <a:pt x="968" y="10"/>
                  </a:cubicBezTo>
                  <a:cubicBezTo>
                    <a:pt x="966" y="13"/>
                    <a:pt x="964" y="14"/>
                    <a:pt x="960" y="15"/>
                  </a:cubicBezTo>
                  <a:cubicBezTo>
                    <a:pt x="958" y="16"/>
                    <a:pt x="954" y="17"/>
                    <a:pt x="953" y="15"/>
                  </a:cubicBezTo>
                  <a:cubicBezTo>
                    <a:pt x="953" y="13"/>
                    <a:pt x="954" y="8"/>
                    <a:pt x="956" y="5"/>
                  </a:cubicBezTo>
                  <a:cubicBezTo>
                    <a:pt x="957" y="4"/>
                    <a:pt x="958" y="3"/>
                    <a:pt x="960" y="2"/>
                  </a:cubicBezTo>
                  <a:cubicBezTo>
                    <a:pt x="965" y="2"/>
                    <a:pt x="965" y="2"/>
                    <a:pt x="965" y="2"/>
                  </a:cubicBezTo>
                  <a:cubicBezTo>
                    <a:pt x="965" y="3"/>
                    <a:pt x="964" y="4"/>
                    <a:pt x="963" y="5"/>
                  </a:cubicBezTo>
                  <a:cubicBezTo>
                    <a:pt x="957" y="11"/>
                    <a:pt x="958" y="14"/>
                    <a:pt x="964" y="8"/>
                  </a:cubicBezTo>
                  <a:cubicBezTo>
                    <a:pt x="966" y="5"/>
                    <a:pt x="968" y="4"/>
                    <a:pt x="970" y="2"/>
                  </a:cubicBezTo>
                  <a:close/>
                  <a:moveTo>
                    <a:pt x="1116" y="127"/>
                  </a:moveTo>
                  <a:cubicBezTo>
                    <a:pt x="1116" y="128"/>
                    <a:pt x="1112" y="129"/>
                    <a:pt x="1110" y="127"/>
                  </a:cubicBezTo>
                  <a:cubicBezTo>
                    <a:pt x="1109" y="126"/>
                    <a:pt x="1107" y="139"/>
                    <a:pt x="1097" y="139"/>
                  </a:cubicBezTo>
                  <a:cubicBezTo>
                    <a:pt x="1087" y="139"/>
                    <a:pt x="1086" y="137"/>
                    <a:pt x="1086" y="138"/>
                  </a:cubicBezTo>
                  <a:cubicBezTo>
                    <a:pt x="1089" y="142"/>
                    <a:pt x="1093" y="142"/>
                    <a:pt x="1090" y="144"/>
                  </a:cubicBezTo>
                  <a:cubicBezTo>
                    <a:pt x="1087" y="145"/>
                    <a:pt x="1081" y="141"/>
                    <a:pt x="1081" y="138"/>
                  </a:cubicBezTo>
                  <a:cubicBezTo>
                    <a:pt x="1081" y="136"/>
                    <a:pt x="1083" y="137"/>
                    <a:pt x="1079" y="134"/>
                  </a:cubicBezTo>
                  <a:cubicBezTo>
                    <a:pt x="1075" y="132"/>
                    <a:pt x="1055" y="117"/>
                    <a:pt x="1055" y="96"/>
                  </a:cubicBezTo>
                  <a:cubicBezTo>
                    <a:pt x="1055" y="89"/>
                    <a:pt x="1057" y="85"/>
                    <a:pt x="1061" y="85"/>
                  </a:cubicBezTo>
                  <a:cubicBezTo>
                    <a:pt x="1064" y="85"/>
                    <a:pt x="1062" y="88"/>
                    <a:pt x="1061" y="90"/>
                  </a:cubicBezTo>
                  <a:cubicBezTo>
                    <a:pt x="1058" y="92"/>
                    <a:pt x="1057" y="108"/>
                    <a:pt x="1069" y="122"/>
                  </a:cubicBezTo>
                  <a:cubicBezTo>
                    <a:pt x="1082" y="136"/>
                    <a:pt x="1087" y="136"/>
                    <a:pt x="1094" y="136"/>
                  </a:cubicBezTo>
                  <a:cubicBezTo>
                    <a:pt x="1102" y="136"/>
                    <a:pt x="1107" y="129"/>
                    <a:pt x="1107" y="126"/>
                  </a:cubicBezTo>
                  <a:cubicBezTo>
                    <a:pt x="1108" y="123"/>
                    <a:pt x="1106" y="124"/>
                    <a:pt x="1105" y="124"/>
                  </a:cubicBezTo>
                  <a:cubicBezTo>
                    <a:pt x="1102" y="124"/>
                    <a:pt x="1099" y="122"/>
                    <a:pt x="1100" y="119"/>
                  </a:cubicBezTo>
                  <a:cubicBezTo>
                    <a:pt x="1100" y="116"/>
                    <a:pt x="1109" y="113"/>
                    <a:pt x="1110" y="122"/>
                  </a:cubicBezTo>
                  <a:cubicBezTo>
                    <a:pt x="1110" y="123"/>
                    <a:pt x="1112" y="122"/>
                    <a:pt x="1114" y="122"/>
                  </a:cubicBezTo>
                  <a:cubicBezTo>
                    <a:pt x="1117" y="123"/>
                    <a:pt x="1117" y="126"/>
                    <a:pt x="1116" y="127"/>
                  </a:cubicBezTo>
                  <a:close/>
                  <a:moveTo>
                    <a:pt x="1097" y="115"/>
                  </a:moveTo>
                  <a:cubicBezTo>
                    <a:pt x="1098" y="116"/>
                    <a:pt x="1096" y="117"/>
                    <a:pt x="1092" y="119"/>
                  </a:cubicBezTo>
                  <a:cubicBezTo>
                    <a:pt x="1089" y="121"/>
                    <a:pt x="1087" y="123"/>
                    <a:pt x="1087" y="128"/>
                  </a:cubicBezTo>
                  <a:cubicBezTo>
                    <a:pt x="1088" y="133"/>
                    <a:pt x="1092" y="133"/>
                    <a:pt x="1092" y="133"/>
                  </a:cubicBezTo>
                  <a:cubicBezTo>
                    <a:pt x="1092" y="133"/>
                    <a:pt x="1090" y="135"/>
                    <a:pt x="1085" y="128"/>
                  </a:cubicBezTo>
                  <a:cubicBezTo>
                    <a:pt x="1079" y="121"/>
                    <a:pt x="1085" y="111"/>
                    <a:pt x="1085" y="111"/>
                  </a:cubicBezTo>
                  <a:cubicBezTo>
                    <a:pt x="1084" y="111"/>
                    <a:pt x="1080" y="115"/>
                    <a:pt x="1080" y="119"/>
                  </a:cubicBezTo>
                  <a:cubicBezTo>
                    <a:pt x="1080" y="126"/>
                    <a:pt x="1086" y="133"/>
                    <a:pt x="1082" y="130"/>
                  </a:cubicBezTo>
                  <a:cubicBezTo>
                    <a:pt x="1078" y="127"/>
                    <a:pt x="1076" y="124"/>
                    <a:pt x="1076" y="116"/>
                  </a:cubicBezTo>
                  <a:cubicBezTo>
                    <a:pt x="1076" y="107"/>
                    <a:pt x="1082" y="103"/>
                    <a:pt x="1085" y="103"/>
                  </a:cubicBezTo>
                  <a:cubicBezTo>
                    <a:pt x="1086" y="103"/>
                    <a:pt x="1083" y="108"/>
                    <a:pt x="1082" y="110"/>
                  </a:cubicBezTo>
                  <a:cubicBezTo>
                    <a:pt x="1085" y="106"/>
                    <a:pt x="1093" y="101"/>
                    <a:pt x="1096" y="102"/>
                  </a:cubicBezTo>
                  <a:cubicBezTo>
                    <a:pt x="1096" y="103"/>
                    <a:pt x="1093" y="107"/>
                    <a:pt x="1089" y="110"/>
                  </a:cubicBezTo>
                  <a:cubicBezTo>
                    <a:pt x="1084" y="113"/>
                    <a:pt x="1086" y="123"/>
                    <a:pt x="1086" y="123"/>
                  </a:cubicBezTo>
                  <a:cubicBezTo>
                    <a:pt x="1088" y="116"/>
                    <a:pt x="1094" y="113"/>
                    <a:pt x="1097" y="115"/>
                  </a:cubicBezTo>
                  <a:close/>
                  <a:moveTo>
                    <a:pt x="1093" y="79"/>
                  </a:moveTo>
                  <a:cubicBezTo>
                    <a:pt x="1091" y="81"/>
                    <a:pt x="1090" y="80"/>
                    <a:pt x="1088" y="79"/>
                  </a:cubicBezTo>
                  <a:cubicBezTo>
                    <a:pt x="1087" y="78"/>
                    <a:pt x="1087" y="77"/>
                    <a:pt x="1083" y="80"/>
                  </a:cubicBezTo>
                  <a:cubicBezTo>
                    <a:pt x="1080" y="84"/>
                    <a:pt x="1080" y="86"/>
                    <a:pt x="1080" y="86"/>
                  </a:cubicBezTo>
                  <a:cubicBezTo>
                    <a:pt x="1080" y="86"/>
                    <a:pt x="1083" y="85"/>
                    <a:pt x="1085" y="85"/>
                  </a:cubicBezTo>
                  <a:cubicBezTo>
                    <a:pt x="1088" y="85"/>
                    <a:pt x="1087" y="84"/>
                    <a:pt x="1090" y="86"/>
                  </a:cubicBezTo>
                  <a:cubicBezTo>
                    <a:pt x="1093" y="88"/>
                    <a:pt x="1094" y="93"/>
                    <a:pt x="1090" y="92"/>
                  </a:cubicBezTo>
                  <a:cubicBezTo>
                    <a:pt x="1088" y="92"/>
                    <a:pt x="1088" y="90"/>
                    <a:pt x="1086" y="89"/>
                  </a:cubicBezTo>
                  <a:cubicBezTo>
                    <a:pt x="1084" y="87"/>
                    <a:pt x="1081" y="89"/>
                    <a:pt x="1078" y="91"/>
                  </a:cubicBezTo>
                  <a:cubicBezTo>
                    <a:pt x="1075" y="93"/>
                    <a:pt x="1074" y="97"/>
                    <a:pt x="1074" y="97"/>
                  </a:cubicBezTo>
                  <a:cubicBezTo>
                    <a:pt x="1074" y="97"/>
                    <a:pt x="1077" y="95"/>
                    <a:pt x="1080" y="95"/>
                  </a:cubicBezTo>
                  <a:cubicBezTo>
                    <a:pt x="1082" y="95"/>
                    <a:pt x="1083" y="97"/>
                    <a:pt x="1083" y="97"/>
                  </a:cubicBezTo>
                  <a:cubicBezTo>
                    <a:pt x="1083" y="97"/>
                    <a:pt x="1081" y="96"/>
                    <a:pt x="1075" y="103"/>
                  </a:cubicBezTo>
                  <a:cubicBezTo>
                    <a:pt x="1068" y="109"/>
                    <a:pt x="1073" y="122"/>
                    <a:pt x="1073" y="122"/>
                  </a:cubicBezTo>
                  <a:cubicBezTo>
                    <a:pt x="1073" y="122"/>
                    <a:pt x="1070" y="117"/>
                    <a:pt x="1070" y="113"/>
                  </a:cubicBezTo>
                  <a:cubicBezTo>
                    <a:pt x="1069" y="109"/>
                    <a:pt x="1070" y="101"/>
                    <a:pt x="1071" y="95"/>
                  </a:cubicBezTo>
                  <a:cubicBezTo>
                    <a:pt x="1072" y="89"/>
                    <a:pt x="1074" y="86"/>
                    <a:pt x="1074" y="86"/>
                  </a:cubicBezTo>
                  <a:cubicBezTo>
                    <a:pt x="1074" y="86"/>
                    <a:pt x="1071" y="89"/>
                    <a:pt x="1068" y="94"/>
                  </a:cubicBezTo>
                  <a:cubicBezTo>
                    <a:pt x="1066" y="99"/>
                    <a:pt x="1066" y="100"/>
                    <a:pt x="1067" y="107"/>
                  </a:cubicBezTo>
                  <a:cubicBezTo>
                    <a:pt x="1067" y="114"/>
                    <a:pt x="1067" y="113"/>
                    <a:pt x="1065" y="106"/>
                  </a:cubicBezTo>
                  <a:cubicBezTo>
                    <a:pt x="1063" y="100"/>
                    <a:pt x="1063" y="92"/>
                    <a:pt x="1065" y="88"/>
                  </a:cubicBezTo>
                  <a:cubicBezTo>
                    <a:pt x="1066" y="84"/>
                    <a:pt x="1071" y="82"/>
                    <a:pt x="1072" y="80"/>
                  </a:cubicBezTo>
                  <a:cubicBezTo>
                    <a:pt x="1073" y="78"/>
                    <a:pt x="1072" y="78"/>
                    <a:pt x="1069" y="78"/>
                  </a:cubicBezTo>
                  <a:cubicBezTo>
                    <a:pt x="1065" y="77"/>
                    <a:pt x="1067" y="73"/>
                    <a:pt x="1068" y="72"/>
                  </a:cubicBezTo>
                  <a:cubicBezTo>
                    <a:pt x="1070" y="71"/>
                    <a:pt x="1072" y="71"/>
                    <a:pt x="1074" y="73"/>
                  </a:cubicBezTo>
                  <a:cubicBezTo>
                    <a:pt x="1076" y="75"/>
                    <a:pt x="1074" y="79"/>
                    <a:pt x="1075" y="78"/>
                  </a:cubicBezTo>
                  <a:cubicBezTo>
                    <a:pt x="1076" y="78"/>
                    <a:pt x="1079" y="76"/>
                    <a:pt x="1080" y="73"/>
                  </a:cubicBezTo>
                  <a:cubicBezTo>
                    <a:pt x="1082" y="70"/>
                    <a:pt x="1079" y="71"/>
                    <a:pt x="1077" y="71"/>
                  </a:cubicBezTo>
                  <a:cubicBezTo>
                    <a:pt x="1076" y="71"/>
                    <a:pt x="1074" y="71"/>
                    <a:pt x="1074" y="69"/>
                  </a:cubicBezTo>
                  <a:cubicBezTo>
                    <a:pt x="1074" y="67"/>
                    <a:pt x="1076" y="66"/>
                    <a:pt x="1079" y="66"/>
                  </a:cubicBezTo>
                  <a:cubicBezTo>
                    <a:pt x="1081" y="66"/>
                    <a:pt x="1084" y="68"/>
                    <a:pt x="1084" y="72"/>
                  </a:cubicBezTo>
                  <a:cubicBezTo>
                    <a:pt x="1084" y="76"/>
                    <a:pt x="1082" y="77"/>
                    <a:pt x="1082" y="77"/>
                  </a:cubicBezTo>
                  <a:cubicBezTo>
                    <a:pt x="1082" y="77"/>
                    <a:pt x="1087" y="74"/>
                    <a:pt x="1090" y="74"/>
                  </a:cubicBezTo>
                  <a:cubicBezTo>
                    <a:pt x="1092" y="75"/>
                    <a:pt x="1094" y="77"/>
                    <a:pt x="1093" y="79"/>
                  </a:cubicBezTo>
                  <a:close/>
                  <a:moveTo>
                    <a:pt x="1052" y="89"/>
                  </a:moveTo>
                  <a:cubicBezTo>
                    <a:pt x="1052" y="89"/>
                    <a:pt x="1052" y="89"/>
                    <a:pt x="1052" y="89"/>
                  </a:cubicBezTo>
                  <a:cubicBezTo>
                    <a:pt x="1052" y="89"/>
                    <a:pt x="1052" y="89"/>
                    <a:pt x="1052" y="89"/>
                  </a:cubicBezTo>
                  <a:close/>
                  <a:moveTo>
                    <a:pt x="1099" y="55"/>
                  </a:moveTo>
                  <a:cubicBezTo>
                    <a:pt x="1095" y="57"/>
                    <a:pt x="1092" y="53"/>
                    <a:pt x="1092" y="53"/>
                  </a:cubicBezTo>
                  <a:cubicBezTo>
                    <a:pt x="1092" y="53"/>
                    <a:pt x="1093" y="58"/>
                    <a:pt x="1088" y="61"/>
                  </a:cubicBezTo>
                  <a:cubicBezTo>
                    <a:pt x="1084" y="63"/>
                    <a:pt x="1081" y="61"/>
                    <a:pt x="1080" y="59"/>
                  </a:cubicBezTo>
                  <a:cubicBezTo>
                    <a:pt x="1078" y="57"/>
                    <a:pt x="1078" y="52"/>
                    <a:pt x="1081" y="51"/>
                  </a:cubicBezTo>
                  <a:cubicBezTo>
                    <a:pt x="1084" y="51"/>
                    <a:pt x="1084" y="55"/>
                    <a:pt x="1084" y="56"/>
                  </a:cubicBezTo>
                  <a:cubicBezTo>
                    <a:pt x="1085" y="56"/>
                    <a:pt x="1086" y="56"/>
                    <a:pt x="1088" y="55"/>
                  </a:cubicBezTo>
                  <a:cubicBezTo>
                    <a:pt x="1089" y="54"/>
                    <a:pt x="1088" y="49"/>
                    <a:pt x="1087" y="47"/>
                  </a:cubicBezTo>
                  <a:cubicBezTo>
                    <a:pt x="1087" y="46"/>
                    <a:pt x="1083" y="41"/>
                    <a:pt x="1077" y="41"/>
                  </a:cubicBezTo>
                  <a:cubicBezTo>
                    <a:pt x="1071" y="41"/>
                    <a:pt x="1067" y="45"/>
                    <a:pt x="1069" y="44"/>
                  </a:cubicBezTo>
                  <a:cubicBezTo>
                    <a:pt x="1070" y="43"/>
                    <a:pt x="1072" y="43"/>
                    <a:pt x="1074" y="42"/>
                  </a:cubicBezTo>
                  <a:cubicBezTo>
                    <a:pt x="1077" y="41"/>
                    <a:pt x="1081" y="43"/>
                    <a:pt x="1082" y="46"/>
                  </a:cubicBezTo>
                  <a:cubicBezTo>
                    <a:pt x="1082" y="49"/>
                    <a:pt x="1078" y="51"/>
                    <a:pt x="1075" y="48"/>
                  </a:cubicBezTo>
                  <a:cubicBezTo>
                    <a:pt x="1072" y="46"/>
                    <a:pt x="1072" y="47"/>
                    <a:pt x="1066" y="50"/>
                  </a:cubicBezTo>
                  <a:cubicBezTo>
                    <a:pt x="1056" y="55"/>
                    <a:pt x="1057" y="66"/>
                    <a:pt x="1057" y="66"/>
                  </a:cubicBezTo>
                  <a:cubicBezTo>
                    <a:pt x="1057" y="66"/>
                    <a:pt x="1062" y="60"/>
                    <a:pt x="1064" y="57"/>
                  </a:cubicBezTo>
                  <a:cubicBezTo>
                    <a:pt x="1066" y="55"/>
                    <a:pt x="1068" y="54"/>
                    <a:pt x="1071" y="55"/>
                  </a:cubicBezTo>
                  <a:cubicBezTo>
                    <a:pt x="1074" y="56"/>
                    <a:pt x="1076" y="59"/>
                    <a:pt x="1074" y="62"/>
                  </a:cubicBezTo>
                  <a:cubicBezTo>
                    <a:pt x="1072" y="64"/>
                    <a:pt x="1070" y="63"/>
                    <a:pt x="1069" y="63"/>
                  </a:cubicBezTo>
                  <a:cubicBezTo>
                    <a:pt x="1069" y="62"/>
                    <a:pt x="1069" y="59"/>
                    <a:pt x="1068" y="59"/>
                  </a:cubicBezTo>
                  <a:cubicBezTo>
                    <a:pt x="1068" y="59"/>
                    <a:pt x="1067" y="59"/>
                    <a:pt x="1064" y="61"/>
                  </a:cubicBezTo>
                  <a:cubicBezTo>
                    <a:pt x="1061" y="64"/>
                    <a:pt x="1059" y="68"/>
                    <a:pt x="1058" y="70"/>
                  </a:cubicBezTo>
                  <a:cubicBezTo>
                    <a:pt x="1057" y="73"/>
                    <a:pt x="1057" y="76"/>
                    <a:pt x="1057" y="76"/>
                  </a:cubicBezTo>
                  <a:cubicBezTo>
                    <a:pt x="1057" y="76"/>
                    <a:pt x="1060" y="75"/>
                    <a:pt x="1062" y="75"/>
                  </a:cubicBezTo>
                  <a:cubicBezTo>
                    <a:pt x="1064" y="75"/>
                    <a:pt x="1065" y="77"/>
                    <a:pt x="1065" y="78"/>
                  </a:cubicBezTo>
                  <a:cubicBezTo>
                    <a:pt x="1066" y="80"/>
                    <a:pt x="1065" y="82"/>
                    <a:pt x="1064" y="82"/>
                  </a:cubicBezTo>
                  <a:cubicBezTo>
                    <a:pt x="1062" y="82"/>
                    <a:pt x="1061" y="80"/>
                    <a:pt x="1060" y="80"/>
                  </a:cubicBezTo>
                  <a:cubicBezTo>
                    <a:pt x="1058" y="80"/>
                    <a:pt x="1058" y="78"/>
                    <a:pt x="1055" y="82"/>
                  </a:cubicBezTo>
                  <a:cubicBezTo>
                    <a:pt x="1053" y="84"/>
                    <a:pt x="1053" y="87"/>
                    <a:pt x="1052" y="89"/>
                  </a:cubicBezTo>
                  <a:cubicBezTo>
                    <a:pt x="1053" y="87"/>
                    <a:pt x="1053" y="84"/>
                    <a:pt x="1054" y="80"/>
                  </a:cubicBezTo>
                  <a:cubicBezTo>
                    <a:pt x="1055" y="76"/>
                    <a:pt x="1053" y="75"/>
                    <a:pt x="1053" y="69"/>
                  </a:cubicBezTo>
                  <a:cubicBezTo>
                    <a:pt x="1053" y="63"/>
                    <a:pt x="1055" y="55"/>
                    <a:pt x="1059" y="49"/>
                  </a:cubicBezTo>
                  <a:cubicBezTo>
                    <a:pt x="1063" y="44"/>
                    <a:pt x="1073" y="37"/>
                    <a:pt x="1076" y="35"/>
                  </a:cubicBezTo>
                  <a:cubicBezTo>
                    <a:pt x="1079" y="34"/>
                    <a:pt x="1082" y="30"/>
                    <a:pt x="1083" y="29"/>
                  </a:cubicBezTo>
                  <a:cubicBezTo>
                    <a:pt x="1084" y="28"/>
                    <a:pt x="1084" y="27"/>
                    <a:pt x="1084" y="27"/>
                  </a:cubicBezTo>
                  <a:cubicBezTo>
                    <a:pt x="1084" y="27"/>
                    <a:pt x="1085" y="28"/>
                    <a:pt x="1085" y="30"/>
                  </a:cubicBezTo>
                  <a:cubicBezTo>
                    <a:pt x="1084" y="32"/>
                    <a:pt x="1082" y="33"/>
                    <a:pt x="1082" y="33"/>
                  </a:cubicBezTo>
                  <a:cubicBezTo>
                    <a:pt x="1082" y="33"/>
                    <a:pt x="1087" y="32"/>
                    <a:pt x="1089" y="32"/>
                  </a:cubicBezTo>
                  <a:cubicBezTo>
                    <a:pt x="1092" y="32"/>
                    <a:pt x="1094" y="34"/>
                    <a:pt x="1095" y="35"/>
                  </a:cubicBezTo>
                  <a:cubicBezTo>
                    <a:pt x="1096" y="36"/>
                    <a:pt x="1096" y="38"/>
                    <a:pt x="1093" y="40"/>
                  </a:cubicBezTo>
                  <a:cubicBezTo>
                    <a:pt x="1089" y="42"/>
                    <a:pt x="1088" y="38"/>
                    <a:pt x="1089" y="38"/>
                  </a:cubicBezTo>
                  <a:cubicBezTo>
                    <a:pt x="1091" y="37"/>
                    <a:pt x="1091" y="38"/>
                    <a:pt x="1089" y="36"/>
                  </a:cubicBezTo>
                  <a:cubicBezTo>
                    <a:pt x="1088" y="34"/>
                    <a:pt x="1085" y="35"/>
                    <a:pt x="1082" y="35"/>
                  </a:cubicBezTo>
                  <a:cubicBezTo>
                    <a:pt x="1079" y="35"/>
                    <a:pt x="1073" y="39"/>
                    <a:pt x="1073" y="39"/>
                  </a:cubicBezTo>
                  <a:cubicBezTo>
                    <a:pt x="1073" y="39"/>
                    <a:pt x="1079" y="38"/>
                    <a:pt x="1085" y="40"/>
                  </a:cubicBezTo>
                  <a:cubicBezTo>
                    <a:pt x="1090" y="42"/>
                    <a:pt x="1095" y="51"/>
                    <a:pt x="1097" y="51"/>
                  </a:cubicBezTo>
                  <a:cubicBezTo>
                    <a:pt x="1099" y="51"/>
                    <a:pt x="1103" y="52"/>
                    <a:pt x="1099" y="55"/>
                  </a:cubicBezTo>
                  <a:close/>
                  <a:moveTo>
                    <a:pt x="1127" y="8"/>
                  </a:moveTo>
                  <a:cubicBezTo>
                    <a:pt x="1129" y="11"/>
                    <a:pt x="1130" y="13"/>
                    <a:pt x="1129" y="15"/>
                  </a:cubicBezTo>
                  <a:cubicBezTo>
                    <a:pt x="1128" y="18"/>
                    <a:pt x="1126" y="17"/>
                    <a:pt x="1126" y="17"/>
                  </a:cubicBezTo>
                  <a:cubicBezTo>
                    <a:pt x="1126" y="17"/>
                    <a:pt x="1128" y="19"/>
                    <a:pt x="1128" y="21"/>
                  </a:cubicBezTo>
                  <a:cubicBezTo>
                    <a:pt x="1128" y="22"/>
                    <a:pt x="1128" y="24"/>
                    <a:pt x="1126" y="26"/>
                  </a:cubicBezTo>
                  <a:cubicBezTo>
                    <a:pt x="1124" y="28"/>
                    <a:pt x="1121" y="30"/>
                    <a:pt x="1119" y="30"/>
                  </a:cubicBezTo>
                  <a:cubicBezTo>
                    <a:pt x="1116" y="30"/>
                    <a:pt x="1113" y="29"/>
                    <a:pt x="1112" y="27"/>
                  </a:cubicBezTo>
                  <a:cubicBezTo>
                    <a:pt x="1111" y="25"/>
                    <a:pt x="1113" y="23"/>
                    <a:pt x="1114" y="23"/>
                  </a:cubicBezTo>
                  <a:cubicBezTo>
                    <a:pt x="1116" y="23"/>
                    <a:pt x="1118" y="20"/>
                    <a:pt x="1115" y="17"/>
                  </a:cubicBezTo>
                  <a:cubicBezTo>
                    <a:pt x="1113" y="13"/>
                    <a:pt x="1108" y="11"/>
                    <a:pt x="1105" y="11"/>
                  </a:cubicBezTo>
                  <a:cubicBezTo>
                    <a:pt x="1102" y="11"/>
                    <a:pt x="1101" y="11"/>
                    <a:pt x="1098" y="12"/>
                  </a:cubicBezTo>
                  <a:cubicBezTo>
                    <a:pt x="1095" y="13"/>
                    <a:pt x="1090" y="16"/>
                    <a:pt x="1090" y="16"/>
                  </a:cubicBezTo>
                  <a:cubicBezTo>
                    <a:pt x="1090" y="16"/>
                    <a:pt x="1094" y="15"/>
                    <a:pt x="1098" y="15"/>
                  </a:cubicBezTo>
                  <a:cubicBezTo>
                    <a:pt x="1102" y="16"/>
                    <a:pt x="1105" y="17"/>
                    <a:pt x="1106" y="19"/>
                  </a:cubicBezTo>
                  <a:cubicBezTo>
                    <a:pt x="1108" y="22"/>
                    <a:pt x="1110" y="21"/>
                    <a:pt x="1109" y="25"/>
                  </a:cubicBezTo>
                  <a:cubicBezTo>
                    <a:pt x="1108" y="28"/>
                    <a:pt x="1106" y="28"/>
                    <a:pt x="1104" y="26"/>
                  </a:cubicBezTo>
                  <a:cubicBezTo>
                    <a:pt x="1103" y="25"/>
                    <a:pt x="1104" y="23"/>
                    <a:pt x="1104" y="23"/>
                  </a:cubicBezTo>
                  <a:cubicBezTo>
                    <a:pt x="1104" y="23"/>
                    <a:pt x="1100" y="25"/>
                    <a:pt x="1098" y="25"/>
                  </a:cubicBezTo>
                  <a:cubicBezTo>
                    <a:pt x="1095" y="25"/>
                    <a:pt x="1093" y="24"/>
                    <a:pt x="1091" y="23"/>
                  </a:cubicBezTo>
                  <a:cubicBezTo>
                    <a:pt x="1090" y="22"/>
                    <a:pt x="1088" y="21"/>
                    <a:pt x="1088" y="21"/>
                  </a:cubicBezTo>
                  <a:cubicBezTo>
                    <a:pt x="1088" y="21"/>
                    <a:pt x="1094" y="22"/>
                    <a:pt x="1097" y="22"/>
                  </a:cubicBezTo>
                  <a:cubicBezTo>
                    <a:pt x="1100" y="22"/>
                    <a:pt x="1102" y="20"/>
                    <a:pt x="1102" y="20"/>
                  </a:cubicBezTo>
                  <a:cubicBezTo>
                    <a:pt x="1102" y="20"/>
                    <a:pt x="1098" y="18"/>
                    <a:pt x="1093" y="18"/>
                  </a:cubicBezTo>
                  <a:cubicBezTo>
                    <a:pt x="1088" y="19"/>
                    <a:pt x="1084" y="18"/>
                    <a:pt x="1081" y="20"/>
                  </a:cubicBezTo>
                  <a:cubicBezTo>
                    <a:pt x="1073" y="25"/>
                    <a:pt x="1069" y="37"/>
                    <a:pt x="1069" y="37"/>
                  </a:cubicBezTo>
                  <a:cubicBezTo>
                    <a:pt x="1069" y="37"/>
                    <a:pt x="1071" y="24"/>
                    <a:pt x="1082" y="15"/>
                  </a:cubicBezTo>
                  <a:cubicBezTo>
                    <a:pt x="1089" y="9"/>
                    <a:pt x="1097" y="5"/>
                    <a:pt x="1104" y="5"/>
                  </a:cubicBezTo>
                  <a:cubicBezTo>
                    <a:pt x="1114" y="6"/>
                    <a:pt x="1117" y="9"/>
                    <a:pt x="1119" y="11"/>
                  </a:cubicBezTo>
                  <a:cubicBezTo>
                    <a:pt x="1122" y="13"/>
                    <a:pt x="1117" y="10"/>
                    <a:pt x="1114" y="9"/>
                  </a:cubicBezTo>
                  <a:cubicBezTo>
                    <a:pt x="1112" y="9"/>
                    <a:pt x="1109" y="8"/>
                    <a:pt x="1104" y="8"/>
                  </a:cubicBezTo>
                  <a:cubicBezTo>
                    <a:pt x="1100" y="8"/>
                    <a:pt x="1093" y="12"/>
                    <a:pt x="1093" y="12"/>
                  </a:cubicBezTo>
                  <a:cubicBezTo>
                    <a:pt x="1093" y="12"/>
                    <a:pt x="1099" y="9"/>
                    <a:pt x="1103" y="9"/>
                  </a:cubicBezTo>
                  <a:cubicBezTo>
                    <a:pt x="1106" y="10"/>
                    <a:pt x="1113" y="11"/>
                    <a:pt x="1116" y="13"/>
                  </a:cubicBezTo>
                  <a:cubicBezTo>
                    <a:pt x="1118" y="16"/>
                    <a:pt x="1119" y="18"/>
                    <a:pt x="1119" y="21"/>
                  </a:cubicBezTo>
                  <a:cubicBezTo>
                    <a:pt x="1118" y="24"/>
                    <a:pt x="1120" y="25"/>
                    <a:pt x="1121" y="22"/>
                  </a:cubicBezTo>
                  <a:cubicBezTo>
                    <a:pt x="1121" y="19"/>
                    <a:pt x="1121" y="18"/>
                    <a:pt x="1120" y="16"/>
                  </a:cubicBezTo>
                  <a:cubicBezTo>
                    <a:pt x="1119" y="14"/>
                    <a:pt x="1119" y="13"/>
                    <a:pt x="1119" y="13"/>
                  </a:cubicBezTo>
                  <a:cubicBezTo>
                    <a:pt x="1119" y="13"/>
                    <a:pt x="1120" y="13"/>
                    <a:pt x="1122" y="13"/>
                  </a:cubicBezTo>
                  <a:cubicBezTo>
                    <a:pt x="1124" y="12"/>
                    <a:pt x="1125" y="11"/>
                    <a:pt x="1124" y="10"/>
                  </a:cubicBezTo>
                  <a:cubicBezTo>
                    <a:pt x="1123" y="8"/>
                    <a:pt x="1125" y="5"/>
                    <a:pt x="1127" y="8"/>
                  </a:cubicBezTo>
                  <a:close/>
                  <a:moveTo>
                    <a:pt x="1145" y="5"/>
                  </a:moveTo>
                  <a:cubicBezTo>
                    <a:pt x="1147" y="8"/>
                    <a:pt x="1148" y="13"/>
                    <a:pt x="1148" y="15"/>
                  </a:cubicBezTo>
                  <a:cubicBezTo>
                    <a:pt x="1147" y="17"/>
                    <a:pt x="1142" y="16"/>
                    <a:pt x="1140" y="15"/>
                  </a:cubicBezTo>
                  <a:cubicBezTo>
                    <a:pt x="1137" y="14"/>
                    <a:pt x="1135" y="13"/>
                    <a:pt x="1133" y="10"/>
                  </a:cubicBezTo>
                  <a:cubicBezTo>
                    <a:pt x="1131" y="8"/>
                    <a:pt x="1128" y="4"/>
                    <a:pt x="1128" y="4"/>
                  </a:cubicBezTo>
                  <a:cubicBezTo>
                    <a:pt x="1126" y="3"/>
                    <a:pt x="1125" y="3"/>
                    <a:pt x="1124" y="2"/>
                  </a:cubicBezTo>
                  <a:cubicBezTo>
                    <a:pt x="1131" y="2"/>
                    <a:pt x="1131" y="2"/>
                    <a:pt x="1131" y="2"/>
                  </a:cubicBezTo>
                  <a:cubicBezTo>
                    <a:pt x="1132" y="4"/>
                    <a:pt x="1134" y="5"/>
                    <a:pt x="1137" y="8"/>
                  </a:cubicBezTo>
                  <a:cubicBezTo>
                    <a:pt x="1143" y="14"/>
                    <a:pt x="1144" y="11"/>
                    <a:pt x="1138" y="5"/>
                  </a:cubicBezTo>
                  <a:cubicBezTo>
                    <a:pt x="1137" y="4"/>
                    <a:pt x="1136" y="3"/>
                    <a:pt x="1135" y="2"/>
                  </a:cubicBezTo>
                  <a:cubicBezTo>
                    <a:pt x="1141" y="2"/>
                    <a:pt x="1141" y="2"/>
                    <a:pt x="1141" y="2"/>
                  </a:cubicBezTo>
                  <a:cubicBezTo>
                    <a:pt x="1142" y="3"/>
                    <a:pt x="1144" y="4"/>
                    <a:pt x="1145" y="5"/>
                  </a:cubicBezTo>
                  <a:close/>
                  <a:moveTo>
                    <a:pt x="1064" y="28"/>
                  </a:moveTo>
                  <a:cubicBezTo>
                    <a:pt x="1066" y="31"/>
                    <a:pt x="1065" y="35"/>
                    <a:pt x="1065" y="35"/>
                  </a:cubicBezTo>
                  <a:cubicBezTo>
                    <a:pt x="1065" y="35"/>
                    <a:pt x="1065" y="32"/>
                    <a:pt x="1063" y="30"/>
                  </a:cubicBezTo>
                  <a:cubicBezTo>
                    <a:pt x="1062" y="30"/>
                    <a:pt x="1059" y="28"/>
                    <a:pt x="1055" y="31"/>
                  </a:cubicBezTo>
                  <a:cubicBezTo>
                    <a:pt x="1052" y="34"/>
                    <a:pt x="1052" y="40"/>
                    <a:pt x="1052" y="40"/>
                  </a:cubicBezTo>
                  <a:cubicBezTo>
                    <a:pt x="1052" y="40"/>
                    <a:pt x="1053" y="39"/>
                    <a:pt x="1054" y="38"/>
                  </a:cubicBezTo>
                  <a:cubicBezTo>
                    <a:pt x="1055" y="37"/>
                    <a:pt x="1056" y="36"/>
                    <a:pt x="1058" y="35"/>
                  </a:cubicBezTo>
                  <a:cubicBezTo>
                    <a:pt x="1060" y="35"/>
                    <a:pt x="1064" y="35"/>
                    <a:pt x="1060" y="37"/>
                  </a:cubicBezTo>
                  <a:cubicBezTo>
                    <a:pt x="1059" y="37"/>
                    <a:pt x="1056" y="38"/>
                    <a:pt x="1054" y="40"/>
                  </a:cubicBezTo>
                  <a:cubicBezTo>
                    <a:pt x="1052" y="44"/>
                    <a:pt x="1052" y="48"/>
                    <a:pt x="1052" y="48"/>
                  </a:cubicBezTo>
                  <a:cubicBezTo>
                    <a:pt x="1052" y="48"/>
                    <a:pt x="1052" y="48"/>
                    <a:pt x="1054" y="46"/>
                  </a:cubicBezTo>
                  <a:cubicBezTo>
                    <a:pt x="1054" y="46"/>
                    <a:pt x="1059" y="45"/>
                    <a:pt x="1055" y="48"/>
                  </a:cubicBezTo>
                  <a:cubicBezTo>
                    <a:pt x="1053" y="50"/>
                    <a:pt x="1050" y="56"/>
                    <a:pt x="1050" y="56"/>
                  </a:cubicBezTo>
                  <a:cubicBezTo>
                    <a:pt x="1050" y="56"/>
                    <a:pt x="1048" y="50"/>
                    <a:pt x="1045" y="48"/>
                  </a:cubicBezTo>
                  <a:cubicBezTo>
                    <a:pt x="1041" y="45"/>
                    <a:pt x="1046" y="46"/>
                    <a:pt x="1047" y="46"/>
                  </a:cubicBezTo>
                  <a:cubicBezTo>
                    <a:pt x="1048" y="48"/>
                    <a:pt x="1049" y="48"/>
                    <a:pt x="1049" y="48"/>
                  </a:cubicBezTo>
                  <a:cubicBezTo>
                    <a:pt x="1049" y="48"/>
                    <a:pt x="1049" y="44"/>
                    <a:pt x="1046" y="40"/>
                  </a:cubicBezTo>
                  <a:cubicBezTo>
                    <a:pt x="1045" y="38"/>
                    <a:pt x="1042" y="37"/>
                    <a:pt x="1040" y="37"/>
                  </a:cubicBezTo>
                  <a:cubicBezTo>
                    <a:pt x="1036" y="36"/>
                    <a:pt x="1041" y="35"/>
                    <a:pt x="1043" y="35"/>
                  </a:cubicBezTo>
                  <a:cubicBezTo>
                    <a:pt x="1045" y="36"/>
                    <a:pt x="1046" y="37"/>
                    <a:pt x="1046" y="38"/>
                  </a:cubicBezTo>
                  <a:cubicBezTo>
                    <a:pt x="1047" y="39"/>
                    <a:pt x="1049" y="40"/>
                    <a:pt x="1049" y="40"/>
                  </a:cubicBezTo>
                  <a:cubicBezTo>
                    <a:pt x="1049" y="40"/>
                    <a:pt x="1048" y="34"/>
                    <a:pt x="1045" y="31"/>
                  </a:cubicBezTo>
                  <a:cubicBezTo>
                    <a:pt x="1042" y="28"/>
                    <a:pt x="1038" y="30"/>
                    <a:pt x="1038" y="30"/>
                  </a:cubicBezTo>
                  <a:cubicBezTo>
                    <a:pt x="1036" y="32"/>
                    <a:pt x="1035" y="35"/>
                    <a:pt x="1035" y="35"/>
                  </a:cubicBezTo>
                  <a:cubicBezTo>
                    <a:pt x="1035" y="35"/>
                    <a:pt x="1034" y="31"/>
                    <a:pt x="1037" y="28"/>
                  </a:cubicBezTo>
                  <a:cubicBezTo>
                    <a:pt x="1039" y="26"/>
                    <a:pt x="1045" y="27"/>
                    <a:pt x="1049" y="35"/>
                  </a:cubicBezTo>
                  <a:cubicBezTo>
                    <a:pt x="1049" y="35"/>
                    <a:pt x="1048" y="32"/>
                    <a:pt x="1049" y="30"/>
                  </a:cubicBezTo>
                  <a:cubicBezTo>
                    <a:pt x="1050" y="28"/>
                    <a:pt x="1050" y="27"/>
                    <a:pt x="1050" y="27"/>
                  </a:cubicBezTo>
                  <a:cubicBezTo>
                    <a:pt x="1050" y="27"/>
                    <a:pt x="1050" y="28"/>
                    <a:pt x="1051" y="30"/>
                  </a:cubicBezTo>
                  <a:cubicBezTo>
                    <a:pt x="1052" y="31"/>
                    <a:pt x="1051" y="35"/>
                    <a:pt x="1051" y="35"/>
                  </a:cubicBezTo>
                  <a:cubicBezTo>
                    <a:pt x="1056" y="27"/>
                    <a:pt x="1062" y="26"/>
                    <a:pt x="1064" y="28"/>
                  </a:cubicBezTo>
                  <a:close/>
                  <a:moveTo>
                    <a:pt x="1065" y="16"/>
                  </a:moveTo>
                  <a:cubicBezTo>
                    <a:pt x="1065" y="16"/>
                    <a:pt x="1064" y="17"/>
                    <a:pt x="1063" y="18"/>
                  </a:cubicBezTo>
                  <a:cubicBezTo>
                    <a:pt x="1062" y="20"/>
                    <a:pt x="1061" y="23"/>
                    <a:pt x="1059" y="24"/>
                  </a:cubicBezTo>
                  <a:cubicBezTo>
                    <a:pt x="1056" y="25"/>
                    <a:pt x="1054" y="26"/>
                    <a:pt x="1053" y="25"/>
                  </a:cubicBezTo>
                  <a:cubicBezTo>
                    <a:pt x="1052" y="23"/>
                    <a:pt x="1052" y="21"/>
                    <a:pt x="1052" y="18"/>
                  </a:cubicBezTo>
                  <a:cubicBezTo>
                    <a:pt x="1052" y="16"/>
                    <a:pt x="1051" y="14"/>
                    <a:pt x="1051" y="14"/>
                  </a:cubicBezTo>
                  <a:cubicBezTo>
                    <a:pt x="1051" y="14"/>
                    <a:pt x="1049" y="16"/>
                    <a:pt x="1049" y="18"/>
                  </a:cubicBezTo>
                  <a:cubicBezTo>
                    <a:pt x="1049" y="21"/>
                    <a:pt x="1049" y="23"/>
                    <a:pt x="1048" y="25"/>
                  </a:cubicBezTo>
                  <a:cubicBezTo>
                    <a:pt x="1047" y="26"/>
                    <a:pt x="1045" y="25"/>
                    <a:pt x="1043" y="24"/>
                  </a:cubicBezTo>
                  <a:cubicBezTo>
                    <a:pt x="1041" y="23"/>
                    <a:pt x="1040" y="20"/>
                    <a:pt x="1039" y="18"/>
                  </a:cubicBezTo>
                  <a:cubicBezTo>
                    <a:pt x="1038" y="17"/>
                    <a:pt x="1036" y="16"/>
                    <a:pt x="1036" y="16"/>
                  </a:cubicBezTo>
                  <a:cubicBezTo>
                    <a:pt x="1036" y="16"/>
                    <a:pt x="1038" y="17"/>
                    <a:pt x="1039" y="16"/>
                  </a:cubicBezTo>
                  <a:cubicBezTo>
                    <a:pt x="1040" y="16"/>
                    <a:pt x="1041" y="16"/>
                    <a:pt x="1043" y="17"/>
                  </a:cubicBezTo>
                  <a:cubicBezTo>
                    <a:pt x="1044" y="18"/>
                    <a:pt x="1046" y="23"/>
                    <a:pt x="1046" y="22"/>
                  </a:cubicBezTo>
                  <a:cubicBezTo>
                    <a:pt x="1047" y="22"/>
                    <a:pt x="1047" y="21"/>
                    <a:pt x="1047" y="17"/>
                  </a:cubicBezTo>
                  <a:cubicBezTo>
                    <a:pt x="1047" y="12"/>
                    <a:pt x="1050" y="10"/>
                    <a:pt x="1050" y="7"/>
                  </a:cubicBezTo>
                  <a:cubicBezTo>
                    <a:pt x="1050" y="10"/>
                    <a:pt x="1055" y="12"/>
                    <a:pt x="1054" y="17"/>
                  </a:cubicBezTo>
                  <a:cubicBezTo>
                    <a:pt x="1054" y="21"/>
                    <a:pt x="1054" y="22"/>
                    <a:pt x="1055" y="22"/>
                  </a:cubicBezTo>
                  <a:cubicBezTo>
                    <a:pt x="1056" y="23"/>
                    <a:pt x="1057" y="18"/>
                    <a:pt x="1059" y="17"/>
                  </a:cubicBezTo>
                  <a:cubicBezTo>
                    <a:pt x="1060" y="16"/>
                    <a:pt x="1061" y="16"/>
                    <a:pt x="1062" y="16"/>
                  </a:cubicBezTo>
                  <a:cubicBezTo>
                    <a:pt x="1063" y="17"/>
                    <a:pt x="1065" y="16"/>
                    <a:pt x="1065" y="16"/>
                  </a:cubicBezTo>
                  <a:close/>
                  <a:moveTo>
                    <a:pt x="1034" y="5"/>
                  </a:moveTo>
                  <a:cubicBezTo>
                    <a:pt x="1033" y="6"/>
                    <a:pt x="1032" y="9"/>
                    <a:pt x="1032" y="10"/>
                  </a:cubicBezTo>
                  <a:cubicBezTo>
                    <a:pt x="1032" y="13"/>
                    <a:pt x="1035" y="14"/>
                    <a:pt x="1035" y="14"/>
                  </a:cubicBezTo>
                  <a:cubicBezTo>
                    <a:pt x="1035" y="14"/>
                    <a:pt x="1034" y="15"/>
                    <a:pt x="1032" y="14"/>
                  </a:cubicBezTo>
                  <a:cubicBezTo>
                    <a:pt x="1030" y="13"/>
                    <a:pt x="1029" y="13"/>
                    <a:pt x="1029" y="11"/>
                  </a:cubicBezTo>
                  <a:cubicBezTo>
                    <a:pt x="1029" y="9"/>
                    <a:pt x="1030" y="7"/>
                    <a:pt x="1030" y="7"/>
                  </a:cubicBezTo>
                  <a:cubicBezTo>
                    <a:pt x="1030" y="7"/>
                    <a:pt x="1028" y="9"/>
                    <a:pt x="1026" y="9"/>
                  </a:cubicBezTo>
                  <a:cubicBezTo>
                    <a:pt x="1025" y="10"/>
                    <a:pt x="1023" y="9"/>
                    <a:pt x="1021" y="8"/>
                  </a:cubicBezTo>
                  <a:cubicBezTo>
                    <a:pt x="1020" y="7"/>
                    <a:pt x="1019" y="5"/>
                    <a:pt x="1018" y="3"/>
                  </a:cubicBezTo>
                  <a:cubicBezTo>
                    <a:pt x="1018" y="3"/>
                    <a:pt x="1018" y="3"/>
                    <a:pt x="1018" y="2"/>
                  </a:cubicBezTo>
                  <a:cubicBezTo>
                    <a:pt x="1020" y="2"/>
                    <a:pt x="1020" y="2"/>
                    <a:pt x="1020" y="2"/>
                  </a:cubicBezTo>
                  <a:cubicBezTo>
                    <a:pt x="1020" y="3"/>
                    <a:pt x="1020" y="3"/>
                    <a:pt x="1021" y="3"/>
                  </a:cubicBezTo>
                  <a:cubicBezTo>
                    <a:pt x="1022" y="5"/>
                    <a:pt x="1024" y="6"/>
                    <a:pt x="1025" y="6"/>
                  </a:cubicBezTo>
                  <a:cubicBezTo>
                    <a:pt x="1027" y="5"/>
                    <a:pt x="1028" y="4"/>
                    <a:pt x="1029" y="2"/>
                  </a:cubicBezTo>
                  <a:cubicBezTo>
                    <a:pt x="1033" y="2"/>
                    <a:pt x="1033" y="2"/>
                    <a:pt x="1033" y="2"/>
                  </a:cubicBezTo>
                  <a:cubicBezTo>
                    <a:pt x="1032" y="3"/>
                    <a:pt x="1032" y="3"/>
                    <a:pt x="1032" y="3"/>
                  </a:cubicBezTo>
                  <a:cubicBezTo>
                    <a:pt x="1032" y="3"/>
                    <a:pt x="1032" y="3"/>
                    <a:pt x="1033" y="2"/>
                  </a:cubicBezTo>
                  <a:cubicBezTo>
                    <a:pt x="1037" y="2"/>
                    <a:pt x="1037" y="2"/>
                    <a:pt x="1037" y="2"/>
                  </a:cubicBezTo>
                  <a:cubicBezTo>
                    <a:pt x="1036" y="3"/>
                    <a:pt x="1034" y="4"/>
                    <a:pt x="1034" y="5"/>
                  </a:cubicBezTo>
                  <a:close/>
                  <a:moveTo>
                    <a:pt x="1049" y="3"/>
                  </a:moveTo>
                  <a:cubicBezTo>
                    <a:pt x="1049" y="5"/>
                    <a:pt x="1047" y="8"/>
                    <a:pt x="1047" y="8"/>
                  </a:cubicBezTo>
                  <a:cubicBezTo>
                    <a:pt x="1049" y="5"/>
                    <a:pt x="1048" y="3"/>
                    <a:pt x="1047" y="2"/>
                  </a:cubicBezTo>
                  <a:cubicBezTo>
                    <a:pt x="1049" y="2"/>
                    <a:pt x="1049" y="2"/>
                    <a:pt x="1049" y="2"/>
                  </a:cubicBezTo>
                  <a:cubicBezTo>
                    <a:pt x="1049" y="3"/>
                    <a:pt x="1049" y="3"/>
                    <a:pt x="1049" y="3"/>
                  </a:cubicBezTo>
                  <a:close/>
                  <a:moveTo>
                    <a:pt x="1038" y="2"/>
                  </a:moveTo>
                  <a:cubicBezTo>
                    <a:pt x="1041" y="2"/>
                    <a:pt x="1041" y="2"/>
                    <a:pt x="1041" y="2"/>
                  </a:cubicBezTo>
                  <a:cubicBezTo>
                    <a:pt x="1040" y="3"/>
                    <a:pt x="1040" y="3"/>
                    <a:pt x="1039" y="4"/>
                  </a:cubicBezTo>
                  <a:cubicBezTo>
                    <a:pt x="1038" y="6"/>
                    <a:pt x="1039" y="9"/>
                    <a:pt x="1039" y="9"/>
                  </a:cubicBezTo>
                  <a:cubicBezTo>
                    <a:pt x="1039" y="9"/>
                    <a:pt x="1037" y="6"/>
                    <a:pt x="1037" y="5"/>
                  </a:cubicBezTo>
                  <a:cubicBezTo>
                    <a:pt x="1037" y="4"/>
                    <a:pt x="1038" y="3"/>
                    <a:pt x="1038" y="2"/>
                  </a:cubicBezTo>
                  <a:close/>
                  <a:moveTo>
                    <a:pt x="1054" y="2"/>
                  </a:moveTo>
                  <a:cubicBezTo>
                    <a:pt x="1053" y="3"/>
                    <a:pt x="1052" y="5"/>
                    <a:pt x="1054" y="8"/>
                  </a:cubicBezTo>
                  <a:cubicBezTo>
                    <a:pt x="1054" y="8"/>
                    <a:pt x="1052" y="5"/>
                    <a:pt x="1052" y="3"/>
                  </a:cubicBezTo>
                  <a:cubicBezTo>
                    <a:pt x="1052" y="3"/>
                    <a:pt x="1052" y="3"/>
                    <a:pt x="1052" y="2"/>
                  </a:cubicBezTo>
                  <a:lnTo>
                    <a:pt x="1054" y="2"/>
                  </a:lnTo>
                  <a:close/>
                  <a:moveTo>
                    <a:pt x="1063" y="2"/>
                  </a:moveTo>
                  <a:cubicBezTo>
                    <a:pt x="1063" y="3"/>
                    <a:pt x="1064" y="4"/>
                    <a:pt x="1064" y="5"/>
                  </a:cubicBezTo>
                  <a:cubicBezTo>
                    <a:pt x="1064" y="6"/>
                    <a:pt x="1062" y="9"/>
                    <a:pt x="1062" y="9"/>
                  </a:cubicBezTo>
                  <a:cubicBezTo>
                    <a:pt x="1062" y="9"/>
                    <a:pt x="1063" y="6"/>
                    <a:pt x="1062" y="4"/>
                  </a:cubicBezTo>
                  <a:cubicBezTo>
                    <a:pt x="1061" y="3"/>
                    <a:pt x="1061" y="3"/>
                    <a:pt x="1060" y="2"/>
                  </a:cubicBezTo>
                  <a:lnTo>
                    <a:pt x="1063" y="2"/>
                  </a:lnTo>
                  <a:close/>
                  <a:moveTo>
                    <a:pt x="1081" y="2"/>
                  </a:moveTo>
                  <a:cubicBezTo>
                    <a:pt x="1083" y="2"/>
                    <a:pt x="1083" y="2"/>
                    <a:pt x="1083" y="2"/>
                  </a:cubicBezTo>
                  <a:cubicBezTo>
                    <a:pt x="1083" y="3"/>
                    <a:pt x="1083" y="3"/>
                    <a:pt x="1083" y="3"/>
                  </a:cubicBezTo>
                  <a:cubicBezTo>
                    <a:pt x="1082" y="5"/>
                    <a:pt x="1081" y="7"/>
                    <a:pt x="1079" y="8"/>
                  </a:cubicBezTo>
                  <a:cubicBezTo>
                    <a:pt x="1078" y="9"/>
                    <a:pt x="1076" y="10"/>
                    <a:pt x="1075" y="9"/>
                  </a:cubicBezTo>
                  <a:cubicBezTo>
                    <a:pt x="1073" y="9"/>
                    <a:pt x="1071" y="7"/>
                    <a:pt x="1071" y="7"/>
                  </a:cubicBezTo>
                  <a:cubicBezTo>
                    <a:pt x="1071" y="7"/>
                    <a:pt x="1072" y="9"/>
                    <a:pt x="1072" y="11"/>
                  </a:cubicBezTo>
                  <a:cubicBezTo>
                    <a:pt x="1072" y="13"/>
                    <a:pt x="1071" y="13"/>
                    <a:pt x="1069" y="14"/>
                  </a:cubicBezTo>
                  <a:cubicBezTo>
                    <a:pt x="1067" y="15"/>
                    <a:pt x="1066" y="14"/>
                    <a:pt x="1066" y="14"/>
                  </a:cubicBezTo>
                  <a:cubicBezTo>
                    <a:pt x="1066" y="14"/>
                    <a:pt x="1069" y="13"/>
                    <a:pt x="1069" y="10"/>
                  </a:cubicBezTo>
                  <a:cubicBezTo>
                    <a:pt x="1069" y="9"/>
                    <a:pt x="1068" y="6"/>
                    <a:pt x="1067" y="5"/>
                  </a:cubicBezTo>
                  <a:cubicBezTo>
                    <a:pt x="1067" y="4"/>
                    <a:pt x="1065" y="3"/>
                    <a:pt x="1064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3"/>
                    <a:pt x="1069" y="3"/>
                    <a:pt x="1069" y="3"/>
                  </a:cubicBezTo>
                  <a:cubicBezTo>
                    <a:pt x="1069" y="3"/>
                    <a:pt x="1069" y="3"/>
                    <a:pt x="1068" y="2"/>
                  </a:cubicBezTo>
                  <a:cubicBezTo>
                    <a:pt x="1072" y="2"/>
                    <a:pt x="1072" y="2"/>
                    <a:pt x="1072" y="2"/>
                  </a:cubicBezTo>
                  <a:cubicBezTo>
                    <a:pt x="1073" y="4"/>
                    <a:pt x="1074" y="5"/>
                    <a:pt x="1076" y="6"/>
                  </a:cubicBezTo>
                  <a:cubicBezTo>
                    <a:pt x="1077" y="6"/>
                    <a:pt x="1079" y="5"/>
                    <a:pt x="1080" y="3"/>
                  </a:cubicBezTo>
                  <a:cubicBezTo>
                    <a:pt x="1081" y="3"/>
                    <a:pt x="1081" y="3"/>
                    <a:pt x="1081" y="2"/>
                  </a:cubicBezTo>
                  <a:close/>
                  <a:moveTo>
                    <a:pt x="975" y="230"/>
                  </a:moveTo>
                  <a:cubicBezTo>
                    <a:pt x="967" y="230"/>
                    <a:pt x="967" y="230"/>
                    <a:pt x="967" y="230"/>
                  </a:cubicBezTo>
                  <a:cubicBezTo>
                    <a:pt x="968" y="230"/>
                    <a:pt x="968" y="229"/>
                    <a:pt x="968" y="229"/>
                  </a:cubicBezTo>
                  <a:cubicBezTo>
                    <a:pt x="969" y="227"/>
                    <a:pt x="970" y="226"/>
                    <a:pt x="972" y="226"/>
                  </a:cubicBezTo>
                  <a:cubicBezTo>
                    <a:pt x="975" y="226"/>
                    <a:pt x="975" y="227"/>
                    <a:pt x="975" y="229"/>
                  </a:cubicBezTo>
                  <a:cubicBezTo>
                    <a:pt x="975" y="230"/>
                    <a:pt x="975" y="230"/>
                    <a:pt x="975" y="230"/>
                  </a:cubicBezTo>
                  <a:close/>
                  <a:moveTo>
                    <a:pt x="991" y="229"/>
                  </a:moveTo>
                  <a:cubicBezTo>
                    <a:pt x="992" y="230"/>
                    <a:pt x="994" y="230"/>
                    <a:pt x="995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81" y="230"/>
                    <a:pt x="981" y="230"/>
                    <a:pt x="981" y="230"/>
                  </a:cubicBezTo>
                  <a:cubicBezTo>
                    <a:pt x="979" y="227"/>
                    <a:pt x="980" y="225"/>
                    <a:pt x="981" y="224"/>
                  </a:cubicBezTo>
                  <a:cubicBezTo>
                    <a:pt x="983" y="223"/>
                    <a:pt x="985" y="224"/>
                    <a:pt x="986" y="224"/>
                  </a:cubicBezTo>
                  <a:cubicBezTo>
                    <a:pt x="987" y="227"/>
                    <a:pt x="985" y="229"/>
                    <a:pt x="985" y="229"/>
                  </a:cubicBezTo>
                  <a:cubicBezTo>
                    <a:pt x="985" y="229"/>
                    <a:pt x="987" y="229"/>
                    <a:pt x="991" y="229"/>
                  </a:cubicBezTo>
                  <a:close/>
                  <a:moveTo>
                    <a:pt x="1120" y="230"/>
                  </a:moveTo>
                  <a:cubicBezTo>
                    <a:pt x="1106" y="230"/>
                    <a:pt x="1106" y="230"/>
                    <a:pt x="1106" y="230"/>
                  </a:cubicBezTo>
                  <a:cubicBezTo>
                    <a:pt x="1107" y="230"/>
                    <a:pt x="1109" y="230"/>
                    <a:pt x="1110" y="229"/>
                  </a:cubicBezTo>
                  <a:cubicBezTo>
                    <a:pt x="1114" y="229"/>
                    <a:pt x="1116" y="229"/>
                    <a:pt x="1116" y="229"/>
                  </a:cubicBezTo>
                  <a:cubicBezTo>
                    <a:pt x="1116" y="229"/>
                    <a:pt x="1114" y="227"/>
                    <a:pt x="1115" y="224"/>
                  </a:cubicBezTo>
                  <a:cubicBezTo>
                    <a:pt x="1116" y="224"/>
                    <a:pt x="1118" y="223"/>
                    <a:pt x="1120" y="224"/>
                  </a:cubicBezTo>
                  <a:cubicBezTo>
                    <a:pt x="1121" y="225"/>
                    <a:pt x="1122" y="227"/>
                    <a:pt x="1120" y="230"/>
                  </a:cubicBezTo>
                  <a:cubicBezTo>
                    <a:pt x="1120" y="230"/>
                    <a:pt x="1120" y="230"/>
                    <a:pt x="1120" y="230"/>
                  </a:cubicBezTo>
                  <a:close/>
                  <a:moveTo>
                    <a:pt x="1133" y="229"/>
                  </a:moveTo>
                  <a:cubicBezTo>
                    <a:pt x="1133" y="229"/>
                    <a:pt x="1133" y="230"/>
                    <a:pt x="1134" y="230"/>
                  </a:cubicBezTo>
                  <a:cubicBezTo>
                    <a:pt x="1126" y="230"/>
                    <a:pt x="1126" y="230"/>
                    <a:pt x="1126" y="230"/>
                  </a:cubicBezTo>
                  <a:cubicBezTo>
                    <a:pt x="1126" y="230"/>
                    <a:pt x="1125" y="230"/>
                    <a:pt x="1125" y="229"/>
                  </a:cubicBezTo>
                  <a:cubicBezTo>
                    <a:pt x="1125" y="227"/>
                    <a:pt x="1126" y="226"/>
                    <a:pt x="1129" y="226"/>
                  </a:cubicBezTo>
                  <a:cubicBezTo>
                    <a:pt x="1131" y="226"/>
                    <a:pt x="1132" y="227"/>
                    <a:pt x="1133" y="229"/>
                  </a:cubicBezTo>
                  <a:close/>
                  <a:moveTo>
                    <a:pt x="1019" y="230"/>
                  </a:moveTo>
                  <a:cubicBezTo>
                    <a:pt x="1017" y="230"/>
                    <a:pt x="1017" y="230"/>
                    <a:pt x="1017" y="230"/>
                  </a:cubicBezTo>
                  <a:cubicBezTo>
                    <a:pt x="1017" y="230"/>
                    <a:pt x="1018" y="230"/>
                    <a:pt x="1018" y="230"/>
                  </a:cubicBezTo>
                  <a:cubicBezTo>
                    <a:pt x="1018" y="230"/>
                    <a:pt x="1019" y="230"/>
                    <a:pt x="1019" y="230"/>
                  </a:cubicBezTo>
                  <a:close/>
                  <a:moveTo>
                    <a:pt x="1030" y="230"/>
                  </a:moveTo>
                  <a:cubicBezTo>
                    <a:pt x="1031" y="230"/>
                    <a:pt x="1031" y="230"/>
                    <a:pt x="1031" y="230"/>
                  </a:cubicBezTo>
                  <a:cubicBezTo>
                    <a:pt x="1023" y="230"/>
                    <a:pt x="1023" y="230"/>
                    <a:pt x="1023" y="230"/>
                  </a:cubicBezTo>
                  <a:cubicBezTo>
                    <a:pt x="1022" y="229"/>
                    <a:pt x="1020" y="226"/>
                    <a:pt x="1018" y="226"/>
                  </a:cubicBezTo>
                  <a:cubicBezTo>
                    <a:pt x="1015" y="226"/>
                    <a:pt x="1013" y="227"/>
                    <a:pt x="1012" y="228"/>
                  </a:cubicBezTo>
                  <a:cubicBezTo>
                    <a:pt x="1011" y="229"/>
                    <a:pt x="1009" y="230"/>
                    <a:pt x="1007" y="230"/>
                  </a:cubicBezTo>
                  <a:cubicBezTo>
                    <a:pt x="1005" y="229"/>
                    <a:pt x="1004" y="228"/>
                    <a:pt x="1004" y="228"/>
                  </a:cubicBezTo>
                  <a:cubicBezTo>
                    <a:pt x="1004" y="228"/>
                    <a:pt x="1006" y="228"/>
                    <a:pt x="1008" y="225"/>
                  </a:cubicBezTo>
                  <a:cubicBezTo>
                    <a:pt x="1011" y="222"/>
                    <a:pt x="1013" y="221"/>
                    <a:pt x="1015" y="221"/>
                  </a:cubicBezTo>
                  <a:cubicBezTo>
                    <a:pt x="1017" y="221"/>
                    <a:pt x="1020" y="221"/>
                    <a:pt x="1021" y="223"/>
                  </a:cubicBezTo>
                  <a:cubicBezTo>
                    <a:pt x="1023" y="225"/>
                    <a:pt x="1026" y="228"/>
                    <a:pt x="1026" y="228"/>
                  </a:cubicBezTo>
                  <a:cubicBezTo>
                    <a:pt x="1026" y="228"/>
                    <a:pt x="1027" y="227"/>
                    <a:pt x="1027" y="226"/>
                  </a:cubicBezTo>
                  <a:cubicBezTo>
                    <a:pt x="1026" y="224"/>
                    <a:pt x="1027" y="222"/>
                    <a:pt x="1027" y="222"/>
                  </a:cubicBezTo>
                  <a:cubicBezTo>
                    <a:pt x="1027" y="222"/>
                    <a:pt x="1029" y="228"/>
                    <a:pt x="1030" y="230"/>
                  </a:cubicBezTo>
                  <a:close/>
                  <a:moveTo>
                    <a:pt x="1038" y="229"/>
                  </a:moveTo>
                  <a:cubicBezTo>
                    <a:pt x="1039" y="229"/>
                    <a:pt x="1040" y="230"/>
                    <a:pt x="1041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7" y="230"/>
                    <a:pt x="1037" y="230"/>
                    <a:pt x="1037" y="230"/>
                  </a:cubicBezTo>
                  <a:cubicBezTo>
                    <a:pt x="1035" y="229"/>
                    <a:pt x="1034" y="228"/>
                    <a:pt x="1034" y="228"/>
                  </a:cubicBezTo>
                  <a:cubicBezTo>
                    <a:pt x="1034" y="228"/>
                    <a:pt x="1037" y="228"/>
                    <a:pt x="1038" y="229"/>
                  </a:cubicBezTo>
                  <a:close/>
                  <a:moveTo>
                    <a:pt x="1002" y="209"/>
                  </a:moveTo>
                  <a:cubicBezTo>
                    <a:pt x="1000" y="211"/>
                    <a:pt x="992" y="214"/>
                    <a:pt x="992" y="214"/>
                  </a:cubicBezTo>
                  <a:cubicBezTo>
                    <a:pt x="992" y="214"/>
                    <a:pt x="999" y="213"/>
                    <a:pt x="1004" y="211"/>
                  </a:cubicBezTo>
                  <a:cubicBezTo>
                    <a:pt x="1009" y="209"/>
                    <a:pt x="1016" y="209"/>
                    <a:pt x="1019" y="210"/>
                  </a:cubicBezTo>
                  <a:cubicBezTo>
                    <a:pt x="1022" y="212"/>
                    <a:pt x="1025" y="215"/>
                    <a:pt x="1027" y="217"/>
                  </a:cubicBezTo>
                  <a:cubicBezTo>
                    <a:pt x="1029" y="219"/>
                    <a:pt x="1033" y="222"/>
                    <a:pt x="1033" y="222"/>
                  </a:cubicBezTo>
                  <a:cubicBezTo>
                    <a:pt x="1033" y="222"/>
                    <a:pt x="1029" y="220"/>
                    <a:pt x="1026" y="219"/>
                  </a:cubicBezTo>
                  <a:cubicBezTo>
                    <a:pt x="1024" y="217"/>
                    <a:pt x="1021" y="214"/>
                    <a:pt x="1018" y="214"/>
                  </a:cubicBezTo>
                  <a:cubicBezTo>
                    <a:pt x="1015" y="213"/>
                    <a:pt x="1011" y="213"/>
                    <a:pt x="1007" y="216"/>
                  </a:cubicBezTo>
                  <a:cubicBezTo>
                    <a:pt x="1003" y="219"/>
                    <a:pt x="998" y="224"/>
                    <a:pt x="995" y="224"/>
                  </a:cubicBezTo>
                  <a:cubicBezTo>
                    <a:pt x="991" y="225"/>
                    <a:pt x="987" y="224"/>
                    <a:pt x="987" y="221"/>
                  </a:cubicBezTo>
                  <a:cubicBezTo>
                    <a:pt x="987" y="219"/>
                    <a:pt x="990" y="219"/>
                    <a:pt x="991" y="220"/>
                  </a:cubicBezTo>
                  <a:cubicBezTo>
                    <a:pt x="992" y="221"/>
                    <a:pt x="991" y="222"/>
                    <a:pt x="991" y="222"/>
                  </a:cubicBezTo>
                  <a:cubicBezTo>
                    <a:pt x="991" y="222"/>
                    <a:pt x="992" y="222"/>
                    <a:pt x="994" y="220"/>
                  </a:cubicBezTo>
                  <a:cubicBezTo>
                    <a:pt x="995" y="219"/>
                    <a:pt x="995" y="216"/>
                    <a:pt x="995" y="216"/>
                  </a:cubicBezTo>
                  <a:cubicBezTo>
                    <a:pt x="995" y="216"/>
                    <a:pt x="991" y="217"/>
                    <a:pt x="988" y="217"/>
                  </a:cubicBezTo>
                  <a:cubicBezTo>
                    <a:pt x="986" y="217"/>
                    <a:pt x="980" y="218"/>
                    <a:pt x="977" y="214"/>
                  </a:cubicBezTo>
                  <a:cubicBezTo>
                    <a:pt x="973" y="210"/>
                    <a:pt x="974" y="208"/>
                    <a:pt x="976" y="207"/>
                  </a:cubicBezTo>
                  <a:cubicBezTo>
                    <a:pt x="978" y="206"/>
                    <a:pt x="980" y="206"/>
                    <a:pt x="981" y="208"/>
                  </a:cubicBezTo>
                  <a:cubicBezTo>
                    <a:pt x="981" y="209"/>
                    <a:pt x="978" y="211"/>
                    <a:pt x="978" y="211"/>
                  </a:cubicBezTo>
                  <a:cubicBezTo>
                    <a:pt x="978" y="211"/>
                    <a:pt x="979" y="213"/>
                    <a:pt x="981" y="213"/>
                  </a:cubicBezTo>
                  <a:cubicBezTo>
                    <a:pt x="983" y="213"/>
                    <a:pt x="987" y="213"/>
                    <a:pt x="990" y="212"/>
                  </a:cubicBezTo>
                  <a:cubicBezTo>
                    <a:pt x="993" y="211"/>
                    <a:pt x="999" y="207"/>
                    <a:pt x="999" y="207"/>
                  </a:cubicBezTo>
                  <a:cubicBezTo>
                    <a:pt x="999" y="207"/>
                    <a:pt x="993" y="209"/>
                    <a:pt x="990" y="206"/>
                  </a:cubicBezTo>
                  <a:cubicBezTo>
                    <a:pt x="987" y="203"/>
                    <a:pt x="986" y="200"/>
                    <a:pt x="989" y="199"/>
                  </a:cubicBezTo>
                  <a:cubicBezTo>
                    <a:pt x="991" y="198"/>
                    <a:pt x="992" y="198"/>
                    <a:pt x="993" y="199"/>
                  </a:cubicBezTo>
                  <a:cubicBezTo>
                    <a:pt x="994" y="199"/>
                    <a:pt x="994" y="202"/>
                    <a:pt x="993" y="203"/>
                  </a:cubicBezTo>
                  <a:cubicBezTo>
                    <a:pt x="992" y="203"/>
                    <a:pt x="990" y="203"/>
                    <a:pt x="990" y="203"/>
                  </a:cubicBezTo>
                  <a:cubicBezTo>
                    <a:pt x="990" y="203"/>
                    <a:pt x="992" y="205"/>
                    <a:pt x="996" y="205"/>
                  </a:cubicBezTo>
                  <a:cubicBezTo>
                    <a:pt x="999" y="204"/>
                    <a:pt x="1006" y="203"/>
                    <a:pt x="1011" y="203"/>
                  </a:cubicBezTo>
                  <a:cubicBezTo>
                    <a:pt x="1017" y="204"/>
                    <a:pt x="1022" y="206"/>
                    <a:pt x="1026" y="210"/>
                  </a:cubicBezTo>
                  <a:cubicBezTo>
                    <a:pt x="1029" y="213"/>
                    <a:pt x="1030" y="214"/>
                    <a:pt x="1031" y="216"/>
                  </a:cubicBezTo>
                  <a:cubicBezTo>
                    <a:pt x="1033" y="218"/>
                    <a:pt x="1034" y="219"/>
                    <a:pt x="1034" y="219"/>
                  </a:cubicBezTo>
                  <a:cubicBezTo>
                    <a:pt x="1034" y="219"/>
                    <a:pt x="1030" y="216"/>
                    <a:pt x="1025" y="212"/>
                  </a:cubicBezTo>
                  <a:cubicBezTo>
                    <a:pt x="1019" y="207"/>
                    <a:pt x="1017" y="207"/>
                    <a:pt x="1012" y="207"/>
                  </a:cubicBezTo>
                  <a:cubicBezTo>
                    <a:pt x="1008" y="207"/>
                    <a:pt x="1004" y="208"/>
                    <a:pt x="1002" y="209"/>
                  </a:cubicBezTo>
                  <a:close/>
                  <a:moveTo>
                    <a:pt x="1038" y="204"/>
                  </a:moveTo>
                  <a:cubicBezTo>
                    <a:pt x="1040" y="207"/>
                    <a:pt x="1040" y="211"/>
                    <a:pt x="1040" y="211"/>
                  </a:cubicBezTo>
                  <a:cubicBezTo>
                    <a:pt x="1040" y="211"/>
                    <a:pt x="1039" y="207"/>
                    <a:pt x="1035" y="203"/>
                  </a:cubicBezTo>
                  <a:cubicBezTo>
                    <a:pt x="1030" y="199"/>
                    <a:pt x="1026" y="196"/>
                    <a:pt x="1022" y="195"/>
                  </a:cubicBezTo>
                  <a:cubicBezTo>
                    <a:pt x="1016" y="194"/>
                    <a:pt x="1009" y="196"/>
                    <a:pt x="1009" y="196"/>
                  </a:cubicBezTo>
                  <a:cubicBezTo>
                    <a:pt x="1009" y="196"/>
                    <a:pt x="1018" y="195"/>
                    <a:pt x="1024" y="198"/>
                  </a:cubicBezTo>
                  <a:cubicBezTo>
                    <a:pt x="1030" y="201"/>
                    <a:pt x="1032" y="203"/>
                    <a:pt x="1034" y="207"/>
                  </a:cubicBezTo>
                  <a:cubicBezTo>
                    <a:pt x="1036" y="211"/>
                    <a:pt x="1036" y="214"/>
                    <a:pt x="1036" y="214"/>
                  </a:cubicBezTo>
                  <a:cubicBezTo>
                    <a:pt x="1036" y="214"/>
                    <a:pt x="1033" y="209"/>
                    <a:pt x="1029" y="205"/>
                  </a:cubicBezTo>
                  <a:cubicBezTo>
                    <a:pt x="1025" y="201"/>
                    <a:pt x="1018" y="199"/>
                    <a:pt x="1012" y="199"/>
                  </a:cubicBezTo>
                  <a:cubicBezTo>
                    <a:pt x="1007" y="200"/>
                    <a:pt x="1000" y="201"/>
                    <a:pt x="997" y="199"/>
                  </a:cubicBezTo>
                  <a:cubicBezTo>
                    <a:pt x="994" y="196"/>
                    <a:pt x="993" y="192"/>
                    <a:pt x="993" y="190"/>
                  </a:cubicBezTo>
                  <a:cubicBezTo>
                    <a:pt x="994" y="188"/>
                    <a:pt x="998" y="187"/>
                    <a:pt x="1000" y="188"/>
                  </a:cubicBezTo>
                  <a:cubicBezTo>
                    <a:pt x="1001" y="190"/>
                    <a:pt x="1001" y="191"/>
                    <a:pt x="1000" y="192"/>
                  </a:cubicBezTo>
                  <a:cubicBezTo>
                    <a:pt x="999" y="193"/>
                    <a:pt x="997" y="193"/>
                    <a:pt x="997" y="193"/>
                  </a:cubicBezTo>
                  <a:cubicBezTo>
                    <a:pt x="997" y="193"/>
                    <a:pt x="998" y="195"/>
                    <a:pt x="999" y="195"/>
                  </a:cubicBezTo>
                  <a:cubicBezTo>
                    <a:pt x="1001" y="195"/>
                    <a:pt x="1003" y="194"/>
                    <a:pt x="1006" y="193"/>
                  </a:cubicBezTo>
                  <a:cubicBezTo>
                    <a:pt x="1008" y="192"/>
                    <a:pt x="1011" y="191"/>
                    <a:pt x="1016" y="191"/>
                  </a:cubicBezTo>
                  <a:cubicBezTo>
                    <a:pt x="1021" y="191"/>
                    <a:pt x="1025" y="191"/>
                    <a:pt x="1030" y="195"/>
                  </a:cubicBezTo>
                  <a:cubicBezTo>
                    <a:pt x="1034" y="199"/>
                    <a:pt x="1036" y="200"/>
                    <a:pt x="1038" y="204"/>
                  </a:cubicBezTo>
                  <a:close/>
                  <a:moveTo>
                    <a:pt x="1036" y="190"/>
                  </a:moveTo>
                  <a:cubicBezTo>
                    <a:pt x="1036" y="190"/>
                    <a:pt x="1038" y="192"/>
                    <a:pt x="1040" y="196"/>
                  </a:cubicBezTo>
                  <a:cubicBezTo>
                    <a:pt x="1042" y="200"/>
                    <a:pt x="1043" y="208"/>
                    <a:pt x="1043" y="208"/>
                  </a:cubicBezTo>
                  <a:cubicBezTo>
                    <a:pt x="1043" y="208"/>
                    <a:pt x="1042" y="203"/>
                    <a:pt x="1038" y="199"/>
                  </a:cubicBezTo>
                  <a:cubicBezTo>
                    <a:pt x="1034" y="194"/>
                    <a:pt x="1033" y="193"/>
                    <a:pt x="1031" y="192"/>
                  </a:cubicBezTo>
                  <a:cubicBezTo>
                    <a:pt x="1029" y="191"/>
                    <a:pt x="1029" y="189"/>
                    <a:pt x="1031" y="189"/>
                  </a:cubicBezTo>
                  <a:cubicBezTo>
                    <a:pt x="1032" y="188"/>
                    <a:pt x="1034" y="189"/>
                    <a:pt x="1034" y="189"/>
                  </a:cubicBezTo>
                  <a:cubicBezTo>
                    <a:pt x="1034" y="189"/>
                    <a:pt x="1032" y="187"/>
                    <a:pt x="1030" y="187"/>
                  </a:cubicBezTo>
                  <a:cubicBezTo>
                    <a:pt x="1027" y="187"/>
                    <a:pt x="1026" y="189"/>
                    <a:pt x="1025" y="189"/>
                  </a:cubicBezTo>
                  <a:cubicBezTo>
                    <a:pt x="1023" y="189"/>
                    <a:pt x="1019" y="187"/>
                    <a:pt x="1019" y="187"/>
                  </a:cubicBezTo>
                  <a:cubicBezTo>
                    <a:pt x="1019" y="187"/>
                    <a:pt x="1021" y="185"/>
                    <a:pt x="1023" y="185"/>
                  </a:cubicBezTo>
                  <a:cubicBezTo>
                    <a:pt x="1025" y="184"/>
                    <a:pt x="1025" y="184"/>
                    <a:pt x="1029" y="184"/>
                  </a:cubicBezTo>
                  <a:cubicBezTo>
                    <a:pt x="1033" y="184"/>
                    <a:pt x="1038" y="186"/>
                    <a:pt x="1041" y="191"/>
                  </a:cubicBezTo>
                  <a:cubicBezTo>
                    <a:pt x="1044" y="195"/>
                    <a:pt x="1045" y="203"/>
                    <a:pt x="1045" y="203"/>
                  </a:cubicBezTo>
                  <a:cubicBezTo>
                    <a:pt x="1045" y="203"/>
                    <a:pt x="1044" y="198"/>
                    <a:pt x="1041" y="195"/>
                  </a:cubicBezTo>
                  <a:cubicBezTo>
                    <a:pt x="1038" y="191"/>
                    <a:pt x="1036" y="190"/>
                    <a:pt x="1036" y="190"/>
                  </a:cubicBezTo>
                  <a:close/>
                  <a:moveTo>
                    <a:pt x="1038" y="183"/>
                  </a:moveTo>
                  <a:cubicBezTo>
                    <a:pt x="1041" y="186"/>
                    <a:pt x="1043" y="190"/>
                    <a:pt x="1043" y="190"/>
                  </a:cubicBezTo>
                  <a:cubicBezTo>
                    <a:pt x="1043" y="190"/>
                    <a:pt x="1038" y="184"/>
                    <a:pt x="1033" y="181"/>
                  </a:cubicBezTo>
                  <a:cubicBezTo>
                    <a:pt x="1028" y="177"/>
                    <a:pt x="1025" y="181"/>
                    <a:pt x="1022" y="182"/>
                  </a:cubicBezTo>
                  <a:cubicBezTo>
                    <a:pt x="1016" y="184"/>
                    <a:pt x="1013" y="183"/>
                    <a:pt x="1013" y="183"/>
                  </a:cubicBezTo>
                  <a:cubicBezTo>
                    <a:pt x="1013" y="183"/>
                    <a:pt x="1014" y="180"/>
                    <a:pt x="1017" y="179"/>
                  </a:cubicBezTo>
                  <a:cubicBezTo>
                    <a:pt x="1019" y="179"/>
                    <a:pt x="1024" y="176"/>
                    <a:pt x="1024" y="176"/>
                  </a:cubicBezTo>
                  <a:cubicBezTo>
                    <a:pt x="1024" y="176"/>
                    <a:pt x="1017" y="174"/>
                    <a:pt x="1014" y="177"/>
                  </a:cubicBezTo>
                  <a:cubicBezTo>
                    <a:pt x="1011" y="179"/>
                    <a:pt x="1011" y="182"/>
                    <a:pt x="1008" y="184"/>
                  </a:cubicBezTo>
                  <a:cubicBezTo>
                    <a:pt x="1005" y="185"/>
                    <a:pt x="1002" y="185"/>
                    <a:pt x="1000" y="182"/>
                  </a:cubicBezTo>
                  <a:cubicBezTo>
                    <a:pt x="998" y="179"/>
                    <a:pt x="999" y="177"/>
                    <a:pt x="1000" y="177"/>
                  </a:cubicBezTo>
                  <a:cubicBezTo>
                    <a:pt x="1002" y="176"/>
                    <a:pt x="1003" y="176"/>
                    <a:pt x="1004" y="178"/>
                  </a:cubicBezTo>
                  <a:cubicBezTo>
                    <a:pt x="1006" y="179"/>
                    <a:pt x="1005" y="181"/>
                    <a:pt x="1005" y="181"/>
                  </a:cubicBezTo>
                  <a:cubicBezTo>
                    <a:pt x="1005" y="181"/>
                    <a:pt x="1006" y="180"/>
                    <a:pt x="1007" y="179"/>
                  </a:cubicBezTo>
                  <a:cubicBezTo>
                    <a:pt x="1008" y="177"/>
                    <a:pt x="1008" y="175"/>
                    <a:pt x="1010" y="173"/>
                  </a:cubicBezTo>
                  <a:cubicBezTo>
                    <a:pt x="1013" y="170"/>
                    <a:pt x="1016" y="170"/>
                    <a:pt x="1019" y="170"/>
                  </a:cubicBezTo>
                  <a:cubicBezTo>
                    <a:pt x="1022" y="171"/>
                    <a:pt x="1024" y="172"/>
                    <a:pt x="1024" y="172"/>
                  </a:cubicBezTo>
                  <a:cubicBezTo>
                    <a:pt x="1024" y="172"/>
                    <a:pt x="1023" y="170"/>
                    <a:pt x="1022" y="169"/>
                  </a:cubicBezTo>
                  <a:cubicBezTo>
                    <a:pt x="1022" y="168"/>
                    <a:pt x="1020" y="165"/>
                    <a:pt x="1020" y="165"/>
                  </a:cubicBezTo>
                  <a:cubicBezTo>
                    <a:pt x="1020" y="165"/>
                    <a:pt x="1024" y="165"/>
                    <a:pt x="1027" y="169"/>
                  </a:cubicBezTo>
                  <a:cubicBezTo>
                    <a:pt x="1031" y="173"/>
                    <a:pt x="1030" y="174"/>
                    <a:pt x="1032" y="177"/>
                  </a:cubicBezTo>
                  <a:cubicBezTo>
                    <a:pt x="1035" y="179"/>
                    <a:pt x="1037" y="181"/>
                    <a:pt x="1038" y="183"/>
                  </a:cubicBezTo>
                  <a:close/>
                  <a:moveTo>
                    <a:pt x="1049" y="228"/>
                  </a:moveTo>
                  <a:cubicBezTo>
                    <a:pt x="1048" y="230"/>
                    <a:pt x="1045" y="230"/>
                    <a:pt x="1042" y="228"/>
                  </a:cubicBezTo>
                  <a:cubicBezTo>
                    <a:pt x="1040" y="227"/>
                    <a:pt x="1040" y="226"/>
                    <a:pt x="1039" y="223"/>
                  </a:cubicBezTo>
                  <a:cubicBezTo>
                    <a:pt x="1039" y="221"/>
                    <a:pt x="1036" y="219"/>
                    <a:pt x="1035" y="218"/>
                  </a:cubicBezTo>
                  <a:cubicBezTo>
                    <a:pt x="1034" y="217"/>
                    <a:pt x="1035" y="216"/>
                    <a:pt x="1035" y="216"/>
                  </a:cubicBezTo>
                  <a:cubicBezTo>
                    <a:pt x="1035" y="216"/>
                    <a:pt x="1035" y="216"/>
                    <a:pt x="1036" y="217"/>
                  </a:cubicBezTo>
                  <a:cubicBezTo>
                    <a:pt x="1038" y="217"/>
                    <a:pt x="1041" y="217"/>
                    <a:pt x="1045" y="220"/>
                  </a:cubicBezTo>
                  <a:cubicBezTo>
                    <a:pt x="1048" y="222"/>
                    <a:pt x="1050" y="226"/>
                    <a:pt x="1049" y="228"/>
                  </a:cubicBezTo>
                  <a:close/>
                  <a:moveTo>
                    <a:pt x="1077" y="230"/>
                  </a:moveTo>
                  <a:cubicBezTo>
                    <a:pt x="1069" y="230"/>
                    <a:pt x="1069" y="230"/>
                    <a:pt x="1069" y="230"/>
                  </a:cubicBezTo>
                  <a:cubicBezTo>
                    <a:pt x="1069" y="230"/>
                    <a:pt x="1070" y="230"/>
                    <a:pt x="1070" y="230"/>
                  </a:cubicBezTo>
                  <a:cubicBezTo>
                    <a:pt x="1072" y="228"/>
                    <a:pt x="1074" y="222"/>
                    <a:pt x="1074" y="222"/>
                  </a:cubicBezTo>
                  <a:cubicBezTo>
                    <a:pt x="1074" y="222"/>
                    <a:pt x="1074" y="224"/>
                    <a:pt x="1074" y="226"/>
                  </a:cubicBezTo>
                  <a:cubicBezTo>
                    <a:pt x="1073" y="227"/>
                    <a:pt x="1074" y="228"/>
                    <a:pt x="1074" y="228"/>
                  </a:cubicBezTo>
                  <a:cubicBezTo>
                    <a:pt x="1074" y="228"/>
                    <a:pt x="1077" y="225"/>
                    <a:pt x="1079" y="223"/>
                  </a:cubicBezTo>
                  <a:cubicBezTo>
                    <a:pt x="1081" y="221"/>
                    <a:pt x="1083" y="221"/>
                    <a:pt x="1085" y="221"/>
                  </a:cubicBezTo>
                  <a:cubicBezTo>
                    <a:pt x="1088" y="221"/>
                    <a:pt x="1089" y="222"/>
                    <a:pt x="1092" y="225"/>
                  </a:cubicBezTo>
                  <a:cubicBezTo>
                    <a:pt x="1095" y="228"/>
                    <a:pt x="1096" y="228"/>
                    <a:pt x="1096" y="228"/>
                  </a:cubicBezTo>
                  <a:cubicBezTo>
                    <a:pt x="1096" y="228"/>
                    <a:pt x="1095" y="229"/>
                    <a:pt x="1093" y="230"/>
                  </a:cubicBezTo>
                  <a:cubicBezTo>
                    <a:pt x="1092" y="230"/>
                    <a:pt x="1090" y="229"/>
                    <a:pt x="1089" y="228"/>
                  </a:cubicBezTo>
                  <a:cubicBezTo>
                    <a:pt x="1088" y="227"/>
                    <a:pt x="1086" y="226"/>
                    <a:pt x="1082" y="226"/>
                  </a:cubicBezTo>
                  <a:cubicBezTo>
                    <a:pt x="1080" y="226"/>
                    <a:pt x="1078" y="229"/>
                    <a:pt x="1077" y="230"/>
                  </a:cubicBezTo>
                  <a:close/>
                  <a:moveTo>
                    <a:pt x="1082" y="230"/>
                  </a:moveTo>
                  <a:cubicBezTo>
                    <a:pt x="1083" y="230"/>
                    <a:pt x="1083" y="230"/>
                    <a:pt x="1083" y="230"/>
                  </a:cubicBezTo>
                  <a:cubicBezTo>
                    <a:pt x="1081" y="230"/>
                    <a:pt x="1081" y="230"/>
                    <a:pt x="1081" y="230"/>
                  </a:cubicBezTo>
                  <a:cubicBezTo>
                    <a:pt x="1081" y="230"/>
                    <a:pt x="1082" y="230"/>
                    <a:pt x="1082" y="230"/>
                  </a:cubicBezTo>
                  <a:close/>
                  <a:moveTo>
                    <a:pt x="1063" y="230"/>
                  </a:moveTo>
                  <a:cubicBezTo>
                    <a:pt x="1063" y="230"/>
                    <a:pt x="1063" y="230"/>
                    <a:pt x="1063" y="230"/>
                  </a:cubicBezTo>
                  <a:cubicBezTo>
                    <a:pt x="1060" y="230"/>
                    <a:pt x="1060" y="230"/>
                    <a:pt x="1060" y="230"/>
                  </a:cubicBezTo>
                  <a:cubicBezTo>
                    <a:pt x="1060" y="230"/>
                    <a:pt x="1061" y="229"/>
                    <a:pt x="1062" y="229"/>
                  </a:cubicBezTo>
                  <a:cubicBezTo>
                    <a:pt x="1064" y="228"/>
                    <a:pt x="1067" y="228"/>
                    <a:pt x="1067" y="228"/>
                  </a:cubicBezTo>
                  <a:cubicBezTo>
                    <a:pt x="1067" y="228"/>
                    <a:pt x="1065" y="229"/>
                    <a:pt x="1063" y="230"/>
                  </a:cubicBezTo>
                  <a:close/>
                  <a:moveTo>
                    <a:pt x="1124" y="214"/>
                  </a:moveTo>
                  <a:cubicBezTo>
                    <a:pt x="1120" y="218"/>
                    <a:pt x="1115" y="217"/>
                    <a:pt x="1112" y="217"/>
                  </a:cubicBezTo>
                  <a:cubicBezTo>
                    <a:pt x="1109" y="217"/>
                    <a:pt x="1105" y="216"/>
                    <a:pt x="1105" y="216"/>
                  </a:cubicBezTo>
                  <a:cubicBezTo>
                    <a:pt x="1105" y="216"/>
                    <a:pt x="1105" y="219"/>
                    <a:pt x="1107" y="220"/>
                  </a:cubicBezTo>
                  <a:cubicBezTo>
                    <a:pt x="1108" y="222"/>
                    <a:pt x="1109" y="222"/>
                    <a:pt x="1109" y="222"/>
                  </a:cubicBezTo>
                  <a:cubicBezTo>
                    <a:pt x="1109" y="222"/>
                    <a:pt x="1108" y="221"/>
                    <a:pt x="1109" y="220"/>
                  </a:cubicBezTo>
                  <a:cubicBezTo>
                    <a:pt x="1110" y="219"/>
                    <a:pt x="1113" y="219"/>
                    <a:pt x="1113" y="221"/>
                  </a:cubicBezTo>
                  <a:cubicBezTo>
                    <a:pt x="1113" y="224"/>
                    <a:pt x="1109" y="225"/>
                    <a:pt x="1106" y="224"/>
                  </a:cubicBezTo>
                  <a:cubicBezTo>
                    <a:pt x="1102" y="224"/>
                    <a:pt x="1097" y="219"/>
                    <a:pt x="1094" y="216"/>
                  </a:cubicBezTo>
                  <a:cubicBezTo>
                    <a:pt x="1090" y="213"/>
                    <a:pt x="1086" y="213"/>
                    <a:pt x="1082" y="214"/>
                  </a:cubicBezTo>
                  <a:cubicBezTo>
                    <a:pt x="1079" y="214"/>
                    <a:pt x="1076" y="217"/>
                    <a:pt x="1074" y="219"/>
                  </a:cubicBezTo>
                  <a:cubicBezTo>
                    <a:pt x="1072" y="220"/>
                    <a:pt x="1068" y="222"/>
                    <a:pt x="1068" y="222"/>
                  </a:cubicBezTo>
                  <a:cubicBezTo>
                    <a:pt x="1068" y="222"/>
                    <a:pt x="1071" y="219"/>
                    <a:pt x="1073" y="217"/>
                  </a:cubicBezTo>
                  <a:cubicBezTo>
                    <a:pt x="1075" y="215"/>
                    <a:pt x="1078" y="212"/>
                    <a:pt x="1082" y="210"/>
                  </a:cubicBezTo>
                  <a:cubicBezTo>
                    <a:pt x="1084" y="209"/>
                    <a:pt x="1092" y="209"/>
                    <a:pt x="1096" y="211"/>
                  </a:cubicBezTo>
                  <a:cubicBezTo>
                    <a:pt x="1101" y="213"/>
                    <a:pt x="1109" y="214"/>
                    <a:pt x="1109" y="214"/>
                  </a:cubicBezTo>
                  <a:cubicBezTo>
                    <a:pt x="1109" y="214"/>
                    <a:pt x="1101" y="211"/>
                    <a:pt x="1099" y="209"/>
                  </a:cubicBezTo>
                  <a:cubicBezTo>
                    <a:pt x="1096" y="208"/>
                    <a:pt x="1092" y="207"/>
                    <a:pt x="1088" y="207"/>
                  </a:cubicBezTo>
                  <a:cubicBezTo>
                    <a:pt x="1084" y="207"/>
                    <a:pt x="1081" y="207"/>
                    <a:pt x="1076" y="212"/>
                  </a:cubicBezTo>
                  <a:cubicBezTo>
                    <a:pt x="1071" y="216"/>
                    <a:pt x="1067" y="219"/>
                    <a:pt x="1067" y="219"/>
                  </a:cubicBezTo>
                  <a:cubicBezTo>
                    <a:pt x="1067" y="219"/>
                    <a:pt x="1068" y="218"/>
                    <a:pt x="1069" y="216"/>
                  </a:cubicBezTo>
                  <a:cubicBezTo>
                    <a:pt x="1070" y="214"/>
                    <a:pt x="1071" y="213"/>
                    <a:pt x="1075" y="210"/>
                  </a:cubicBezTo>
                  <a:cubicBezTo>
                    <a:pt x="1078" y="206"/>
                    <a:pt x="1084" y="204"/>
                    <a:pt x="1089" y="203"/>
                  </a:cubicBezTo>
                  <a:cubicBezTo>
                    <a:pt x="1094" y="203"/>
                    <a:pt x="1102" y="204"/>
                    <a:pt x="1105" y="205"/>
                  </a:cubicBezTo>
                  <a:cubicBezTo>
                    <a:pt x="1108" y="205"/>
                    <a:pt x="1110" y="203"/>
                    <a:pt x="1110" y="203"/>
                  </a:cubicBezTo>
                  <a:cubicBezTo>
                    <a:pt x="1110" y="203"/>
                    <a:pt x="1109" y="203"/>
                    <a:pt x="1108" y="203"/>
                  </a:cubicBezTo>
                  <a:cubicBezTo>
                    <a:pt x="1106" y="202"/>
                    <a:pt x="1107" y="199"/>
                    <a:pt x="1107" y="199"/>
                  </a:cubicBezTo>
                  <a:cubicBezTo>
                    <a:pt x="1108" y="198"/>
                    <a:pt x="1109" y="198"/>
                    <a:pt x="1112" y="199"/>
                  </a:cubicBezTo>
                  <a:cubicBezTo>
                    <a:pt x="1114" y="200"/>
                    <a:pt x="1114" y="203"/>
                    <a:pt x="1111" y="206"/>
                  </a:cubicBezTo>
                  <a:cubicBezTo>
                    <a:pt x="1108" y="209"/>
                    <a:pt x="1102" y="207"/>
                    <a:pt x="1101" y="207"/>
                  </a:cubicBezTo>
                  <a:cubicBezTo>
                    <a:pt x="1101" y="207"/>
                    <a:pt x="1107" y="211"/>
                    <a:pt x="1110" y="212"/>
                  </a:cubicBezTo>
                  <a:cubicBezTo>
                    <a:pt x="1114" y="213"/>
                    <a:pt x="1118" y="213"/>
                    <a:pt x="1119" y="213"/>
                  </a:cubicBezTo>
                  <a:cubicBezTo>
                    <a:pt x="1121" y="213"/>
                    <a:pt x="1122" y="211"/>
                    <a:pt x="1122" y="211"/>
                  </a:cubicBezTo>
                  <a:cubicBezTo>
                    <a:pt x="1122" y="211"/>
                    <a:pt x="1119" y="209"/>
                    <a:pt x="1120" y="208"/>
                  </a:cubicBezTo>
                  <a:cubicBezTo>
                    <a:pt x="1120" y="206"/>
                    <a:pt x="1122" y="206"/>
                    <a:pt x="1124" y="207"/>
                  </a:cubicBezTo>
                  <a:cubicBezTo>
                    <a:pt x="1126" y="208"/>
                    <a:pt x="1127" y="210"/>
                    <a:pt x="1124" y="214"/>
                  </a:cubicBezTo>
                  <a:close/>
                  <a:moveTo>
                    <a:pt x="1107" y="190"/>
                  </a:moveTo>
                  <a:cubicBezTo>
                    <a:pt x="1108" y="192"/>
                    <a:pt x="1106" y="196"/>
                    <a:pt x="1103" y="199"/>
                  </a:cubicBezTo>
                  <a:cubicBezTo>
                    <a:pt x="1100" y="201"/>
                    <a:pt x="1094" y="200"/>
                    <a:pt x="1088" y="199"/>
                  </a:cubicBezTo>
                  <a:cubicBezTo>
                    <a:pt x="1083" y="199"/>
                    <a:pt x="1076" y="201"/>
                    <a:pt x="1072" y="205"/>
                  </a:cubicBezTo>
                  <a:cubicBezTo>
                    <a:pt x="1067" y="209"/>
                    <a:pt x="1064" y="214"/>
                    <a:pt x="1064" y="214"/>
                  </a:cubicBezTo>
                  <a:cubicBezTo>
                    <a:pt x="1064" y="214"/>
                    <a:pt x="1064" y="211"/>
                    <a:pt x="1066" y="207"/>
                  </a:cubicBezTo>
                  <a:cubicBezTo>
                    <a:pt x="1068" y="203"/>
                    <a:pt x="1071" y="201"/>
                    <a:pt x="1077" y="198"/>
                  </a:cubicBezTo>
                  <a:cubicBezTo>
                    <a:pt x="1083" y="195"/>
                    <a:pt x="1091" y="196"/>
                    <a:pt x="1091" y="196"/>
                  </a:cubicBezTo>
                  <a:cubicBezTo>
                    <a:pt x="1091" y="196"/>
                    <a:pt x="1085" y="194"/>
                    <a:pt x="1078" y="195"/>
                  </a:cubicBezTo>
                  <a:cubicBezTo>
                    <a:pt x="1075" y="196"/>
                    <a:pt x="1070" y="199"/>
                    <a:pt x="1066" y="203"/>
                  </a:cubicBezTo>
                  <a:cubicBezTo>
                    <a:pt x="1061" y="207"/>
                    <a:pt x="1061" y="211"/>
                    <a:pt x="1061" y="211"/>
                  </a:cubicBezTo>
                  <a:cubicBezTo>
                    <a:pt x="1061" y="211"/>
                    <a:pt x="1060" y="207"/>
                    <a:pt x="1063" y="204"/>
                  </a:cubicBezTo>
                  <a:cubicBezTo>
                    <a:pt x="1065" y="200"/>
                    <a:pt x="1066" y="199"/>
                    <a:pt x="1070" y="195"/>
                  </a:cubicBezTo>
                  <a:cubicBezTo>
                    <a:pt x="1075" y="191"/>
                    <a:pt x="1079" y="191"/>
                    <a:pt x="1084" y="191"/>
                  </a:cubicBezTo>
                  <a:cubicBezTo>
                    <a:pt x="1089" y="191"/>
                    <a:pt x="1092" y="192"/>
                    <a:pt x="1095" y="193"/>
                  </a:cubicBezTo>
                  <a:cubicBezTo>
                    <a:pt x="1097" y="194"/>
                    <a:pt x="1100" y="195"/>
                    <a:pt x="1101" y="195"/>
                  </a:cubicBezTo>
                  <a:cubicBezTo>
                    <a:pt x="1102" y="195"/>
                    <a:pt x="1104" y="193"/>
                    <a:pt x="1104" y="193"/>
                  </a:cubicBezTo>
                  <a:cubicBezTo>
                    <a:pt x="1104" y="193"/>
                    <a:pt x="1101" y="193"/>
                    <a:pt x="1100" y="192"/>
                  </a:cubicBezTo>
                  <a:cubicBezTo>
                    <a:pt x="1099" y="191"/>
                    <a:pt x="1099" y="190"/>
                    <a:pt x="1101" y="188"/>
                  </a:cubicBezTo>
                  <a:cubicBezTo>
                    <a:pt x="1102" y="187"/>
                    <a:pt x="1106" y="188"/>
                    <a:pt x="1107" y="190"/>
                  </a:cubicBezTo>
                  <a:close/>
                  <a:moveTo>
                    <a:pt x="1081" y="187"/>
                  </a:moveTo>
                  <a:cubicBezTo>
                    <a:pt x="1081" y="187"/>
                    <a:pt x="1077" y="189"/>
                    <a:pt x="1076" y="189"/>
                  </a:cubicBezTo>
                  <a:cubicBezTo>
                    <a:pt x="1074" y="189"/>
                    <a:pt x="1073" y="187"/>
                    <a:pt x="1071" y="187"/>
                  </a:cubicBezTo>
                  <a:cubicBezTo>
                    <a:pt x="1068" y="187"/>
                    <a:pt x="1066" y="189"/>
                    <a:pt x="1066" y="189"/>
                  </a:cubicBezTo>
                  <a:cubicBezTo>
                    <a:pt x="1066" y="189"/>
                    <a:pt x="1068" y="188"/>
                    <a:pt x="1070" y="189"/>
                  </a:cubicBezTo>
                  <a:cubicBezTo>
                    <a:pt x="1071" y="189"/>
                    <a:pt x="1072" y="191"/>
                    <a:pt x="1070" y="192"/>
                  </a:cubicBezTo>
                  <a:cubicBezTo>
                    <a:pt x="1068" y="193"/>
                    <a:pt x="1066" y="194"/>
                    <a:pt x="1062" y="199"/>
                  </a:cubicBezTo>
                  <a:cubicBezTo>
                    <a:pt x="1058" y="203"/>
                    <a:pt x="1057" y="208"/>
                    <a:pt x="1057" y="208"/>
                  </a:cubicBezTo>
                  <a:cubicBezTo>
                    <a:pt x="1057" y="208"/>
                    <a:pt x="1059" y="200"/>
                    <a:pt x="1060" y="196"/>
                  </a:cubicBezTo>
                  <a:cubicBezTo>
                    <a:pt x="1062" y="192"/>
                    <a:pt x="1065" y="190"/>
                    <a:pt x="1065" y="190"/>
                  </a:cubicBezTo>
                  <a:cubicBezTo>
                    <a:pt x="1065" y="190"/>
                    <a:pt x="1062" y="191"/>
                    <a:pt x="1059" y="195"/>
                  </a:cubicBezTo>
                  <a:cubicBezTo>
                    <a:pt x="1056" y="198"/>
                    <a:pt x="1056" y="203"/>
                    <a:pt x="1056" y="203"/>
                  </a:cubicBezTo>
                  <a:cubicBezTo>
                    <a:pt x="1056" y="203"/>
                    <a:pt x="1056" y="195"/>
                    <a:pt x="1059" y="191"/>
                  </a:cubicBezTo>
                  <a:cubicBezTo>
                    <a:pt x="1062" y="186"/>
                    <a:pt x="1067" y="184"/>
                    <a:pt x="1072" y="184"/>
                  </a:cubicBezTo>
                  <a:cubicBezTo>
                    <a:pt x="1076" y="184"/>
                    <a:pt x="1075" y="184"/>
                    <a:pt x="1077" y="185"/>
                  </a:cubicBezTo>
                  <a:cubicBezTo>
                    <a:pt x="1080" y="185"/>
                    <a:pt x="1081" y="187"/>
                    <a:pt x="1081" y="187"/>
                  </a:cubicBezTo>
                  <a:close/>
                  <a:moveTo>
                    <a:pt x="1101" y="182"/>
                  </a:moveTo>
                  <a:cubicBezTo>
                    <a:pt x="1098" y="185"/>
                    <a:pt x="1095" y="185"/>
                    <a:pt x="1093" y="184"/>
                  </a:cubicBezTo>
                  <a:cubicBezTo>
                    <a:pt x="1090" y="182"/>
                    <a:pt x="1090" y="179"/>
                    <a:pt x="1086" y="177"/>
                  </a:cubicBezTo>
                  <a:cubicBezTo>
                    <a:pt x="1083" y="174"/>
                    <a:pt x="1076" y="176"/>
                    <a:pt x="1076" y="176"/>
                  </a:cubicBezTo>
                  <a:cubicBezTo>
                    <a:pt x="1076" y="176"/>
                    <a:pt x="1081" y="179"/>
                    <a:pt x="1083" y="179"/>
                  </a:cubicBezTo>
                  <a:cubicBezTo>
                    <a:pt x="1087" y="180"/>
                    <a:pt x="1087" y="183"/>
                    <a:pt x="1087" y="183"/>
                  </a:cubicBezTo>
                  <a:cubicBezTo>
                    <a:pt x="1087" y="183"/>
                    <a:pt x="1084" y="184"/>
                    <a:pt x="1079" y="182"/>
                  </a:cubicBezTo>
                  <a:cubicBezTo>
                    <a:pt x="1075" y="181"/>
                    <a:pt x="1072" y="177"/>
                    <a:pt x="1067" y="181"/>
                  </a:cubicBezTo>
                  <a:cubicBezTo>
                    <a:pt x="1063" y="184"/>
                    <a:pt x="1057" y="190"/>
                    <a:pt x="1057" y="190"/>
                  </a:cubicBezTo>
                  <a:cubicBezTo>
                    <a:pt x="1057" y="190"/>
                    <a:pt x="1059" y="186"/>
                    <a:pt x="1062" y="183"/>
                  </a:cubicBezTo>
                  <a:cubicBezTo>
                    <a:pt x="1064" y="181"/>
                    <a:pt x="1066" y="179"/>
                    <a:pt x="1068" y="177"/>
                  </a:cubicBezTo>
                  <a:cubicBezTo>
                    <a:pt x="1070" y="174"/>
                    <a:pt x="1070" y="173"/>
                    <a:pt x="1073" y="169"/>
                  </a:cubicBezTo>
                  <a:cubicBezTo>
                    <a:pt x="1076" y="165"/>
                    <a:pt x="1080" y="165"/>
                    <a:pt x="1080" y="165"/>
                  </a:cubicBezTo>
                  <a:cubicBezTo>
                    <a:pt x="1080" y="165"/>
                    <a:pt x="1078" y="168"/>
                    <a:pt x="1078" y="169"/>
                  </a:cubicBezTo>
                  <a:cubicBezTo>
                    <a:pt x="1077" y="170"/>
                    <a:pt x="1077" y="172"/>
                    <a:pt x="1077" y="172"/>
                  </a:cubicBezTo>
                  <a:cubicBezTo>
                    <a:pt x="1077" y="172"/>
                    <a:pt x="1078" y="171"/>
                    <a:pt x="1081" y="170"/>
                  </a:cubicBezTo>
                  <a:cubicBezTo>
                    <a:pt x="1084" y="170"/>
                    <a:pt x="1088" y="170"/>
                    <a:pt x="1090" y="173"/>
                  </a:cubicBezTo>
                  <a:cubicBezTo>
                    <a:pt x="1092" y="175"/>
                    <a:pt x="1093" y="177"/>
                    <a:pt x="1094" y="179"/>
                  </a:cubicBezTo>
                  <a:cubicBezTo>
                    <a:pt x="1094" y="180"/>
                    <a:pt x="1096" y="181"/>
                    <a:pt x="1096" y="181"/>
                  </a:cubicBezTo>
                  <a:cubicBezTo>
                    <a:pt x="1096" y="181"/>
                    <a:pt x="1095" y="179"/>
                    <a:pt x="1096" y="178"/>
                  </a:cubicBezTo>
                  <a:cubicBezTo>
                    <a:pt x="1097" y="176"/>
                    <a:pt x="1099" y="176"/>
                    <a:pt x="1100" y="177"/>
                  </a:cubicBezTo>
                  <a:cubicBezTo>
                    <a:pt x="1101" y="177"/>
                    <a:pt x="1103" y="179"/>
                    <a:pt x="1101" y="182"/>
                  </a:cubicBezTo>
                  <a:close/>
                  <a:moveTo>
                    <a:pt x="1066" y="216"/>
                  </a:moveTo>
                  <a:cubicBezTo>
                    <a:pt x="1066" y="216"/>
                    <a:pt x="1066" y="217"/>
                    <a:pt x="1065" y="218"/>
                  </a:cubicBezTo>
                  <a:cubicBezTo>
                    <a:pt x="1064" y="219"/>
                    <a:pt x="1062" y="221"/>
                    <a:pt x="1061" y="223"/>
                  </a:cubicBezTo>
                  <a:cubicBezTo>
                    <a:pt x="1061" y="226"/>
                    <a:pt x="1060" y="227"/>
                    <a:pt x="1058" y="228"/>
                  </a:cubicBezTo>
                  <a:cubicBezTo>
                    <a:pt x="1056" y="230"/>
                    <a:pt x="1053" y="230"/>
                    <a:pt x="1052" y="228"/>
                  </a:cubicBezTo>
                  <a:cubicBezTo>
                    <a:pt x="1051" y="226"/>
                    <a:pt x="1052" y="222"/>
                    <a:pt x="1056" y="220"/>
                  </a:cubicBezTo>
                  <a:cubicBezTo>
                    <a:pt x="1059" y="217"/>
                    <a:pt x="1063" y="217"/>
                    <a:pt x="1064" y="217"/>
                  </a:cubicBezTo>
                  <a:cubicBezTo>
                    <a:pt x="1065" y="216"/>
                    <a:pt x="1066" y="216"/>
                    <a:pt x="1066" y="216"/>
                  </a:cubicBezTo>
                  <a:close/>
                  <a:moveTo>
                    <a:pt x="1057" y="210"/>
                  </a:moveTo>
                  <a:cubicBezTo>
                    <a:pt x="1057" y="210"/>
                    <a:pt x="1057" y="213"/>
                    <a:pt x="1056" y="215"/>
                  </a:cubicBezTo>
                  <a:cubicBezTo>
                    <a:pt x="1056" y="217"/>
                    <a:pt x="1054" y="218"/>
                    <a:pt x="1053" y="220"/>
                  </a:cubicBezTo>
                  <a:cubicBezTo>
                    <a:pt x="1051" y="221"/>
                    <a:pt x="1050" y="222"/>
                    <a:pt x="1050" y="222"/>
                  </a:cubicBezTo>
                  <a:cubicBezTo>
                    <a:pt x="1050" y="222"/>
                    <a:pt x="1050" y="221"/>
                    <a:pt x="1048" y="220"/>
                  </a:cubicBezTo>
                  <a:cubicBezTo>
                    <a:pt x="1046" y="218"/>
                    <a:pt x="1045" y="217"/>
                    <a:pt x="1044" y="215"/>
                  </a:cubicBezTo>
                  <a:cubicBezTo>
                    <a:pt x="1044" y="213"/>
                    <a:pt x="1044" y="210"/>
                    <a:pt x="1044" y="210"/>
                  </a:cubicBezTo>
                  <a:cubicBezTo>
                    <a:pt x="1044" y="210"/>
                    <a:pt x="1044" y="210"/>
                    <a:pt x="1045" y="211"/>
                  </a:cubicBezTo>
                  <a:cubicBezTo>
                    <a:pt x="1047" y="211"/>
                    <a:pt x="1048" y="213"/>
                    <a:pt x="1049" y="214"/>
                  </a:cubicBezTo>
                  <a:cubicBezTo>
                    <a:pt x="1050" y="215"/>
                    <a:pt x="1050" y="216"/>
                    <a:pt x="1050" y="216"/>
                  </a:cubicBezTo>
                  <a:cubicBezTo>
                    <a:pt x="1050" y="216"/>
                    <a:pt x="1051" y="215"/>
                    <a:pt x="1052" y="214"/>
                  </a:cubicBezTo>
                  <a:cubicBezTo>
                    <a:pt x="1052" y="213"/>
                    <a:pt x="1054" y="211"/>
                    <a:pt x="1055" y="211"/>
                  </a:cubicBezTo>
                  <a:cubicBezTo>
                    <a:pt x="1056" y="210"/>
                    <a:pt x="1057" y="210"/>
                    <a:pt x="1057" y="210"/>
                  </a:cubicBezTo>
                  <a:close/>
                  <a:moveTo>
                    <a:pt x="1051" y="195"/>
                  </a:moveTo>
                  <a:cubicBezTo>
                    <a:pt x="1052" y="198"/>
                    <a:pt x="1054" y="198"/>
                    <a:pt x="1054" y="201"/>
                  </a:cubicBezTo>
                  <a:cubicBezTo>
                    <a:pt x="1054" y="202"/>
                    <a:pt x="1054" y="205"/>
                    <a:pt x="1052" y="207"/>
                  </a:cubicBezTo>
                  <a:cubicBezTo>
                    <a:pt x="1051" y="208"/>
                    <a:pt x="1050" y="211"/>
                    <a:pt x="1050" y="211"/>
                  </a:cubicBezTo>
                  <a:cubicBezTo>
                    <a:pt x="1050" y="211"/>
                    <a:pt x="1050" y="208"/>
                    <a:pt x="1049" y="207"/>
                  </a:cubicBezTo>
                  <a:cubicBezTo>
                    <a:pt x="1047" y="205"/>
                    <a:pt x="1047" y="202"/>
                    <a:pt x="1047" y="201"/>
                  </a:cubicBezTo>
                  <a:cubicBezTo>
                    <a:pt x="1047" y="198"/>
                    <a:pt x="1049" y="198"/>
                    <a:pt x="1050" y="195"/>
                  </a:cubicBezTo>
                  <a:cubicBezTo>
                    <a:pt x="1050" y="193"/>
                    <a:pt x="1050" y="192"/>
                    <a:pt x="1050" y="192"/>
                  </a:cubicBezTo>
                  <a:cubicBezTo>
                    <a:pt x="1050" y="192"/>
                    <a:pt x="1050" y="193"/>
                    <a:pt x="1051" y="195"/>
                  </a:cubicBezTo>
                  <a:close/>
                  <a:moveTo>
                    <a:pt x="1069" y="162"/>
                  </a:moveTo>
                  <a:cubicBezTo>
                    <a:pt x="1069" y="162"/>
                    <a:pt x="1067" y="163"/>
                    <a:pt x="1066" y="165"/>
                  </a:cubicBezTo>
                  <a:cubicBezTo>
                    <a:pt x="1064" y="167"/>
                    <a:pt x="1064" y="169"/>
                    <a:pt x="1063" y="173"/>
                  </a:cubicBezTo>
                  <a:cubicBezTo>
                    <a:pt x="1062" y="177"/>
                    <a:pt x="1059" y="178"/>
                    <a:pt x="1057" y="182"/>
                  </a:cubicBezTo>
                  <a:cubicBezTo>
                    <a:pt x="1055" y="187"/>
                    <a:pt x="1056" y="197"/>
                    <a:pt x="1056" y="197"/>
                  </a:cubicBezTo>
                  <a:cubicBezTo>
                    <a:pt x="1056" y="197"/>
                    <a:pt x="1055" y="190"/>
                    <a:pt x="1054" y="186"/>
                  </a:cubicBezTo>
                  <a:cubicBezTo>
                    <a:pt x="1052" y="183"/>
                    <a:pt x="1051" y="182"/>
                    <a:pt x="1051" y="178"/>
                  </a:cubicBezTo>
                  <a:cubicBezTo>
                    <a:pt x="1051" y="174"/>
                    <a:pt x="1053" y="170"/>
                    <a:pt x="1054" y="167"/>
                  </a:cubicBezTo>
                  <a:cubicBezTo>
                    <a:pt x="1054" y="164"/>
                    <a:pt x="1055" y="164"/>
                    <a:pt x="1054" y="162"/>
                  </a:cubicBezTo>
                  <a:cubicBezTo>
                    <a:pt x="1054" y="160"/>
                    <a:pt x="1053" y="159"/>
                    <a:pt x="1052" y="158"/>
                  </a:cubicBezTo>
                  <a:cubicBezTo>
                    <a:pt x="1051" y="156"/>
                    <a:pt x="1050" y="154"/>
                    <a:pt x="1050" y="154"/>
                  </a:cubicBezTo>
                  <a:cubicBezTo>
                    <a:pt x="1050" y="154"/>
                    <a:pt x="1049" y="156"/>
                    <a:pt x="1049" y="158"/>
                  </a:cubicBezTo>
                  <a:cubicBezTo>
                    <a:pt x="1048" y="159"/>
                    <a:pt x="1047" y="160"/>
                    <a:pt x="1046" y="162"/>
                  </a:cubicBezTo>
                  <a:cubicBezTo>
                    <a:pt x="1046" y="164"/>
                    <a:pt x="1046" y="164"/>
                    <a:pt x="1047" y="167"/>
                  </a:cubicBezTo>
                  <a:cubicBezTo>
                    <a:pt x="1048" y="170"/>
                    <a:pt x="1049" y="174"/>
                    <a:pt x="1049" y="178"/>
                  </a:cubicBezTo>
                  <a:cubicBezTo>
                    <a:pt x="1049" y="182"/>
                    <a:pt x="1048" y="183"/>
                    <a:pt x="1047" y="186"/>
                  </a:cubicBezTo>
                  <a:cubicBezTo>
                    <a:pt x="1046" y="190"/>
                    <a:pt x="1045" y="197"/>
                    <a:pt x="1045" y="197"/>
                  </a:cubicBezTo>
                  <a:cubicBezTo>
                    <a:pt x="1045" y="197"/>
                    <a:pt x="1046" y="187"/>
                    <a:pt x="1043" y="182"/>
                  </a:cubicBezTo>
                  <a:cubicBezTo>
                    <a:pt x="1041" y="178"/>
                    <a:pt x="1038" y="177"/>
                    <a:pt x="1037" y="173"/>
                  </a:cubicBezTo>
                  <a:cubicBezTo>
                    <a:pt x="1036" y="169"/>
                    <a:pt x="1036" y="167"/>
                    <a:pt x="1035" y="165"/>
                  </a:cubicBezTo>
                  <a:cubicBezTo>
                    <a:pt x="1034" y="163"/>
                    <a:pt x="1031" y="162"/>
                    <a:pt x="1031" y="162"/>
                  </a:cubicBezTo>
                  <a:cubicBezTo>
                    <a:pt x="1031" y="162"/>
                    <a:pt x="1036" y="161"/>
                    <a:pt x="1039" y="164"/>
                  </a:cubicBezTo>
                  <a:cubicBezTo>
                    <a:pt x="1041" y="166"/>
                    <a:pt x="1043" y="168"/>
                    <a:pt x="1043" y="171"/>
                  </a:cubicBezTo>
                  <a:cubicBezTo>
                    <a:pt x="1044" y="173"/>
                    <a:pt x="1044" y="175"/>
                    <a:pt x="1045" y="176"/>
                  </a:cubicBezTo>
                  <a:cubicBezTo>
                    <a:pt x="1046" y="177"/>
                    <a:pt x="1048" y="178"/>
                    <a:pt x="1048" y="178"/>
                  </a:cubicBezTo>
                  <a:cubicBezTo>
                    <a:pt x="1048" y="178"/>
                    <a:pt x="1048" y="175"/>
                    <a:pt x="1047" y="172"/>
                  </a:cubicBezTo>
                  <a:cubicBezTo>
                    <a:pt x="1045" y="170"/>
                    <a:pt x="1043" y="166"/>
                    <a:pt x="1042" y="163"/>
                  </a:cubicBezTo>
                  <a:cubicBezTo>
                    <a:pt x="1042" y="159"/>
                    <a:pt x="1043" y="157"/>
                    <a:pt x="1045" y="154"/>
                  </a:cubicBezTo>
                  <a:cubicBezTo>
                    <a:pt x="1048" y="151"/>
                    <a:pt x="1049" y="150"/>
                    <a:pt x="1049" y="148"/>
                  </a:cubicBezTo>
                  <a:cubicBezTo>
                    <a:pt x="1050" y="146"/>
                    <a:pt x="1050" y="144"/>
                    <a:pt x="1050" y="144"/>
                  </a:cubicBezTo>
                  <a:cubicBezTo>
                    <a:pt x="1050" y="144"/>
                    <a:pt x="1051" y="146"/>
                    <a:pt x="1051" y="148"/>
                  </a:cubicBezTo>
                  <a:cubicBezTo>
                    <a:pt x="1052" y="150"/>
                    <a:pt x="1053" y="151"/>
                    <a:pt x="1055" y="154"/>
                  </a:cubicBezTo>
                  <a:cubicBezTo>
                    <a:pt x="1058" y="157"/>
                    <a:pt x="1059" y="159"/>
                    <a:pt x="1058" y="163"/>
                  </a:cubicBezTo>
                  <a:cubicBezTo>
                    <a:pt x="1058" y="166"/>
                    <a:pt x="1056" y="170"/>
                    <a:pt x="1054" y="172"/>
                  </a:cubicBezTo>
                  <a:cubicBezTo>
                    <a:pt x="1052" y="175"/>
                    <a:pt x="1053" y="178"/>
                    <a:pt x="1053" y="178"/>
                  </a:cubicBezTo>
                  <a:cubicBezTo>
                    <a:pt x="1053" y="178"/>
                    <a:pt x="1054" y="177"/>
                    <a:pt x="1055" y="176"/>
                  </a:cubicBezTo>
                  <a:cubicBezTo>
                    <a:pt x="1056" y="175"/>
                    <a:pt x="1057" y="173"/>
                    <a:pt x="1057" y="171"/>
                  </a:cubicBezTo>
                  <a:cubicBezTo>
                    <a:pt x="1058" y="168"/>
                    <a:pt x="1060" y="166"/>
                    <a:pt x="1062" y="164"/>
                  </a:cubicBezTo>
                  <a:cubicBezTo>
                    <a:pt x="1064" y="161"/>
                    <a:pt x="1069" y="162"/>
                    <a:pt x="1069" y="162"/>
                  </a:cubicBezTo>
                  <a:close/>
                  <a:moveTo>
                    <a:pt x="1200" y="230"/>
                  </a:moveTo>
                  <a:cubicBezTo>
                    <a:pt x="1183" y="230"/>
                    <a:pt x="1183" y="230"/>
                    <a:pt x="1183" y="230"/>
                  </a:cubicBezTo>
                  <a:cubicBezTo>
                    <a:pt x="1183" y="229"/>
                    <a:pt x="1185" y="228"/>
                    <a:pt x="1187" y="228"/>
                  </a:cubicBezTo>
                  <a:cubicBezTo>
                    <a:pt x="1190" y="227"/>
                    <a:pt x="1194" y="230"/>
                    <a:pt x="1194" y="230"/>
                  </a:cubicBezTo>
                  <a:cubicBezTo>
                    <a:pt x="1194" y="230"/>
                    <a:pt x="1192" y="229"/>
                    <a:pt x="1192" y="225"/>
                  </a:cubicBezTo>
                  <a:cubicBezTo>
                    <a:pt x="1192" y="221"/>
                    <a:pt x="1195" y="219"/>
                    <a:pt x="1198" y="219"/>
                  </a:cubicBezTo>
                  <a:cubicBezTo>
                    <a:pt x="1200" y="219"/>
                    <a:pt x="1202" y="220"/>
                    <a:pt x="1202" y="222"/>
                  </a:cubicBezTo>
                  <a:cubicBezTo>
                    <a:pt x="1202" y="224"/>
                    <a:pt x="1201" y="224"/>
                    <a:pt x="1199" y="224"/>
                  </a:cubicBezTo>
                  <a:cubicBezTo>
                    <a:pt x="1198" y="224"/>
                    <a:pt x="1195" y="223"/>
                    <a:pt x="1196" y="226"/>
                  </a:cubicBezTo>
                  <a:cubicBezTo>
                    <a:pt x="1197" y="228"/>
                    <a:pt x="1199" y="230"/>
                    <a:pt x="1200" y="230"/>
                  </a:cubicBezTo>
                  <a:close/>
                  <a:moveTo>
                    <a:pt x="1209" y="230"/>
                  </a:moveTo>
                  <a:cubicBezTo>
                    <a:pt x="1202" y="230"/>
                    <a:pt x="1202" y="230"/>
                    <a:pt x="1202" y="230"/>
                  </a:cubicBezTo>
                  <a:cubicBezTo>
                    <a:pt x="1202" y="229"/>
                    <a:pt x="1201" y="227"/>
                    <a:pt x="1203" y="226"/>
                  </a:cubicBezTo>
                  <a:cubicBezTo>
                    <a:pt x="1205" y="224"/>
                    <a:pt x="1207" y="224"/>
                    <a:pt x="1208" y="225"/>
                  </a:cubicBezTo>
                  <a:cubicBezTo>
                    <a:pt x="1209" y="226"/>
                    <a:pt x="1211" y="229"/>
                    <a:pt x="1209" y="230"/>
                  </a:cubicBezTo>
                  <a:close/>
                  <a:moveTo>
                    <a:pt x="1222" y="230"/>
                  </a:moveTo>
                  <a:cubicBezTo>
                    <a:pt x="1211" y="230"/>
                    <a:pt x="1211" y="230"/>
                    <a:pt x="1211" y="230"/>
                  </a:cubicBezTo>
                  <a:cubicBezTo>
                    <a:pt x="1212" y="229"/>
                    <a:pt x="1213" y="228"/>
                    <a:pt x="1214" y="228"/>
                  </a:cubicBezTo>
                  <a:cubicBezTo>
                    <a:pt x="1215" y="228"/>
                    <a:pt x="1219" y="229"/>
                    <a:pt x="1219" y="229"/>
                  </a:cubicBezTo>
                  <a:cubicBezTo>
                    <a:pt x="1219" y="229"/>
                    <a:pt x="1219" y="226"/>
                    <a:pt x="1218" y="224"/>
                  </a:cubicBezTo>
                  <a:cubicBezTo>
                    <a:pt x="1216" y="221"/>
                    <a:pt x="1215" y="217"/>
                    <a:pt x="1212" y="214"/>
                  </a:cubicBezTo>
                  <a:cubicBezTo>
                    <a:pt x="1209" y="212"/>
                    <a:pt x="1208" y="212"/>
                    <a:pt x="1207" y="212"/>
                  </a:cubicBezTo>
                  <a:cubicBezTo>
                    <a:pt x="1207" y="213"/>
                    <a:pt x="1207" y="215"/>
                    <a:pt x="1206" y="216"/>
                  </a:cubicBezTo>
                  <a:cubicBezTo>
                    <a:pt x="1206" y="216"/>
                    <a:pt x="1203" y="218"/>
                    <a:pt x="1202" y="215"/>
                  </a:cubicBezTo>
                  <a:cubicBezTo>
                    <a:pt x="1200" y="212"/>
                    <a:pt x="1202" y="209"/>
                    <a:pt x="1204" y="208"/>
                  </a:cubicBezTo>
                  <a:cubicBezTo>
                    <a:pt x="1207" y="207"/>
                    <a:pt x="1210" y="208"/>
                    <a:pt x="1212" y="210"/>
                  </a:cubicBezTo>
                  <a:cubicBezTo>
                    <a:pt x="1214" y="213"/>
                    <a:pt x="1218" y="219"/>
                    <a:pt x="1218" y="219"/>
                  </a:cubicBezTo>
                  <a:cubicBezTo>
                    <a:pt x="1218" y="219"/>
                    <a:pt x="1220" y="208"/>
                    <a:pt x="1209" y="203"/>
                  </a:cubicBezTo>
                  <a:cubicBezTo>
                    <a:pt x="1204" y="200"/>
                    <a:pt x="1203" y="199"/>
                    <a:pt x="1201" y="202"/>
                  </a:cubicBezTo>
                  <a:cubicBezTo>
                    <a:pt x="1198" y="204"/>
                    <a:pt x="1194" y="202"/>
                    <a:pt x="1194" y="199"/>
                  </a:cubicBezTo>
                  <a:cubicBezTo>
                    <a:pt x="1195" y="196"/>
                    <a:pt x="1199" y="195"/>
                    <a:pt x="1201" y="195"/>
                  </a:cubicBezTo>
                  <a:cubicBezTo>
                    <a:pt x="1204" y="196"/>
                    <a:pt x="1206" y="196"/>
                    <a:pt x="1207" y="197"/>
                  </a:cubicBezTo>
                  <a:cubicBezTo>
                    <a:pt x="1209" y="198"/>
                    <a:pt x="1205" y="194"/>
                    <a:pt x="1199" y="194"/>
                  </a:cubicBezTo>
                  <a:cubicBezTo>
                    <a:pt x="1193" y="194"/>
                    <a:pt x="1189" y="199"/>
                    <a:pt x="1189" y="201"/>
                  </a:cubicBezTo>
                  <a:cubicBezTo>
                    <a:pt x="1188" y="202"/>
                    <a:pt x="1187" y="207"/>
                    <a:pt x="1188" y="208"/>
                  </a:cubicBezTo>
                  <a:cubicBezTo>
                    <a:pt x="1189" y="209"/>
                    <a:pt x="1191" y="209"/>
                    <a:pt x="1191" y="209"/>
                  </a:cubicBezTo>
                  <a:cubicBezTo>
                    <a:pt x="1192" y="208"/>
                    <a:pt x="1192" y="204"/>
                    <a:pt x="1195" y="204"/>
                  </a:cubicBezTo>
                  <a:cubicBezTo>
                    <a:pt x="1197" y="205"/>
                    <a:pt x="1198" y="210"/>
                    <a:pt x="1196" y="212"/>
                  </a:cubicBezTo>
                  <a:cubicBezTo>
                    <a:pt x="1194" y="214"/>
                    <a:pt x="1192" y="216"/>
                    <a:pt x="1187" y="214"/>
                  </a:cubicBezTo>
                  <a:cubicBezTo>
                    <a:pt x="1183" y="211"/>
                    <a:pt x="1184" y="207"/>
                    <a:pt x="1184" y="207"/>
                  </a:cubicBezTo>
                  <a:cubicBezTo>
                    <a:pt x="1184" y="207"/>
                    <a:pt x="1180" y="210"/>
                    <a:pt x="1177" y="208"/>
                  </a:cubicBezTo>
                  <a:cubicBezTo>
                    <a:pt x="1173" y="205"/>
                    <a:pt x="1176" y="204"/>
                    <a:pt x="1178" y="204"/>
                  </a:cubicBezTo>
                  <a:cubicBezTo>
                    <a:pt x="1180" y="204"/>
                    <a:pt x="1185" y="195"/>
                    <a:pt x="1191" y="193"/>
                  </a:cubicBezTo>
                  <a:cubicBezTo>
                    <a:pt x="1197" y="191"/>
                    <a:pt x="1203" y="192"/>
                    <a:pt x="1203" y="192"/>
                  </a:cubicBezTo>
                  <a:cubicBezTo>
                    <a:pt x="1203" y="192"/>
                    <a:pt x="1196" y="188"/>
                    <a:pt x="1194" y="188"/>
                  </a:cubicBezTo>
                  <a:cubicBezTo>
                    <a:pt x="1191" y="188"/>
                    <a:pt x="1188" y="187"/>
                    <a:pt x="1186" y="189"/>
                  </a:cubicBezTo>
                  <a:cubicBezTo>
                    <a:pt x="1185" y="191"/>
                    <a:pt x="1185" y="190"/>
                    <a:pt x="1186" y="191"/>
                  </a:cubicBezTo>
                  <a:cubicBezTo>
                    <a:pt x="1188" y="191"/>
                    <a:pt x="1187" y="195"/>
                    <a:pt x="1183" y="193"/>
                  </a:cubicBezTo>
                  <a:cubicBezTo>
                    <a:pt x="1180" y="191"/>
                    <a:pt x="1180" y="189"/>
                    <a:pt x="1181" y="188"/>
                  </a:cubicBezTo>
                  <a:cubicBezTo>
                    <a:pt x="1182" y="187"/>
                    <a:pt x="1184" y="185"/>
                    <a:pt x="1186" y="185"/>
                  </a:cubicBezTo>
                  <a:cubicBezTo>
                    <a:pt x="1189" y="185"/>
                    <a:pt x="1193" y="186"/>
                    <a:pt x="1193" y="186"/>
                  </a:cubicBezTo>
                  <a:cubicBezTo>
                    <a:pt x="1193" y="186"/>
                    <a:pt x="1192" y="185"/>
                    <a:pt x="1191" y="183"/>
                  </a:cubicBezTo>
                  <a:cubicBezTo>
                    <a:pt x="1191" y="181"/>
                    <a:pt x="1192" y="180"/>
                    <a:pt x="1192" y="180"/>
                  </a:cubicBezTo>
                  <a:cubicBezTo>
                    <a:pt x="1192" y="180"/>
                    <a:pt x="1192" y="181"/>
                    <a:pt x="1193" y="182"/>
                  </a:cubicBezTo>
                  <a:cubicBezTo>
                    <a:pt x="1194" y="183"/>
                    <a:pt x="1197" y="187"/>
                    <a:pt x="1200" y="188"/>
                  </a:cubicBezTo>
                  <a:cubicBezTo>
                    <a:pt x="1203" y="190"/>
                    <a:pt x="1212" y="197"/>
                    <a:pt x="1216" y="202"/>
                  </a:cubicBezTo>
                  <a:cubicBezTo>
                    <a:pt x="1220" y="208"/>
                    <a:pt x="1223" y="216"/>
                    <a:pt x="1223" y="222"/>
                  </a:cubicBezTo>
                  <a:cubicBezTo>
                    <a:pt x="1223" y="227"/>
                    <a:pt x="1222" y="228"/>
                    <a:pt x="1222" y="230"/>
                  </a:cubicBezTo>
                  <a:close/>
                  <a:moveTo>
                    <a:pt x="1207" y="190"/>
                  </a:moveTo>
                  <a:cubicBezTo>
                    <a:pt x="1207" y="190"/>
                    <a:pt x="1203" y="178"/>
                    <a:pt x="1195" y="173"/>
                  </a:cubicBezTo>
                  <a:cubicBezTo>
                    <a:pt x="1192" y="171"/>
                    <a:pt x="1188" y="172"/>
                    <a:pt x="1183" y="171"/>
                  </a:cubicBezTo>
                  <a:cubicBezTo>
                    <a:pt x="1178" y="171"/>
                    <a:pt x="1174" y="173"/>
                    <a:pt x="1174" y="173"/>
                  </a:cubicBezTo>
                  <a:cubicBezTo>
                    <a:pt x="1174" y="173"/>
                    <a:pt x="1176" y="175"/>
                    <a:pt x="1179" y="175"/>
                  </a:cubicBezTo>
                  <a:cubicBezTo>
                    <a:pt x="1182" y="175"/>
                    <a:pt x="1188" y="174"/>
                    <a:pt x="1188" y="174"/>
                  </a:cubicBezTo>
                  <a:cubicBezTo>
                    <a:pt x="1188" y="174"/>
                    <a:pt x="1186" y="175"/>
                    <a:pt x="1185" y="176"/>
                  </a:cubicBezTo>
                  <a:cubicBezTo>
                    <a:pt x="1183" y="177"/>
                    <a:pt x="1181" y="178"/>
                    <a:pt x="1178" y="178"/>
                  </a:cubicBezTo>
                  <a:cubicBezTo>
                    <a:pt x="1176" y="178"/>
                    <a:pt x="1172" y="176"/>
                    <a:pt x="1172" y="176"/>
                  </a:cubicBezTo>
                  <a:cubicBezTo>
                    <a:pt x="1172" y="176"/>
                    <a:pt x="1173" y="178"/>
                    <a:pt x="1172" y="179"/>
                  </a:cubicBezTo>
                  <a:cubicBezTo>
                    <a:pt x="1170" y="181"/>
                    <a:pt x="1168" y="181"/>
                    <a:pt x="1167" y="178"/>
                  </a:cubicBezTo>
                  <a:cubicBezTo>
                    <a:pt x="1166" y="174"/>
                    <a:pt x="1168" y="175"/>
                    <a:pt x="1170" y="172"/>
                  </a:cubicBezTo>
                  <a:cubicBezTo>
                    <a:pt x="1171" y="170"/>
                    <a:pt x="1174" y="169"/>
                    <a:pt x="1178" y="168"/>
                  </a:cubicBezTo>
                  <a:cubicBezTo>
                    <a:pt x="1182" y="168"/>
                    <a:pt x="1186" y="169"/>
                    <a:pt x="1186" y="169"/>
                  </a:cubicBezTo>
                  <a:cubicBezTo>
                    <a:pt x="1186" y="169"/>
                    <a:pt x="1181" y="166"/>
                    <a:pt x="1178" y="165"/>
                  </a:cubicBezTo>
                  <a:cubicBezTo>
                    <a:pt x="1175" y="164"/>
                    <a:pt x="1174" y="164"/>
                    <a:pt x="1171" y="164"/>
                  </a:cubicBezTo>
                  <a:cubicBezTo>
                    <a:pt x="1168" y="164"/>
                    <a:pt x="1163" y="166"/>
                    <a:pt x="1161" y="170"/>
                  </a:cubicBezTo>
                  <a:cubicBezTo>
                    <a:pt x="1158" y="173"/>
                    <a:pt x="1160" y="176"/>
                    <a:pt x="1162" y="176"/>
                  </a:cubicBezTo>
                  <a:cubicBezTo>
                    <a:pt x="1163" y="176"/>
                    <a:pt x="1165" y="178"/>
                    <a:pt x="1164" y="180"/>
                  </a:cubicBezTo>
                  <a:cubicBezTo>
                    <a:pt x="1163" y="182"/>
                    <a:pt x="1160" y="183"/>
                    <a:pt x="1157" y="183"/>
                  </a:cubicBezTo>
                  <a:cubicBezTo>
                    <a:pt x="1155" y="183"/>
                    <a:pt x="1152" y="181"/>
                    <a:pt x="1150" y="179"/>
                  </a:cubicBezTo>
                  <a:cubicBezTo>
                    <a:pt x="1148" y="177"/>
                    <a:pt x="1148" y="175"/>
                    <a:pt x="1148" y="174"/>
                  </a:cubicBezTo>
                  <a:cubicBezTo>
                    <a:pt x="1148" y="172"/>
                    <a:pt x="1150" y="170"/>
                    <a:pt x="1150" y="170"/>
                  </a:cubicBezTo>
                  <a:cubicBezTo>
                    <a:pt x="1150" y="170"/>
                    <a:pt x="1148" y="171"/>
                    <a:pt x="1147" y="168"/>
                  </a:cubicBezTo>
                  <a:cubicBezTo>
                    <a:pt x="1146" y="166"/>
                    <a:pt x="1147" y="164"/>
                    <a:pt x="1149" y="161"/>
                  </a:cubicBezTo>
                  <a:cubicBezTo>
                    <a:pt x="1151" y="158"/>
                    <a:pt x="1153" y="161"/>
                    <a:pt x="1152" y="163"/>
                  </a:cubicBezTo>
                  <a:cubicBezTo>
                    <a:pt x="1151" y="164"/>
                    <a:pt x="1152" y="165"/>
                    <a:pt x="1154" y="166"/>
                  </a:cubicBezTo>
                  <a:cubicBezTo>
                    <a:pt x="1156" y="166"/>
                    <a:pt x="1157" y="166"/>
                    <a:pt x="1157" y="166"/>
                  </a:cubicBezTo>
                  <a:cubicBezTo>
                    <a:pt x="1157" y="166"/>
                    <a:pt x="1157" y="167"/>
                    <a:pt x="1156" y="169"/>
                  </a:cubicBezTo>
                  <a:cubicBezTo>
                    <a:pt x="1155" y="171"/>
                    <a:pt x="1155" y="172"/>
                    <a:pt x="1155" y="175"/>
                  </a:cubicBezTo>
                  <a:cubicBezTo>
                    <a:pt x="1156" y="178"/>
                    <a:pt x="1158" y="177"/>
                    <a:pt x="1157" y="174"/>
                  </a:cubicBezTo>
                  <a:cubicBezTo>
                    <a:pt x="1157" y="171"/>
                    <a:pt x="1158" y="169"/>
                    <a:pt x="1160" y="166"/>
                  </a:cubicBezTo>
                  <a:cubicBezTo>
                    <a:pt x="1163" y="164"/>
                    <a:pt x="1170" y="163"/>
                    <a:pt x="1173" y="162"/>
                  </a:cubicBezTo>
                  <a:cubicBezTo>
                    <a:pt x="1177" y="162"/>
                    <a:pt x="1183" y="165"/>
                    <a:pt x="1183" y="165"/>
                  </a:cubicBezTo>
                  <a:cubicBezTo>
                    <a:pt x="1183" y="165"/>
                    <a:pt x="1176" y="161"/>
                    <a:pt x="1172" y="161"/>
                  </a:cubicBezTo>
                  <a:cubicBezTo>
                    <a:pt x="1167" y="161"/>
                    <a:pt x="1164" y="162"/>
                    <a:pt x="1162" y="162"/>
                  </a:cubicBezTo>
                  <a:cubicBezTo>
                    <a:pt x="1159" y="163"/>
                    <a:pt x="1154" y="166"/>
                    <a:pt x="1157" y="164"/>
                  </a:cubicBezTo>
                  <a:cubicBezTo>
                    <a:pt x="1159" y="162"/>
                    <a:pt x="1162" y="159"/>
                    <a:pt x="1172" y="158"/>
                  </a:cubicBezTo>
                  <a:cubicBezTo>
                    <a:pt x="1179" y="158"/>
                    <a:pt x="1187" y="162"/>
                    <a:pt x="1194" y="168"/>
                  </a:cubicBezTo>
                  <a:cubicBezTo>
                    <a:pt x="1205" y="177"/>
                    <a:pt x="1207" y="190"/>
                    <a:pt x="1207" y="190"/>
                  </a:cubicBezTo>
                  <a:close/>
                  <a:moveTo>
                    <a:pt x="1144" y="146"/>
                  </a:moveTo>
                  <a:cubicBezTo>
                    <a:pt x="1146" y="148"/>
                    <a:pt x="1148" y="150"/>
                    <a:pt x="1148" y="150"/>
                  </a:cubicBezTo>
                  <a:cubicBezTo>
                    <a:pt x="1148" y="150"/>
                    <a:pt x="1144" y="150"/>
                    <a:pt x="1141" y="149"/>
                  </a:cubicBezTo>
                  <a:cubicBezTo>
                    <a:pt x="1138" y="148"/>
                    <a:pt x="1139" y="151"/>
                    <a:pt x="1142" y="152"/>
                  </a:cubicBezTo>
                  <a:cubicBezTo>
                    <a:pt x="1144" y="153"/>
                    <a:pt x="1147" y="152"/>
                    <a:pt x="1147" y="152"/>
                  </a:cubicBezTo>
                  <a:cubicBezTo>
                    <a:pt x="1147" y="152"/>
                    <a:pt x="1142" y="153"/>
                    <a:pt x="1138" y="158"/>
                  </a:cubicBezTo>
                  <a:cubicBezTo>
                    <a:pt x="1132" y="164"/>
                    <a:pt x="1133" y="167"/>
                    <a:pt x="1139" y="161"/>
                  </a:cubicBezTo>
                  <a:cubicBezTo>
                    <a:pt x="1147" y="153"/>
                    <a:pt x="1150" y="152"/>
                    <a:pt x="1159" y="151"/>
                  </a:cubicBezTo>
                  <a:cubicBezTo>
                    <a:pt x="1164" y="151"/>
                    <a:pt x="1169" y="155"/>
                    <a:pt x="1169" y="155"/>
                  </a:cubicBezTo>
                  <a:cubicBezTo>
                    <a:pt x="1164" y="154"/>
                    <a:pt x="1153" y="153"/>
                    <a:pt x="1148" y="157"/>
                  </a:cubicBezTo>
                  <a:cubicBezTo>
                    <a:pt x="1148" y="157"/>
                    <a:pt x="1145" y="161"/>
                    <a:pt x="1143" y="163"/>
                  </a:cubicBezTo>
                  <a:cubicBezTo>
                    <a:pt x="1141" y="166"/>
                    <a:pt x="1139" y="167"/>
                    <a:pt x="1136" y="168"/>
                  </a:cubicBezTo>
                  <a:cubicBezTo>
                    <a:pt x="1134" y="169"/>
                    <a:pt x="1129" y="170"/>
                    <a:pt x="1128" y="168"/>
                  </a:cubicBezTo>
                  <a:cubicBezTo>
                    <a:pt x="1128" y="166"/>
                    <a:pt x="1129" y="161"/>
                    <a:pt x="1131" y="158"/>
                  </a:cubicBezTo>
                  <a:cubicBezTo>
                    <a:pt x="1134" y="155"/>
                    <a:pt x="1138" y="153"/>
                    <a:pt x="1138" y="153"/>
                  </a:cubicBezTo>
                  <a:cubicBezTo>
                    <a:pt x="1138" y="153"/>
                    <a:pt x="1135" y="153"/>
                    <a:pt x="1133" y="152"/>
                  </a:cubicBezTo>
                  <a:cubicBezTo>
                    <a:pt x="1131" y="152"/>
                    <a:pt x="1128" y="150"/>
                    <a:pt x="1129" y="148"/>
                  </a:cubicBezTo>
                  <a:cubicBezTo>
                    <a:pt x="1131" y="145"/>
                    <a:pt x="1135" y="144"/>
                    <a:pt x="1136" y="144"/>
                  </a:cubicBezTo>
                  <a:cubicBezTo>
                    <a:pt x="1138" y="144"/>
                    <a:pt x="1142" y="145"/>
                    <a:pt x="1142" y="145"/>
                  </a:cubicBezTo>
                  <a:cubicBezTo>
                    <a:pt x="1142" y="145"/>
                    <a:pt x="1141" y="145"/>
                    <a:pt x="1141" y="144"/>
                  </a:cubicBezTo>
                  <a:cubicBezTo>
                    <a:pt x="1140" y="143"/>
                    <a:pt x="1139" y="142"/>
                    <a:pt x="1139" y="140"/>
                  </a:cubicBezTo>
                  <a:cubicBezTo>
                    <a:pt x="1139" y="137"/>
                    <a:pt x="1141" y="134"/>
                    <a:pt x="1145" y="134"/>
                  </a:cubicBezTo>
                  <a:cubicBezTo>
                    <a:pt x="1149" y="134"/>
                    <a:pt x="1152" y="136"/>
                    <a:pt x="1151" y="140"/>
                  </a:cubicBezTo>
                  <a:cubicBezTo>
                    <a:pt x="1150" y="142"/>
                    <a:pt x="1148" y="143"/>
                    <a:pt x="1148" y="143"/>
                  </a:cubicBezTo>
                  <a:cubicBezTo>
                    <a:pt x="1148" y="143"/>
                    <a:pt x="1154" y="142"/>
                    <a:pt x="1156" y="143"/>
                  </a:cubicBezTo>
                  <a:cubicBezTo>
                    <a:pt x="1160" y="143"/>
                    <a:pt x="1162" y="144"/>
                    <a:pt x="1168" y="149"/>
                  </a:cubicBezTo>
                  <a:cubicBezTo>
                    <a:pt x="1174" y="153"/>
                    <a:pt x="1175" y="157"/>
                    <a:pt x="1175" y="157"/>
                  </a:cubicBezTo>
                  <a:cubicBezTo>
                    <a:pt x="1175" y="157"/>
                    <a:pt x="1169" y="152"/>
                    <a:pt x="1167" y="151"/>
                  </a:cubicBezTo>
                  <a:cubicBezTo>
                    <a:pt x="1164" y="150"/>
                    <a:pt x="1161" y="148"/>
                    <a:pt x="1157" y="148"/>
                  </a:cubicBezTo>
                  <a:cubicBezTo>
                    <a:pt x="1154" y="148"/>
                    <a:pt x="1152" y="148"/>
                    <a:pt x="1150" y="147"/>
                  </a:cubicBezTo>
                  <a:cubicBezTo>
                    <a:pt x="1147" y="146"/>
                    <a:pt x="1148" y="145"/>
                    <a:pt x="1146" y="143"/>
                  </a:cubicBezTo>
                  <a:cubicBezTo>
                    <a:pt x="1144" y="141"/>
                    <a:pt x="1143" y="144"/>
                    <a:pt x="1144" y="146"/>
                  </a:cubicBezTo>
                  <a:close/>
                  <a:moveTo>
                    <a:pt x="1250" y="230"/>
                  </a:moveTo>
                  <a:cubicBezTo>
                    <a:pt x="1243" y="230"/>
                    <a:pt x="1243" y="230"/>
                    <a:pt x="1243" y="230"/>
                  </a:cubicBezTo>
                  <a:cubicBezTo>
                    <a:pt x="1241" y="229"/>
                    <a:pt x="1242" y="226"/>
                    <a:pt x="1244" y="225"/>
                  </a:cubicBezTo>
                  <a:cubicBezTo>
                    <a:pt x="1245" y="224"/>
                    <a:pt x="1247" y="224"/>
                    <a:pt x="1249" y="226"/>
                  </a:cubicBezTo>
                  <a:cubicBezTo>
                    <a:pt x="1250" y="227"/>
                    <a:pt x="1250" y="229"/>
                    <a:pt x="1250" y="230"/>
                  </a:cubicBezTo>
                  <a:close/>
                  <a:moveTo>
                    <a:pt x="1268" y="230"/>
                  </a:moveTo>
                  <a:cubicBezTo>
                    <a:pt x="1252" y="230"/>
                    <a:pt x="1252" y="230"/>
                    <a:pt x="1252" y="230"/>
                  </a:cubicBezTo>
                  <a:cubicBezTo>
                    <a:pt x="1253" y="230"/>
                    <a:pt x="1254" y="228"/>
                    <a:pt x="1255" y="226"/>
                  </a:cubicBezTo>
                  <a:cubicBezTo>
                    <a:pt x="1257" y="223"/>
                    <a:pt x="1254" y="224"/>
                    <a:pt x="1253" y="224"/>
                  </a:cubicBezTo>
                  <a:cubicBezTo>
                    <a:pt x="1251" y="224"/>
                    <a:pt x="1250" y="224"/>
                    <a:pt x="1250" y="222"/>
                  </a:cubicBezTo>
                  <a:cubicBezTo>
                    <a:pt x="1250" y="220"/>
                    <a:pt x="1252" y="219"/>
                    <a:pt x="1254" y="219"/>
                  </a:cubicBezTo>
                  <a:cubicBezTo>
                    <a:pt x="1256" y="219"/>
                    <a:pt x="1260" y="221"/>
                    <a:pt x="1260" y="225"/>
                  </a:cubicBezTo>
                  <a:cubicBezTo>
                    <a:pt x="1260" y="229"/>
                    <a:pt x="1258" y="230"/>
                    <a:pt x="1258" y="230"/>
                  </a:cubicBezTo>
                  <a:cubicBezTo>
                    <a:pt x="1258" y="230"/>
                    <a:pt x="1262" y="227"/>
                    <a:pt x="1265" y="228"/>
                  </a:cubicBezTo>
                  <a:cubicBezTo>
                    <a:pt x="1267" y="228"/>
                    <a:pt x="1268" y="229"/>
                    <a:pt x="1268" y="230"/>
                  </a:cubicBezTo>
                  <a:close/>
                  <a:moveTo>
                    <a:pt x="1240" y="230"/>
                  </a:moveTo>
                  <a:cubicBezTo>
                    <a:pt x="1229" y="230"/>
                    <a:pt x="1229" y="230"/>
                    <a:pt x="1229" y="230"/>
                  </a:cubicBezTo>
                  <a:cubicBezTo>
                    <a:pt x="1229" y="228"/>
                    <a:pt x="1228" y="227"/>
                    <a:pt x="1228" y="222"/>
                  </a:cubicBezTo>
                  <a:cubicBezTo>
                    <a:pt x="1228" y="216"/>
                    <a:pt x="1230" y="208"/>
                    <a:pt x="1235" y="202"/>
                  </a:cubicBezTo>
                  <a:cubicBezTo>
                    <a:pt x="1239" y="197"/>
                    <a:pt x="1248" y="190"/>
                    <a:pt x="1251" y="188"/>
                  </a:cubicBezTo>
                  <a:cubicBezTo>
                    <a:pt x="1254" y="187"/>
                    <a:pt x="1257" y="183"/>
                    <a:pt x="1258" y="182"/>
                  </a:cubicBezTo>
                  <a:cubicBezTo>
                    <a:pt x="1259" y="181"/>
                    <a:pt x="1259" y="180"/>
                    <a:pt x="1259" y="180"/>
                  </a:cubicBezTo>
                  <a:cubicBezTo>
                    <a:pt x="1259" y="180"/>
                    <a:pt x="1260" y="181"/>
                    <a:pt x="1260" y="183"/>
                  </a:cubicBezTo>
                  <a:cubicBezTo>
                    <a:pt x="1259" y="185"/>
                    <a:pt x="1258" y="186"/>
                    <a:pt x="1258" y="186"/>
                  </a:cubicBezTo>
                  <a:cubicBezTo>
                    <a:pt x="1258" y="186"/>
                    <a:pt x="1262" y="185"/>
                    <a:pt x="1264" y="185"/>
                  </a:cubicBezTo>
                  <a:cubicBezTo>
                    <a:pt x="1267" y="185"/>
                    <a:pt x="1269" y="187"/>
                    <a:pt x="1270" y="188"/>
                  </a:cubicBezTo>
                  <a:cubicBezTo>
                    <a:pt x="1271" y="189"/>
                    <a:pt x="1271" y="191"/>
                    <a:pt x="1268" y="193"/>
                  </a:cubicBezTo>
                  <a:cubicBezTo>
                    <a:pt x="1264" y="195"/>
                    <a:pt x="1263" y="191"/>
                    <a:pt x="1264" y="191"/>
                  </a:cubicBezTo>
                  <a:cubicBezTo>
                    <a:pt x="1266" y="190"/>
                    <a:pt x="1266" y="191"/>
                    <a:pt x="1264" y="189"/>
                  </a:cubicBezTo>
                  <a:cubicBezTo>
                    <a:pt x="1263" y="187"/>
                    <a:pt x="1260" y="188"/>
                    <a:pt x="1257" y="188"/>
                  </a:cubicBezTo>
                  <a:cubicBezTo>
                    <a:pt x="1255" y="188"/>
                    <a:pt x="1248" y="192"/>
                    <a:pt x="1248" y="192"/>
                  </a:cubicBezTo>
                  <a:cubicBezTo>
                    <a:pt x="1248" y="192"/>
                    <a:pt x="1254" y="191"/>
                    <a:pt x="1260" y="193"/>
                  </a:cubicBezTo>
                  <a:cubicBezTo>
                    <a:pt x="1266" y="195"/>
                    <a:pt x="1271" y="204"/>
                    <a:pt x="1273" y="204"/>
                  </a:cubicBezTo>
                  <a:cubicBezTo>
                    <a:pt x="1275" y="204"/>
                    <a:pt x="1278" y="205"/>
                    <a:pt x="1274" y="208"/>
                  </a:cubicBezTo>
                  <a:cubicBezTo>
                    <a:pt x="1270" y="210"/>
                    <a:pt x="1267" y="207"/>
                    <a:pt x="1267" y="207"/>
                  </a:cubicBezTo>
                  <a:cubicBezTo>
                    <a:pt x="1267" y="207"/>
                    <a:pt x="1268" y="211"/>
                    <a:pt x="1264" y="214"/>
                  </a:cubicBezTo>
                  <a:cubicBezTo>
                    <a:pt x="1259" y="216"/>
                    <a:pt x="1257" y="214"/>
                    <a:pt x="1255" y="212"/>
                  </a:cubicBezTo>
                  <a:cubicBezTo>
                    <a:pt x="1253" y="210"/>
                    <a:pt x="1253" y="205"/>
                    <a:pt x="1256" y="204"/>
                  </a:cubicBezTo>
                  <a:cubicBezTo>
                    <a:pt x="1259" y="204"/>
                    <a:pt x="1259" y="208"/>
                    <a:pt x="1260" y="209"/>
                  </a:cubicBezTo>
                  <a:cubicBezTo>
                    <a:pt x="1260" y="209"/>
                    <a:pt x="1262" y="209"/>
                    <a:pt x="1263" y="208"/>
                  </a:cubicBezTo>
                  <a:cubicBezTo>
                    <a:pt x="1264" y="207"/>
                    <a:pt x="1263" y="202"/>
                    <a:pt x="1262" y="201"/>
                  </a:cubicBezTo>
                  <a:cubicBezTo>
                    <a:pt x="1262" y="199"/>
                    <a:pt x="1258" y="194"/>
                    <a:pt x="1252" y="194"/>
                  </a:cubicBezTo>
                  <a:cubicBezTo>
                    <a:pt x="1246" y="194"/>
                    <a:pt x="1242" y="198"/>
                    <a:pt x="1244" y="197"/>
                  </a:cubicBezTo>
                  <a:cubicBezTo>
                    <a:pt x="1245" y="196"/>
                    <a:pt x="1247" y="196"/>
                    <a:pt x="1250" y="195"/>
                  </a:cubicBezTo>
                  <a:cubicBezTo>
                    <a:pt x="1252" y="195"/>
                    <a:pt x="1256" y="196"/>
                    <a:pt x="1257" y="199"/>
                  </a:cubicBezTo>
                  <a:cubicBezTo>
                    <a:pt x="1257" y="202"/>
                    <a:pt x="1253" y="204"/>
                    <a:pt x="1250" y="202"/>
                  </a:cubicBezTo>
                  <a:cubicBezTo>
                    <a:pt x="1247" y="199"/>
                    <a:pt x="1247" y="200"/>
                    <a:pt x="1241" y="203"/>
                  </a:cubicBezTo>
                  <a:cubicBezTo>
                    <a:pt x="1231" y="208"/>
                    <a:pt x="1233" y="219"/>
                    <a:pt x="1233" y="219"/>
                  </a:cubicBezTo>
                  <a:cubicBezTo>
                    <a:pt x="1233" y="219"/>
                    <a:pt x="1237" y="213"/>
                    <a:pt x="1239" y="210"/>
                  </a:cubicBezTo>
                  <a:cubicBezTo>
                    <a:pt x="1241" y="208"/>
                    <a:pt x="1244" y="207"/>
                    <a:pt x="1247" y="208"/>
                  </a:cubicBezTo>
                  <a:cubicBezTo>
                    <a:pt x="1249" y="209"/>
                    <a:pt x="1251" y="212"/>
                    <a:pt x="1249" y="215"/>
                  </a:cubicBezTo>
                  <a:cubicBezTo>
                    <a:pt x="1248" y="218"/>
                    <a:pt x="1245" y="216"/>
                    <a:pt x="1245" y="216"/>
                  </a:cubicBezTo>
                  <a:cubicBezTo>
                    <a:pt x="1244" y="215"/>
                    <a:pt x="1244" y="213"/>
                    <a:pt x="1244" y="212"/>
                  </a:cubicBezTo>
                  <a:cubicBezTo>
                    <a:pt x="1243" y="212"/>
                    <a:pt x="1242" y="212"/>
                    <a:pt x="1239" y="214"/>
                  </a:cubicBezTo>
                  <a:cubicBezTo>
                    <a:pt x="1236" y="217"/>
                    <a:pt x="1235" y="221"/>
                    <a:pt x="1233" y="224"/>
                  </a:cubicBezTo>
                  <a:cubicBezTo>
                    <a:pt x="1232" y="226"/>
                    <a:pt x="1232" y="229"/>
                    <a:pt x="1232" y="229"/>
                  </a:cubicBezTo>
                  <a:cubicBezTo>
                    <a:pt x="1232" y="229"/>
                    <a:pt x="1235" y="228"/>
                    <a:pt x="1237" y="228"/>
                  </a:cubicBezTo>
                  <a:cubicBezTo>
                    <a:pt x="1238" y="228"/>
                    <a:pt x="1239" y="229"/>
                    <a:pt x="1240" y="230"/>
                  </a:cubicBezTo>
                  <a:close/>
                  <a:moveTo>
                    <a:pt x="1302" y="161"/>
                  </a:moveTo>
                  <a:cubicBezTo>
                    <a:pt x="1304" y="164"/>
                    <a:pt x="1306" y="166"/>
                    <a:pt x="1304" y="168"/>
                  </a:cubicBezTo>
                  <a:cubicBezTo>
                    <a:pt x="1303" y="171"/>
                    <a:pt x="1301" y="170"/>
                    <a:pt x="1301" y="170"/>
                  </a:cubicBezTo>
                  <a:cubicBezTo>
                    <a:pt x="1301" y="170"/>
                    <a:pt x="1304" y="172"/>
                    <a:pt x="1303" y="174"/>
                  </a:cubicBezTo>
                  <a:cubicBezTo>
                    <a:pt x="1303" y="175"/>
                    <a:pt x="1303" y="177"/>
                    <a:pt x="1301" y="179"/>
                  </a:cubicBezTo>
                  <a:cubicBezTo>
                    <a:pt x="1299" y="181"/>
                    <a:pt x="1297" y="183"/>
                    <a:pt x="1294" y="183"/>
                  </a:cubicBezTo>
                  <a:cubicBezTo>
                    <a:pt x="1292" y="183"/>
                    <a:pt x="1289" y="182"/>
                    <a:pt x="1288" y="180"/>
                  </a:cubicBezTo>
                  <a:cubicBezTo>
                    <a:pt x="1287" y="178"/>
                    <a:pt x="1288" y="176"/>
                    <a:pt x="1290" y="176"/>
                  </a:cubicBezTo>
                  <a:cubicBezTo>
                    <a:pt x="1291" y="176"/>
                    <a:pt x="1293" y="173"/>
                    <a:pt x="1290" y="170"/>
                  </a:cubicBezTo>
                  <a:cubicBezTo>
                    <a:pt x="1288" y="166"/>
                    <a:pt x="1283" y="164"/>
                    <a:pt x="1280" y="164"/>
                  </a:cubicBezTo>
                  <a:cubicBezTo>
                    <a:pt x="1278" y="164"/>
                    <a:pt x="1276" y="164"/>
                    <a:pt x="1273" y="165"/>
                  </a:cubicBezTo>
                  <a:cubicBezTo>
                    <a:pt x="1271" y="166"/>
                    <a:pt x="1265" y="169"/>
                    <a:pt x="1265" y="169"/>
                  </a:cubicBezTo>
                  <a:cubicBezTo>
                    <a:pt x="1265" y="169"/>
                    <a:pt x="1269" y="168"/>
                    <a:pt x="1273" y="168"/>
                  </a:cubicBezTo>
                  <a:cubicBezTo>
                    <a:pt x="1277" y="169"/>
                    <a:pt x="1280" y="170"/>
                    <a:pt x="1282" y="172"/>
                  </a:cubicBezTo>
                  <a:cubicBezTo>
                    <a:pt x="1283" y="175"/>
                    <a:pt x="1285" y="174"/>
                    <a:pt x="1284" y="178"/>
                  </a:cubicBezTo>
                  <a:cubicBezTo>
                    <a:pt x="1283" y="181"/>
                    <a:pt x="1281" y="181"/>
                    <a:pt x="1280" y="179"/>
                  </a:cubicBezTo>
                  <a:cubicBezTo>
                    <a:pt x="1278" y="178"/>
                    <a:pt x="1279" y="176"/>
                    <a:pt x="1279" y="176"/>
                  </a:cubicBezTo>
                  <a:cubicBezTo>
                    <a:pt x="1279" y="176"/>
                    <a:pt x="1276" y="178"/>
                    <a:pt x="1273" y="178"/>
                  </a:cubicBezTo>
                  <a:cubicBezTo>
                    <a:pt x="1271" y="178"/>
                    <a:pt x="1268" y="177"/>
                    <a:pt x="1266" y="176"/>
                  </a:cubicBezTo>
                  <a:cubicBezTo>
                    <a:pt x="1265" y="175"/>
                    <a:pt x="1263" y="174"/>
                    <a:pt x="1263" y="174"/>
                  </a:cubicBezTo>
                  <a:cubicBezTo>
                    <a:pt x="1263" y="174"/>
                    <a:pt x="1269" y="175"/>
                    <a:pt x="1272" y="175"/>
                  </a:cubicBezTo>
                  <a:cubicBezTo>
                    <a:pt x="1275" y="175"/>
                    <a:pt x="1277" y="173"/>
                    <a:pt x="1277" y="173"/>
                  </a:cubicBezTo>
                  <a:cubicBezTo>
                    <a:pt x="1277" y="173"/>
                    <a:pt x="1273" y="171"/>
                    <a:pt x="1268" y="171"/>
                  </a:cubicBezTo>
                  <a:cubicBezTo>
                    <a:pt x="1263" y="172"/>
                    <a:pt x="1260" y="171"/>
                    <a:pt x="1256" y="173"/>
                  </a:cubicBezTo>
                  <a:cubicBezTo>
                    <a:pt x="1249" y="178"/>
                    <a:pt x="1244" y="190"/>
                    <a:pt x="1244" y="190"/>
                  </a:cubicBezTo>
                  <a:cubicBezTo>
                    <a:pt x="1244" y="190"/>
                    <a:pt x="1247" y="177"/>
                    <a:pt x="1257" y="168"/>
                  </a:cubicBezTo>
                  <a:cubicBezTo>
                    <a:pt x="1264" y="162"/>
                    <a:pt x="1273" y="158"/>
                    <a:pt x="1279" y="158"/>
                  </a:cubicBezTo>
                  <a:cubicBezTo>
                    <a:pt x="1290" y="159"/>
                    <a:pt x="1292" y="162"/>
                    <a:pt x="1295" y="164"/>
                  </a:cubicBezTo>
                  <a:cubicBezTo>
                    <a:pt x="1297" y="166"/>
                    <a:pt x="1292" y="163"/>
                    <a:pt x="1290" y="162"/>
                  </a:cubicBezTo>
                  <a:cubicBezTo>
                    <a:pt x="1287" y="162"/>
                    <a:pt x="1284" y="161"/>
                    <a:pt x="1280" y="161"/>
                  </a:cubicBezTo>
                  <a:cubicBezTo>
                    <a:pt x="1275" y="161"/>
                    <a:pt x="1268" y="165"/>
                    <a:pt x="1268" y="165"/>
                  </a:cubicBezTo>
                  <a:cubicBezTo>
                    <a:pt x="1268" y="165"/>
                    <a:pt x="1275" y="162"/>
                    <a:pt x="1278" y="162"/>
                  </a:cubicBezTo>
                  <a:cubicBezTo>
                    <a:pt x="1281" y="163"/>
                    <a:pt x="1288" y="164"/>
                    <a:pt x="1291" y="166"/>
                  </a:cubicBezTo>
                  <a:cubicBezTo>
                    <a:pt x="1294" y="169"/>
                    <a:pt x="1295" y="171"/>
                    <a:pt x="1294" y="174"/>
                  </a:cubicBezTo>
                  <a:cubicBezTo>
                    <a:pt x="1293" y="177"/>
                    <a:pt x="1295" y="178"/>
                    <a:pt x="1296" y="175"/>
                  </a:cubicBezTo>
                  <a:cubicBezTo>
                    <a:pt x="1296" y="172"/>
                    <a:pt x="1297" y="171"/>
                    <a:pt x="1296" y="169"/>
                  </a:cubicBezTo>
                  <a:cubicBezTo>
                    <a:pt x="1295" y="167"/>
                    <a:pt x="1294" y="166"/>
                    <a:pt x="1294" y="166"/>
                  </a:cubicBezTo>
                  <a:cubicBezTo>
                    <a:pt x="1294" y="166"/>
                    <a:pt x="1295" y="166"/>
                    <a:pt x="1297" y="166"/>
                  </a:cubicBezTo>
                  <a:cubicBezTo>
                    <a:pt x="1299" y="165"/>
                    <a:pt x="1300" y="164"/>
                    <a:pt x="1299" y="163"/>
                  </a:cubicBezTo>
                  <a:cubicBezTo>
                    <a:pt x="1298" y="161"/>
                    <a:pt x="1300" y="158"/>
                    <a:pt x="1302" y="161"/>
                  </a:cubicBezTo>
                  <a:close/>
                  <a:moveTo>
                    <a:pt x="1320" y="158"/>
                  </a:moveTo>
                  <a:cubicBezTo>
                    <a:pt x="1322" y="161"/>
                    <a:pt x="1323" y="166"/>
                    <a:pt x="1323" y="168"/>
                  </a:cubicBezTo>
                  <a:cubicBezTo>
                    <a:pt x="1322" y="170"/>
                    <a:pt x="1318" y="169"/>
                    <a:pt x="1316" y="168"/>
                  </a:cubicBezTo>
                  <a:cubicBezTo>
                    <a:pt x="1312" y="167"/>
                    <a:pt x="1310" y="166"/>
                    <a:pt x="1308" y="163"/>
                  </a:cubicBezTo>
                  <a:cubicBezTo>
                    <a:pt x="1306" y="161"/>
                    <a:pt x="1303" y="157"/>
                    <a:pt x="1303" y="157"/>
                  </a:cubicBezTo>
                  <a:cubicBezTo>
                    <a:pt x="1298" y="153"/>
                    <a:pt x="1288" y="154"/>
                    <a:pt x="1282" y="155"/>
                  </a:cubicBezTo>
                  <a:cubicBezTo>
                    <a:pt x="1282" y="155"/>
                    <a:pt x="1287" y="151"/>
                    <a:pt x="1293" y="151"/>
                  </a:cubicBezTo>
                  <a:cubicBezTo>
                    <a:pt x="1301" y="152"/>
                    <a:pt x="1304" y="153"/>
                    <a:pt x="1312" y="161"/>
                  </a:cubicBezTo>
                  <a:cubicBezTo>
                    <a:pt x="1318" y="167"/>
                    <a:pt x="1319" y="164"/>
                    <a:pt x="1313" y="158"/>
                  </a:cubicBezTo>
                  <a:cubicBezTo>
                    <a:pt x="1309" y="153"/>
                    <a:pt x="1304" y="152"/>
                    <a:pt x="1304" y="152"/>
                  </a:cubicBezTo>
                  <a:cubicBezTo>
                    <a:pt x="1304" y="152"/>
                    <a:pt x="1307" y="153"/>
                    <a:pt x="1309" y="152"/>
                  </a:cubicBezTo>
                  <a:cubicBezTo>
                    <a:pt x="1312" y="151"/>
                    <a:pt x="1313" y="148"/>
                    <a:pt x="1310" y="149"/>
                  </a:cubicBezTo>
                  <a:cubicBezTo>
                    <a:pt x="1307" y="150"/>
                    <a:pt x="1303" y="150"/>
                    <a:pt x="1303" y="150"/>
                  </a:cubicBezTo>
                  <a:cubicBezTo>
                    <a:pt x="1303" y="150"/>
                    <a:pt x="1306" y="148"/>
                    <a:pt x="1307" y="146"/>
                  </a:cubicBezTo>
                  <a:cubicBezTo>
                    <a:pt x="1308" y="144"/>
                    <a:pt x="1307" y="141"/>
                    <a:pt x="1306" y="143"/>
                  </a:cubicBezTo>
                  <a:cubicBezTo>
                    <a:pt x="1304" y="145"/>
                    <a:pt x="1304" y="146"/>
                    <a:pt x="1302" y="147"/>
                  </a:cubicBezTo>
                  <a:cubicBezTo>
                    <a:pt x="1299" y="148"/>
                    <a:pt x="1298" y="148"/>
                    <a:pt x="1294" y="148"/>
                  </a:cubicBezTo>
                  <a:cubicBezTo>
                    <a:pt x="1291" y="148"/>
                    <a:pt x="1287" y="150"/>
                    <a:pt x="1285" y="151"/>
                  </a:cubicBezTo>
                  <a:cubicBezTo>
                    <a:pt x="1282" y="152"/>
                    <a:pt x="1276" y="157"/>
                    <a:pt x="1276" y="157"/>
                  </a:cubicBezTo>
                  <a:cubicBezTo>
                    <a:pt x="1276" y="157"/>
                    <a:pt x="1278" y="153"/>
                    <a:pt x="1283" y="149"/>
                  </a:cubicBezTo>
                  <a:cubicBezTo>
                    <a:pt x="1289" y="144"/>
                    <a:pt x="1292" y="143"/>
                    <a:pt x="1295" y="143"/>
                  </a:cubicBezTo>
                  <a:cubicBezTo>
                    <a:pt x="1297" y="142"/>
                    <a:pt x="1303" y="143"/>
                    <a:pt x="1303" y="143"/>
                  </a:cubicBezTo>
                  <a:cubicBezTo>
                    <a:pt x="1303" y="143"/>
                    <a:pt x="1301" y="142"/>
                    <a:pt x="1300" y="140"/>
                  </a:cubicBezTo>
                  <a:cubicBezTo>
                    <a:pt x="1299" y="136"/>
                    <a:pt x="1303" y="134"/>
                    <a:pt x="1306" y="134"/>
                  </a:cubicBezTo>
                  <a:cubicBezTo>
                    <a:pt x="1310" y="134"/>
                    <a:pt x="1312" y="137"/>
                    <a:pt x="1312" y="140"/>
                  </a:cubicBezTo>
                  <a:cubicBezTo>
                    <a:pt x="1312" y="142"/>
                    <a:pt x="1311" y="143"/>
                    <a:pt x="1310" y="144"/>
                  </a:cubicBezTo>
                  <a:cubicBezTo>
                    <a:pt x="1310" y="145"/>
                    <a:pt x="1309" y="145"/>
                    <a:pt x="1309" y="145"/>
                  </a:cubicBezTo>
                  <a:cubicBezTo>
                    <a:pt x="1309" y="145"/>
                    <a:pt x="1313" y="144"/>
                    <a:pt x="1315" y="144"/>
                  </a:cubicBezTo>
                  <a:cubicBezTo>
                    <a:pt x="1316" y="144"/>
                    <a:pt x="1321" y="145"/>
                    <a:pt x="1322" y="148"/>
                  </a:cubicBezTo>
                  <a:cubicBezTo>
                    <a:pt x="1323" y="150"/>
                    <a:pt x="1320" y="152"/>
                    <a:pt x="1318" y="152"/>
                  </a:cubicBezTo>
                  <a:cubicBezTo>
                    <a:pt x="1316" y="153"/>
                    <a:pt x="1313" y="153"/>
                    <a:pt x="1313" y="153"/>
                  </a:cubicBezTo>
                  <a:cubicBezTo>
                    <a:pt x="1313" y="153"/>
                    <a:pt x="1317" y="155"/>
                    <a:pt x="1320" y="158"/>
                  </a:cubicBezTo>
                  <a:close/>
                  <a:moveTo>
                    <a:pt x="1239" y="181"/>
                  </a:moveTo>
                  <a:cubicBezTo>
                    <a:pt x="1241" y="184"/>
                    <a:pt x="1241" y="188"/>
                    <a:pt x="1241" y="188"/>
                  </a:cubicBezTo>
                  <a:cubicBezTo>
                    <a:pt x="1241" y="188"/>
                    <a:pt x="1240" y="185"/>
                    <a:pt x="1238" y="183"/>
                  </a:cubicBezTo>
                  <a:cubicBezTo>
                    <a:pt x="1238" y="183"/>
                    <a:pt x="1234" y="181"/>
                    <a:pt x="1231" y="184"/>
                  </a:cubicBezTo>
                  <a:cubicBezTo>
                    <a:pt x="1228" y="187"/>
                    <a:pt x="1227" y="193"/>
                    <a:pt x="1227" y="193"/>
                  </a:cubicBezTo>
                  <a:cubicBezTo>
                    <a:pt x="1227" y="193"/>
                    <a:pt x="1229" y="192"/>
                    <a:pt x="1229" y="191"/>
                  </a:cubicBezTo>
                  <a:cubicBezTo>
                    <a:pt x="1230" y="190"/>
                    <a:pt x="1231" y="189"/>
                    <a:pt x="1233" y="188"/>
                  </a:cubicBezTo>
                  <a:cubicBezTo>
                    <a:pt x="1235" y="188"/>
                    <a:pt x="1239" y="188"/>
                    <a:pt x="1235" y="190"/>
                  </a:cubicBezTo>
                  <a:cubicBezTo>
                    <a:pt x="1234" y="190"/>
                    <a:pt x="1231" y="191"/>
                    <a:pt x="1230" y="193"/>
                  </a:cubicBezTo>
                  <a:cubicBezTo>
                    <a:pt x="1227" y="197"/>
                    <a:pt x="1227" y="201"/>
                    <a:pt x="1227" y="201"/>
                  </a:cubicBezTo>
                  <a:cubicBezTo>
                    <a:pt x="1227" y="201"/>
                    <a:pt x="1228" y="201"/>
                    <a:pt x="1229" y="199"/>
                  </a:cubicBezTo>
                  <a:cubicBezTo>
                    <a:pt x="1229" y="199"/>
                    <a:pt x="1234" y="198"/>
                    <a:pt x="1231" y="201"/>
                  </a:cubicBezTo>
                  <a:cubicBezTo>
                    <a:pt x="1228" y="203"/>
                    <a:pt x="1226" y="209"/>
                    <a:pt x="1226" y="209"/>
                  </a:cubicBezTo>
                  <a:cubicBezTo>
                    <a:pt x="1226" y="209"/>
                    <a:pt x="1223" y="203"/>
                    <a:pt x="1220" y="201"/>
                  </a:cubicBezTo>
                  <a:cubicBezTo>
                    <a:pt x="1217" y="198"/>
                    <a:pt x="1222" y="199"/>
                    <a:pt x="1222" y="200"/>
                  </a:cubicBezTo>
                  <a:cubicBezTo>
                    <a:pt x="1223" y="201"/>
                    <a:pt x="1224" y="201"/>
                    <a:pt x="1224" y="201"/>
                  </a:cubicBezTo>
                  <a:cubicBezTo>
                    <a:pt x="1224" y="201"/>
                    <a:pt x="1224" y="197"/>
                    <a:pt x="1221" y="193"/>
                  </a:cubicBezTo>
                  <a:cubicBezTo>
                    <a:pt x="1220" y="191"/>
                    <a:pt x="1217" y="190"/>
                    <a:pt x="1216" y="190"/>
                  </a:cubicBezTo>
                  <a:cubicBezTo>
                    <a:pt x="1212" y="189"/>
                    <a:pt x="1216" y="188"/>
                    <a:pt x="1218" y="188"/>
                  </a:cubicBezTo>
                  <a:cubicBezTo>
                    <a:pt x="1220" y="189"/>
                    <a:pt x="1221" y="190"/>
                    <a:pt x="1222" y="191"/>
                  </a:cubicBezTo>
                  <a:cubicBezTo>
                    <a:pt x="1222" y="192"/>
                    <a:pt x="1224" y="193"/>
                    <a:pt x="1224" y="193"/>
                  </a:cubicBezTo>
                  <a:cubicBezTo>
                    <a:pt x="1224" y="193"/>
                    <a:pt x="1223" y="187"/>
                    <a:pt x="1220" y="184"/>
                  </a:cubicBezTo>
                  <a:cubicBezTo>
                    <a:pt x="1217" y="181"/>
                    <a:pt x="1213" y="183"/>
                    <a:pt x="1213" y="183"/>
                  </a:cubicBezTo>
                  <a:cubicBezTo>
                    <a:pt x="1211" y="185"/>
                    <a:pt x="1210" y="188"/>
                    <a:pt x="1210" y="188"/>
                  </a:cubicBezTo>
                  <a:cubicBezTo>
                    <a:pt x="1210" y="188"/>
                    <a:pt x="1210" y="184"/>
                    <a:pt x="1212" y="181"/>
                  </a:cubicBezTo>
                  <a:cubicBezTo>
                    <a:pt x="1214" y="179"/>
                    <a:pt x="1220" y="180"/>
                    <a:pt x="1224" y="188"/>
                  </a:cubicBezTo>
                  <a:cubicBezTo>
                    <a:pt x="1224" y="188"/>
                    <a:pt x="1223" y="185"/>
                    <a:pt x="1225" y="183"/>
                  </a:cubicBezTo>
                  <a:cubicBezTo>
                    <a:pt x="1225" y="181"/>
                    <a:pt x="1225" y="180"/>
                    <a:pt x="1225" y="180"/>
                  </a:cubicBezTo>
                  <a:cubicBezTo>
                    <a:pt x="1225" y="180"/>
                    <a:pt x="1226" y="181"/>
                    <a:pt x="1226" y="183"/>
                  </a:cubicBezTo>
                  <a:cubicBezTo>
                    <a:pt x="1227" y="185"/>
                    <a:pt x="1227" y="188"/>
                    <a:pt x="1227" y="188"/>
                  </a:cubicBezTo>
                  <a:cubicBezTo>
                    <a:pt x="1231" y="180"/>
                    <a:pt x="1237" y="179"/>
                    <a:pt x="1239" y="181"/>
                  </a:cubicBezTo>
                  <a:close/>
                  <a:moveTo>
                    <a:pt x="1240" y="169"/>
                  </a:moveTo>
                  <a:cubicBezTo>
                    <a:pt x="1240" y="169"/>
                    <a:pt x="1239" y="170"/>
                    <a:pt x="1238" y="171"/>
                  </a:cubicBezTo>
                  <a:cubicBezTo>
                    <a:pt x="1237" y="173"/>
                    <a:pt x="1236" y="176"/>
                    <a:pt x="1234" y="177"/>
                  </a:cubicBezTo>
                  <a:cubicBezTo>
                    <a:pt x="1232" y="178"/>
                    <a:pt x="1229" y="179"/>
                    <a:pt x="1228" y="178"/>
                  </a:cubicBezTo>
                  <a:cubicBezTo>
                    <a:pt x="1228" y="176"/>
                    <a:pt x="1227" y="174"/>
                    <a:pt x="1227" y="171"/>
                  </a:cubicBezTo>
                  <a:cubicBezTo>
                    <a:pt x="1227" y="169"/>
                    <a:pt x="1226" y="168"/>
                    <a:pt x="1226" y="168"/>
                  </a:cubicBezTo>
                  <a:cubicBezTo>
                    <a:pt x="1226" y="168"/>
                    <a:pt x="1224" y="169"/>
                    <a:pt x="1224" y="171"/>
                  </a:cubicBezTo>
                  <a:cubicBezTo>
                    <a:pt x="1224" y="174"/>
                    <a:pt x="1224" y="176"/>
                    <a:pt x="1223" y="178"/>
                  </a:cubicBezTo>
                  <a:cubicBezTo>
                    <a:pt x="1223" y="179"/>
                    <a:pt x="1221" y="178"/>
                    <a:pt x="1219" y="177"/>
                  </a:cubicBezTo>
                  <a:cubicBezTo>
                    <a:pt x="1217" y="176"/>
                    <a:pt x="1215" y="173"/>
                    <a:pt x="1214" y="171"/>
                  </a:cubicBezTo>
                  <a:cubicBezTo>
                    <a:pt x="1213" y="170"/>
                    <a:pt x="1211" y="169"/>
                    <a:pt x="1211" y="169"/>
                  </a:cubicBezTo>
                  <a:cubicBezTo>
                    <a:pt x="1211" y="169"/>
                    <a:pt x="1213" y="170"/>
                    <a:pt x="1214" y="169"/>
                  </a:cubicBezTo>
                  <a:cubicBezTo>
                    <a:pt x="1215" y="169"/>
                    <a:pt x="1216" y="169"/>
                    <a:pt x="1218" y="170"/>
                  </a:cubicBezTo>
                  <a:cubicBezTo>
                    <a:pt x="1220" y="172"/>
                    <a:pt x="1221" y="176"/>
                    <a:pt x="1222" y="175"/>
                  </a:cubicBezTo>
                  <a:cubicBezTo>
                    <a:pt x="1222" y="175"/>
                    <a:pt x="1222" y="174"/>
                    <a:pt x="1222" y="170"/>
                  </a:cubicBezTo>
                  <a:cubicBezTo>
                    <a:pt x="1222" y="165"/>
                    <a:pt x="1226" y="163"/>
                    <a:pt x="1226" y="160"/>
                  </a:cubicBezTo>
                  <a:cubicBezTo>
                    <a:pt x="1226" y="163"/>
                    <a:pt x="1230" y="165"/>
                    <a:pt x="1230" y="170"/>
                  </a:cubicBezTo>
                  <a:cubicBezTo>
                    <a:pt x="1229" y="174"/>
                    <a:pt x="1230" y="175"/>
                    <a:pt x="1230" y="175"/>
                  </a:cubicBezTo>
                  <a:cubicBezTo>
                    <a:pt x="1231" y="176"/>
                    <a:pt x="1232" y="172"/>
                    <a:pt x="1234" y="170"/>
                  </a:cubicBezTo>
                  <a:cubicBezTo>
                    <a:pt x="1236" y="169"/>
                    <a:pt x="1237" y="169"/>
                    <a:pt x="1238" y="169"/>
                  </a:cubicBezTo>
                  <a:cubicBezTo>
                    <a:pt x="1238" y="170"/>
                    <a:pt x="1240" y="169"/>
                    <a:pt x="1240" y="169"/>
                  </a:cubicBezTo>
                  <a:close/>
                  <a:moveTo>
                    <a:pt x="1207" y="156"/>
                  </a:moveTo>
                  <a:cubicBezTo>
                    <a:pt x="1207" y="156"/>
                    <a:pt x="1210" y="153"/>
                    <a:pt x="1213" y="152"/>
                  </a:cubicBezTo>
                  <a:cubicBezTo>
                    <a:pt x="1216" y="151"/>
                    <a:pt x="1218" y="151"/>
                    <a:pt x="1221" y="152"/>
                  </a:cubicBezTo>
                  <a:cubicBezTo>
                    <a:pt x="1222" y="153"/>
                    <a:pt x="1224" y="155"/>
                    <a:pt x="1224" y="156"/>
                  </a:cubicBezTo>
                  <a:cubicBezTo>
                    <a:pt x="1225" y="158"/>
                    <a:pt x="1223" y="161"/>
                    <a:pt x="1223" y="161"/>
                  </a:cubicBezTo>
                  <a:cubicBezTo>
                    <a:pt x="1224" y="157"/>
                    <a:pt x="1222" y="155"/>
                    <a:pt x="1221" y="155"/>
                  </a:cubicBezTo>
                  <a:cubicBezTo>
                    <a:pt x="1219" y="154"/>
                    <a:pt x="1216" y="155"/>
                    <a:pt x="1215" y="157"/>
                  </a:cubicBezTo>
                  <a:cubicBezTo>
                    <a:pt x="1213" y="159"/>
                    <a:pt x="1214" y="162"/>
                    <a:pt x="1214" y="162"/>
                  </a:cubicBezTo>
                  <a:cubicBezTo>
                    <a:pt x="1214" y="162"/>
                    <a:pt x="1212" y="159"/>
                    <a:pt x="1212" y="158"/>
                  </a:cubicBezTo>
                  <a:cubicBezTo>
                    <a:pt x="1212" y="157"/>
                    <a:pt x="1214" y="155"/>
                    <a:pt x="1214" y="155"/>
                  </a:cubicBezTo>
                  <a:cubicBezTo>
                    <a:pt x="1214" y="155"/>
                    <a:pt x="1210" y="156"/>
                    <a:pt x="1209" y="158"/>
                  </a:cubicBezTo>
                  <a:cubicBezTo>
                    <a:pt x="1208" y="159"/>
                    <a:pt x="1207" y="162"/>
                    <a:pt x="1207" y="163"/>
                  </a:cubicBezTo>
                  <a:cubicBezTo>
                    <a:pt x="1207" y="166"/>
                    <a:pt x="1211" y="167"/>
                    <a:pt x="1211" y="167"/>
                  </a:cubicBezTo>
                  <a:cubicBezTo>
                    <a:pt x="1211" y="167"/>
                    <a:pt x="1209" y="168"/>
                    <a:pt x="1207" y="167"/>
                  </a:cubicBezTo>
                  <a:cubicBezTo>
                    <a:pt x="1205" y="167"/>
                    <a:pt x="1205" y="166"/>
                    <a:pt x="1204" y="164"/>
                  </a:cubicBezTo>
                  <a:cubicBezTo>
                    <a:pt x="1204" y="162"/>
                    <a:pt x="1205" y="160"/>
                    <a:pt x="1205" y="160"/>
                  </a:cubicBezTo>
                  <a:cubicBezTo>
                    <a:pt x="1205" y="160"/>
                    <a:pt x="1203" y="162"/>
                    <a:pt x="1202" y="162"/>
                  </a:cubicBezTo>
                  <a:cubicBezTo>
                    <a:pt x="1200" y="163"/>
                    <a:pt x="1198" y="162"/>
                    <a:pt x="1197" y="161"/>
                  </a:cubicBezTo>
                  <a:cubicBezTo>
                    <a:pt x="1195" y="160"/>
                    <a:pt x="1194" y="158"/>
                    <a:pt x="1194" y="156"/>
                  </a:cubicBezTo>
                  <a:cubicBezTo>
                    <a:pt x="1193" y="155"/>
                    <a:pt x="1194" y="152"/>
                    <a:pt x="1194" y="152"/>
                  </a:cubicBezTo>
                  <a:cubicBezTo>
                    <a:pt x="1194" y="152"/>
                    <a:pt x="1194" y="155"/>
                    <a:pt x="1196" y="156"/>
                  </a:cubicBezTo>
                  <a:cubicBezTo>
                    <a:pt x="1197" y="158"/>
                    <a:pt x="1199" y="159"/>
                    <a:pt x="1200" y="159"/>
                  </a:cubicBezTo>
                  <a:cubicBezTo>
                    <a:pt x="1203" y="158"/>
                    <a:pt x="1204" y="155"/>
                    <a:pt x="1207" y="152"/>
                  </a:cubicBezTo>
                  <a:cubicBezTo>
                    <a:pt x="1209" y="149"/>
                    <a:pt x="1212" y="146"/>
                    <a:pt x="1215" y="146"/>
                  </a:cubicBezTo>
                  <a:cubicBezTo>
                    <a:pt x="1219" y="146"/>
                    <a:pt x="1220" y="147"/>
                    <a:pt x="1222" y="148"/>
                  </a:cubicBezTo>
                  <a:cubicBezTo>
                    <a:pt x="1224" y="150"/>
                    <a:pt x="1225" y="154"/>
                    <a:pt x="1225" y="154"/>
                  </a:cubicBezTo>
                  <a:cubicBezTo>
                    <a:pt x="1225" y="154"/>
                    <a:pt x="1223" y="149"/>
                    <a:pt x="1219" y="149"/>
                  </a:cubicBezTo>
                  <a:cubicBezTo>
                    <a:pt x="1217" y="149"/>
                    <a:pt x="1216" y="148"/>
                    <a:pt x="1213" y="150"/>
                  </a:cubicBezTo>
                  <a:cubicBezTo>
                    <a:pt x="1210" y="151"/>
                    <a:pt x="1207" y="156"/>
                    <a:pt x="1207" y="156"/>
                  </a:cubicBezTo>
                  <a:close/>
                  <a:moveTo>
                    <a:pt x="1186" y="145"/>
                  </a:moveTo>
                  <a:cubicBezTo>
                    <a:pt x="1186" y="145"/>
                    <a:pt x="1189" y="142"/>
                    <a:pt x="1192" y="141"/>
                  </a:cubicBezTo>
                  <a:cubicBezTo>
                    <a:pt x="1194" y="140"/>
                    <a:pt x="1197" y="140"/>
                    <a:pt x="1200" y="141"/>
                  </a:cubicBezTo>
                  <a:cubicBezTo>
                    <a:pt x="1205" y="143"/>
                    <a:pt x="1206" y="147"/>
                    <a:pt x="1206" y="147"/>
                  </a:cubicBezTo>
                  <a:cubicBezTo>
                    <a:pt x="1206" y="147"/>
                    <a:pt x="1205" y="146"/>
                    <a:pt x="1203" y="144"/>
                  </a:cubicBezTo>
                  <a:cubicBezTo>
                    <a:pt x="1201" y="143"/>
                    <a:pt x="1200" y="143"/>
                    <a:pt x="1197" y="143"/>
                  </a:cubicBezTo>
                  <a:cubicBezTo>
                    <a:pt x="1195" y="143"/>
                    <a:pt x="1193" y="145"/>
                    <a:pt x="1191" y="146"/>
                  </a:cubicBezTo>
                  <a:cubicBezTo>
                    <a:pt x="1189" y="147"/>
                    <a:pt x="1187" y="149"/>
                    <a:pt x="1187" y="151"/>
                  </a:cubicBezTo>
                  <a:cubicBezTo>
                    <a:pt x="1186" y="153"/>
                    <a:pt x="1186" y="154"/>
                    <a:pt x="1187" y="156"/>
                  </a:cubicBezTo>
                  <a:cubicBezTo>
                    <a:pt x="1188" y="158"/>
                    <a:pt x="1191" y="160"/>
                    <a:pt x="1191" y="160"/>
                  </a:cubicBezTo>
                  <a:cubicBezTo>
                    <a:pt x="1191" y="160"/>
                    <a:pt x="1187" y="159"/>
                    <a:pt x="1186" y="158"/>
                  </a:cubicBezTo>
                  <a:cubicBezTo>
                    <a:pt x="1184" y="157"/>
                    <a:pt x="1183" y="155"/>
                    <a:pt x="1183" y="153"/>
                  </a:cubicBezTo>
                  <a:cubicBezTo>
                    <a:pt x="1183" y="151"/>
                    <a:pt x="1184" y="149"/>
                    <a:pt x="1184" y="149"/>
                  </a:cubicBezTo>
                  <a:cubicBezTo>
                    <a:pt x="1184" y="149"/>
                    <a:pt x="1179" y="151"/>
                    <a:pt x="1177" y="150"/>
                  </a:cubicBezTo>
                  <a:cubicBezTo>
                    <a:pt x="1174" y="149"/>
                    <a:pt x="1172" y="148"/>
                    <a:pt x="1172" y="146"/>
                  </a:cubicBezTo>
                  <a:cubicBezTo>
                    <a:pt x="1171" y="144"/>
                    <a:pt x="1172" y="142"/>
                    <a:pt x="1172" y="142"/>
                  </a:cubicBezTo>
                  <a:cubicBezTo>
                    <a:pt x="1172" y="142"/>
                    <a:pt x="1173" y="144"/>
                    <a:pt x="1175" y="144"/>
                  </a:cubicBezTo>
                  <a:cubicBezTo>
                    <a:pt x="1176" y="145"/>
                    <a:pt x="1179" y="145"/>
                    <a:pt x="1181" y="144"/>
                  </a:cubicBezTo>
                  <a:cubicBezTo>
                    <a:pt x="1184" y="142"/>
                    <a:pt x="1185" y="140"/>
                    <a:pt x="1186" y="138"/>
                  </a:cubicBezTo>
                  <a:cubicBezTo>
                    <a:pt x="1188" y="136"/>
                    <a:pt x="1193" y="135"/>
                    <a:pt x="1196" y="135"/>
                  </a:cubicBezTo>
                  <a:cubicBezTo>
                    <a:pt x="1198" y="135"/>
                    <a:pt x="1201" y="136"/>
                    <a:pt x="1204" y="138"/>
                  </a:cubicBezTo>
                  <a:cubicBezTo>
                    <a:pt x="1207" y="141"/>
                    <a:pt x="1207" y="144"/>
                    <a:pt x="1207" y="144"/>
                  </a:cubicBezTo>
                  <a:cubicBezTo>
                    <a:pt x="1207" y="144"/>
                    <a:pt x="1205" y="141"/>
                    <a:pt x="1203" y="140"/>
                  </a:cubicBezTo>
                  <a:cubicBezTo>
                    <a:pt x="1202" y="139"/>
                    <a:pt x="1199" y="138"/>
                    <a:pt x="1197" y="138"/>
                  </a:cubicBezTo>
                  <a:cubicBezTo>
                    <a:pt x="1194" y="138"/>
                    <a:pt x="1194" y="139"/>
                    <a:pt x="1191" y="140"/>
                  </a:cubicBezTo>
                  <a:cubicBezTo>
                    <a:pt x="1189" y="141"/>
                    <a:pt x="1186" y="145"/>
                    <a:pt x="1186" y="145"/>
                  </a:cubicBezTo>
                  <a:close/>
                  <a:moveTo>
                    <a:pt x="1179" y="132"/>
                  </a:moveTo>
                  <a:cubicBezTo>
                    <a:pt x="1181" y="130"/>
                    <a:pt x="1183" y="129"/>
                    <a:pt x="1186" y="128"/>
                  </a:cubicBezTo>
                  <a:cubicBezTo>
                    <a:pt x="1189" y="127"/>
                    <a:pt x="1195" y="127"/>
                    <a:pt x="1198" y="128"/>
                  </a:cubicBezTo>
                  <a:cubicBezTo>
                    <a:pt x="1204" y="130"/>
                    <a:pt x="1206" y="138"/>
                    <a:pt x="1206" y="138"/>
                  </a:cubicBezTo>
                  <a:cubicBezTo>
                    <a:pt x="1206" y="138"/>
                    <a:pt x="1205" y="136"/>
                    <a:pt x="1203" y="133"/>
                  </a:cubicBezTo>
                  <a:cubicBezTo>
                    <a:pt x="1200" y="131"/>
                    <a:pt x="1197" y="131"/>
                    <a:pt x="1192" y="131"/>
                  </a:cubicBezTo>
                  <a:cubicBezTo>
                    <a:pt x="1187" y="131"/>
                    <a:pt x="1185" y="133"/>
                    <a:pt x="1183" y="135"/>
                  </a:cubicBezTo>
                  <a:cubicBezTo>
                    <a:pt x="1182" y="136"/>
                    <a:pt x="1181" y="138"/>
                    <a:pt x="1177" y="138"/>
                  </a:cubicBezTo>
                  <a:cubicBezTo>
                    <a:pt x="1171" y="138"/>
                    <a:pt x="1169" y="135"/>
                    <a:pt x="1166" y="133"/>
                  </a:cubicBezTo>
                  <a:cubicBezTo>
                    <a:pt x="1166" y="133"/>
                    <a:pt x="1171" y="132"/>
                    <a:pt x="1174" y="130"/>
                  </a:cubicBezTo>
                  <a:cubicBezTo>
                    <a:pt x="1177" y="128"/>
                    <a:pt x="1177" y="126"/>
                    <a:pt x="1180" y="124"/>
                  </a:cubicBezTo>
                  <a:cubicBezTo>
                    <a:pt x="1183" y="122"/>
                    <a:pt x="1186" y="121"/>
                    <a:pt x="1190" y="121"/>
                  </a:cubicBezTo>
                  <a:cubicBezTo>
                    <a:pt x="1193" y="121"/>
                    <a:pt x="1194" y="121"/>
                    <a:pt x="1194" y="121"/>
                  </a:cubicBezTo>
                  <a:cubicBezTo>
                    <a:pt x="1194" y="121"/>
                    <a:pt x="1194" y="119"/>
                    <a:pt x="1196" y="118"/>
                  </a:cubicBezTo>
                  <a:cubicBezTo>
                    <a:pt x="1198" y="117"/>
                    <a:pt x="1202" y="118"/>
                    <a:pt x="1202" y="118"/>
                  </a:cubicBezTo>
                  <a:cubicBezTo>
                    <a:pt x="1202" y="118"/>
                    <a:pt x="1200" y="119"/>
                    <a:pt x="1200" y="120"/>
                  </a:cubicBezTo>
                  <a:cubicBezTo>
                    <a:pt x="1199" y="120"/>
                    <a:pt x="1199" y="121"/>
                    <a:pt x="1199" y="122"/>
                  </a:cubicBezTo>
                  <a:cubicBezTo>
                    <a:pt x="1200" y="124"/>
                    <a:pt x="1203" y="126"/>
                    <a:pt x="1204" y="128"/>
                  </a:cubicBezTo>
                  <a:cubicBezTo>
                    <a:pt x="1205" y="129"/>
                    <a:pt x="1207" y="135"/>
                    <a:pt x="1207" y="135"/>
                  </a:cubicBezTo>
                  <a:cubicBezTo>
                    <a:pt x="1207" y="135"/>
                    <a:pt x="1206" y="133"/>
                    <a:pt x="1205" y="132"/>
                  </a:cubicBezTo>
                  <a:cubicBezTo>
                    <a:pt x="1203" y="129"/>
                    <a:pt x="1203" y="129"/>
                    <a:pt x="1200" y="127"/>
                  </a:cubicBezTo>
                  <a:cubicBezTo>
                    <a:pt x="1198" y="126"/>
                    <a:pt x="1195" y="125"/>
                    <a:pt x="1192" y="125"/>
                  </a:cubicBezTo>
                  <a:cubicBezTo>
                    <a:pt x="1190" y="125"/>
                    <a:pt x="1185" y="126"/>
                    <a:pt x="1183" y="127"/>
                  </a:cubicBezTo>
                  <a:cubicBezTo>
                    <a:pt x="1181" y="129"/>
                    <a:pt x="1181" y="129"/>
                    <a:pt x="1179" y="132"/>
                  </a:cubicBezTo>
                  <a:close/>
                  <a:moveTo>
                    <a:pt x="1190" y="89"/>
                  </a:moveTo>
                  <a:cubicBezTo>
                    <a:pt x="1190" y="89"/>
                    <a:pt x="1192" y="92"/>
                    <a:pt x="1193" y="98"/>
                  </a:cubicBezTo>
                  <a:cubicBezTo>
                    <a:pt x="1194" y="101"/>
                    <a:pt x="1197" y="104"/>
                    <a:pt x="1197" y="104"/>
                  </a:cubicBezTo>
                  <a:cubicBezTo>
                    <a:pt x="1197" y="104"/>
                    <a:pt x="1189" y="102"/>
                    <a:pt x="1185" y="98"/>
                  </a:cubicBezTo>
                  <a:cubicBezTo>
                    <a:pt x="1182" y="95"/>
                    <a:pt x="1181" y="93"/>
                    <a:pt x="1179" y="90"/>
                  </a:cubicBezTo>
                  <a:cubicBezTo>
                    <a:pt x="1170" y="81"/>
                    <a:pt x="1163" y="82"/>
                    <a:pt x="1163" y="82"/>
                  </a:cubicBezTo>
                  <a:cubicBezTo>
                    <a:pt x="1163" y="82"/>
                    <a:pt x="1170" y="86"/>
                    <a:pt x="1173" y="90"/>
                  </a:cubicBezTo>
                  <a:cubicBezTo>
                    <a:pt x="1175" y="94"/>
                    <a:pt x="1181" y="99"/>
                    <a:pt x="1181" y="99"/>
                  </a:cubicBezTo>
                  <a:cubicBezTo>
                    <a:pt x="1181" y="99"/>
                    <a:pt x="1176" y="97"/>
                    <a:pt x="1172" y="95"/>
                  </a:cubicBezTo>
                  <a:cubicBezTo>
                    <a:pt x="1169" y="94"/>
                    <a:pt x="1167" y="93"/>
                    <a:pt x="1164" y="91"/>
                  </a:cubicBezTo>
                  <a:cubicBezTo>
                    <a:pt x="1161" y="89"/>
                    <a:pt x="1150" y="85"/>
                    <a:pt x="1150" y="85"/>
                  </a:cubicBezTo>
                  <a:cubicBezTo>
                    <a:pt x="1150" y="85"/>
                    <a:pt x="1154" y="89"/>
                    <a:pt x="1157" y="90"/>
                  </a:cubicBezTo>
                  <a:cubicBezTo>
                    <a:pt x="1160" y="92"/>
                    <a:pt x="1161" y="92"/>
                    <a:pt x="1163" y="94"/>
                  </a:cubicBezTo>
                  <a:cubicBezTo>
                    <a:pt x="1165" y="95"/>
                    <a:pt x="1168" y="98"/>
                    <a:pt x="1168" y="98"/>
                  </a:cubicBezTo>
                  <a:cubicBezTo>
                    <a:pt x="1168" y="98"/>
                    <a:pt x="1161" y="99"/>
                    <a:pt x="1158" y="102"/>
                  </a:cubicBezTo>
                  <a:cubicBezTo>
                    <a:pt x="1155" y="106"/>
                    <a:pt x="1155" y="107"/>
                    <a:pt x="1154" y="110"/>
                  </a:cubicBezTo>
                  <a:cubicBezTo>
                    <a:pt x="1153" y="113"/>
                    <a:pt x="1151" y="118"/>
                    <a:pt x="1151" y="118"/>
                  </a:cubicBezTo>
                  <a:cubicBezTo>
                    <a:pt x="1151" y="118"/>
                    <a:pt x="1154" y="115"/>
                    <a:pt x="1156" y="113"/>
                  </a:cubicBezTo>
                  <a:cubicBezTo>
                    <a:pt x="1157" y="110"/>
                    <a:pt x="1158" y="108"/>
                    <a:pt x="1160" y="105"/>
                  </a:cubicBezTo>
                  <a:cubicBezTo>
                    <a:pt x="1162" y="102"/>
                    <a:pt x="1166" y="101"/>
                    <a:pt x="1166" y="101"/>
                  </a:cubicBezTo>
                  <a:cubicBezTo>
                    <a:pt x="1166" y="101"/>
                    <a:pt x="1164" y="102"/>
                    <a:pt x="1164" y="105"/>
                  </a:cubicBezTo>
                  <a:cubicBezTo>
                    <a:pt x="1163" y="108"/>
                    <a:pt x="1163" y="117"/>
                    <a:pt x="1163" y="119"/>
                  </a:cubicBezTo>
                  <a:cubicBezTo>
                    <a:pt x="1163" y="117"/>
                    <a:pt x="1163" y="109"/>
                    <a:pt x="1167" y="105"/>
                  </a:cubicBezTo>
                  <a:cubicBezTo>
                    <a:pt x="1169" y="102"/>
                    <a:pt x="1172" y="100"/>
                    <a:pt x="1174" y="100"/>
                  </a:cubicBezTo>
                  <a:cubicBezTo>
                    <a:pt x="1177" y="100"/>
                    <a:pt x="1179" y="100"/>
                    <a:pt x="1179" y="100"/>
                  </a:cubicBezTo>
                  <a:cubicBezTo>
                    <a:pt x="1179" y="100"/>
                    <a:pt x="1176" y="102"/>
                    <a:pt x="1175" y="104"/>
                  </a:cubicBezTo>
                  <a:cubicBezTo>
                    <a:pt x="1174" y="106"/>
                    <a:pt x="1173" y="112"/>
                    <a:pt x="1173" y="112"/>
                  </a:cubicBezTo>
                  <a:cubicBezTo>
                    <a:pt x="1173" y="112"/>
                    <a:pt x="1174" y="108"/>
                    <a:pt x="1176" y="106"/>
                  </a:cubicBezTo>
                  <a:cubicBezTo>
                    <a:pt x="1179" y="104"/>
                    <a:pt x="1179" y="104"/>
                    <a:pt x="1182" y="103"/>
                  </a:cubicBezTo>
                  <a:cubicBezTo>
                    <a:pt x="1186" y="103"/>
                    <a:pt x="1187" y="104"/>
                    <a:pt x="1189" y="104"/>
                  </a:cubicBezTo>
                  <a:cubicBezTo>
                    <a:pt x="1191" y="105"/>
                    <a:pt x="1193" y="105"/>
                    <a:pt x="1193" y="105"/>
                  </a:cubicBezTo>
                  <a:cubicBezTo>
                    <a:pt x="1193" y="105"/>
                    <a:pt x="1191" y="105"/>
                    <a:pt x="1189" y="107"/>
                  </a:cubicBezTo>
                  <a:cubicBezTo>
                    <a:pt x="1183" y="111"/>
                    <a:pt x="1185" y="114"/>
                    <a:pt x="1185" y="114"/>
                  </a:cubicBezTo>
                  <a:cubicBezTo>
                    <a:pt x="1185" y="114"/>
                    <a:pt x="1185" y="111"/>
                    <a:pt x="1190" y="109"/>
                  </a:cubicBezTo>
                  <a:cubicBezTo>
                    <a:pt x="1193" y="107"/>
                    <a:pt x="1195" y="106"/>
                    <a:pt x="1198" y="107"/>
                  </a:cubicBezTo>
                  <a:cubicBezTo>
                    <a:pt x="1201" y="108"/>
                    <a:pt x="1202" y="110"/>
                    <a:pt x="1204" y="112"/>
                  </a:cubicBezTo>
                  <a:cubicBezTo>
                    <a:pt x="1206" y="115"/>
                    <a:pt x="1208" y="118"/>
                    <a:pt x="1209" y="120"/>
                  </a:cubicBezTo>
                  <a:cubicBezTo>
                    <a:pt x="1209" y="122"/>
                    <a:pt x="1210" y="127"/>
                    <a:pt x="1210" y="127"/>
                  </a:cubicBezTo>
                  <a:cubicBezTo>
                    <a:pt x="1210" y="127"/>
                    <a:pt x="1206" y="119"/>
                    <a:pt x="1202" y="115"/>
                  </a:cubicBezTo>
                  <a:cubicBezTo>
                    <a:pt x="1199" y="111"/>
                    <a:pt x="1196" y="111"/>
                    <a:pt x="1194" y="111"/>
                  </a:cubicBezTo>
                  <a:cubicBezTo>
                    <a:pt x="1192" y="112"/>
                    <a:pt x="1189" y="112"/>
                    <a:pt x="1187" y="114"/>
                  </a:cubicBezTo>
                  <a:cubicBezTo>
                    <a:pt x="1186" y="116"/>
                    <a:pt x="1185" y="118"/>
                    <a:pt x="1185" y="118"/>
                  </a:cubicBezTo>
                  <a:cubicBezTo>
                    <a:pt x="1185" y="118"/>
                    <a:pt x="1182" y="118"/>
                    <a:pt x="1181" y="115"/>
                  </a:cubicBezTo>
                  <a:cubicBezTo>
                    <a:pt x="1181" y="114"/>
                    <a:pt x="1181" y="112"/>
                    <a:pt x="1182" y="110"/>
                  </a:cubicBezTo>
                  <a:cubicBezTo>
                    <a:pt x="1183" y="108"/>
                    <a:pt x="1186" y="106"/>
                    <a:pt x="1186" y="106"/>
                  </a:cubicBezTo>
                  <a:cubicBezTo>
                    <a:pt x="1186" y="106"/>
                    <a:pt x="1181" y="106"/>
                    <a:pt x="1178" y="109"/>
                  </a:cubicBezTo>
                  <a:cubicBezTo>
                    <a:pt x="1176" y="112"/>
                    <a:pt x="1175" y="114"/>
                    <a:pt x="1175" y="116"/>
                  </a:cubicBezTo>
                  <a:cubicBezTo>
                    <a:pt x="1176" y="118"/>
                    <a:pt x="1177" y="120"/>
                    <a:pt x="1177" y="120"/>
                  </a:cubicBezTo>
                  <a:cubicBezTo>
                    <a:pt x="1177" y="120"/>
                    <a:pt x="1172" y="121"/>
                    <a:pt x="1170" y="115"/>
                  </a:cubicBezTo>
                  <a:cubicBezTo>
                    <a:pt x="1168" y="110"/>
                    <a:pt x="1171" y="105"/>
                    <a:pt x="1171" y="105"/>
                  </a:cubicBezTo>
                  <a:cubicBezTo>
                    <a:pt x="1171" y="105"/>
                    <a:pt x="1167" y="108"/>
                    <a:pt x="1166" y="115"/>
                  </a:cubicBezTo>
                  <a:cubicBezTo>
                    <a:pt x="1166" y="119"/>
                    <a:pt x="1166" y="120"/>
                    <a:pt x="1166" y="123"/>
                  </a:cubicBezTo>
                  <a:cubicBezTo>
                    <a:pt x="1166" y="125"/>
                    <a:pt x="1164" y="129"/>
                    <a:pt x="1164" y="129"/>
                  </a:cubicBezTo>
                  <a:cubicBezTo>
                    <a:pt x="1164" y="129"/>
                    <a:pt x="1162" y="127"/>
                    <a:pt x="1161" y="122"/>
                  </a:cubicBezTo>
                  <a:cubicBezTo>
                    <a:pt x="1159" y="118"/>
                    <a:pt x="1160" y="112"/>
                    <a:pt x="1160" y="112"/>
                  </a:cubicBezTo>
                  <a:cubicBezTo>
                    <a:pt x="1160" y="112"/>
                    <a:pt x="1158" y="119"/>
                    <a:pt x="1152" y="125"/>
                  </a:cubicBezTo>
                  <a:cubicBezTo>
                    <a:pt x="1150" y="127"/>
                    <a:pt x="1147" y="128"/>
                    <a:pt x="1144" y="128"/>
                  </a:cubicBezTo>
                  <a:cubicBezTo>
                    <a:pt x="1141" y="128"/>
                    <a:pt x="1136" y="127"/>
                    <a:pt x="1136" y="122"/>
                  </a:cubicBezTo>
                  <a:cubicBezTo>
                    <a:pt x="1136" y="118"/>
                    <a:pt x="1138" y="116"/>
                    <a:pt x="1140" y="116"/>
                  </a:cubicBezTo>
                  <a:cubicBezTo>
                    <a:pt x="1143" y="116"/>
                    <a:pt x="1144" y="119"/>
                    <a:pt x="1143" y="121"/>
                  </a:cubicBezTo>
                  <a:cubicBezTo>
                    <a:pt x="1142" y="123"/>
                    <a:pt x="1141" y="124"/>
                    <a:pt x="1141" y="124"/>
                  </a:cubicBezTo>
                  <a:cubicBezTo>
                    <a:pt x="1141" y="124"/>
                    <a:pt x="1145" y="125"/>
                    <a:pt x="1147" y="121"/>
                  </a:cubicBezTo>
                  <a:cubicBezTo>
                    <a:pt x="1148" y="119"/>
                    <a:pt x="1148" y="115"/>
                    <a:pt x="1149" y="112"/>
                  </a:cubicBezTo>
                  <a:cubicBezTo>
                    <a:pt x="1150" y="110"/>
                    <a:pt x="1151" y="106"/>
                    <a:pt x="1154" y="103"/>
                  </a:cubicBezTo>
                  <a:cubicBezTo>
                    <a:pt x="1156" y="100"/>
                    <a:pt x="1161" y="97"/>
                    <a:pt x="1161" y="97"/>
                  </a:cubicBezTo>
                  <a:cubicBezTo>
                    <a:pt x="1161" y="97"/>
                    <a:pt x="1155" y="99"/>
                    <a:pt x="1152" y="101"/>
                  </a:cubicBezTo>
                  <a:cubicBezTo>
                    <a:pt x="1149" y="104"/>
                    <a:pt x="1145" y="106"/>
                    <a:pt x="1142" y="107"/>
                  </a:cubicBezTo>
                  <a:cubicBezTo>
                    <a:pt x="1138" y="108"/>
                    <a:pt x="1135" y="106"/>
                    <a:pt x="1134" y="102"/>
                  </a:cubicBezTo>
                  <a:cubicBezTo>
                    <a:pt x="1134" y="99"/>
                    <a:pt x="1137" y="98"/>
                    <a:pt x="1138" y="97"/>
                  </a:cubicBezTo>
                  <a:cubicBezTo>
                    <a:pt x="1140" y="97"/>
                    <a:pt x="1142" y="99"/>
                    <a:pt x="1141" y="101"/>
                  </a:cubicBezTo>
                  <a:cubicBezTo>
                    <a:pt x="1141" y="103"/>
                    <a:pt x="1139" y="104"/>
                    <a:pt x="1139" y="104"/>
                  </a:cubicBezTo>
                  <a:cubicBezTo>
                    <a:pt x="1139" y="104"/>
                    <a:pt x="1142" y="104"/>
                    <a:pt x="1145" y="102"/>
                  </a:cubicBezTo>
                  <a:cubicBezTo>
                    <a:pt x="1148" y="100"/>
                    <a:pt x="1150" y="98"/>
                    <a:pt x="1152" y="97"/>
                  </a:cubicBezTo>
                  <a:cubicBezTo>
                    <a:pt x="1154" y="96"/>
                    <a:pt x="1158" y="95"/>
                    <a:pt x="1158" y="95"/>
                  </a:cubicBezTo>
                  <a:cubicBezTo>
                    <a:pt x="1158" y="95"/>
                    <a:pt x="1149" y="91"/>
                    <a:pt x="1144" y="87"/>
                  </a:cubicBezTo>
                  <a:cubicBezTo>
                    <a:pt x="1142" y="85"/>
                    <a:pt x="1142" y="81"/>
                    <a:pt x="1143" y="79"/>
                  </a:cubicBezTo>
                  <a:cubicBezTo>
                    <a:pt x="1144" y="77"/>
                    <a:pt x="1145" y="76"/>
                    <a:pt x="1147" y="76"/>
                  </a:cubicBezTo>
                  <a:cubicBezTo>
                    <a:pt x="1150" y="76"/>
                    <a:pt x="1151" y="77"/>
                    <a:pt x="1151" y="79"/>
                  </a:cubicBezTo>
                  <a:cubicBezTo>
                    <a:pt x="1151" y="81"/>
                    <a:pt x="1146" y="82"/>
                    <a:pt x="1146" y="82"/>
                  </a:cubicBezTo>
                  <a:cubicBezTo>
                    <a:pt x="1146" y="82"/>
                    <a:pt x="1150" y="83"/>
                    <a:pt x="1151" y="83"/>
                  </a:cubicBezTo>
                  <a:cubicBezTo>
                    <a:pt x="1153" y="83"/>
                    <a:pt x="1156" y="83"/>
                    <a:pt x="1158" y="84"/>
                  </a:cubicBezTo>
                  <a:cubicBezTo>
                    <a:pt x="1162" y="86"/>
                    <a:pt x="1169" y="91"/>
                    <a:pt x="1170" y="91"/>
                  </a:cubicBezTo>
                  <a:cubicBezTo>
                    <a:pt x="1169" y="90"/>
                    <a:pt x="1157" y="82"/>
                    <a:pt x="1156" y="80"/>
                  </a:cubicBezTo>
                  <a:cubicBezTo>
                    <a:pt x="1155" y="77"/>
                    <a:pt x="1155" y="75"/>
                    <a:pt x="1157" y="74"/>
                  </a:cubicBezTo>
                  <a:cubicBezTo>
                    <a:pt x="1158" y="73"/>
                    <a:pt x="1160" y="73"/>
                    <a:pt x="1161" y="74"/>
                  </a:cubicBezTo>
                  <a:cubicBezTo>
                    <a:pt x="1163" y="77"/>
                    <a:pt x="1160" y="79"/>
                    <a:pt x="1160" y="79"/>
                  </a:cubicBezTo>
                  <a:cubicBezTo>
                    <a:pt x="1160" y="79"/>
                    <a:pt x="1162" y="79"/>
                    <a:pt x="1166" y="79"/>
                  </a:cubicBezTo>
                  <a:cubicBezTo>
                    <a:pt x="1170" y="79"/>
                    <a:pt x="1175" y="82"/>
                    <a:pt x="1178" y="85"/>
                  </a:cubicBezTo>
                  <a:cubicBezTo>
                    <a:pt x="1183" y="89"/>
                    <a:pt x="1183" y="89"/>
                    <a:pt x="1190" y="98"/>
                  </a:cubicBezTo>
                  <a:cubicBezTo>
                    <a:pt x="1190" y="98"/>
                    <a:pt x="1189" y="94"/>
                    <a:pt x="1188" y="91"/>
                  </a:cubicBezTo>
                  <a:cubicBezTo>
                    <a:pt x="1187" y="89"/>
                    <a:pt x="1185" y="85"/>
                    <a:pt x="1185" y="85"/>
                  </a:cubicBezTo>
                  <a:cubicBezTo>
                    <a:pt x="1185" y="85"/>
                    <a:pt x="1188" y="85"/>
                    <a:pt x="1190" y="87"/>
                  </a:cubicBezTo>
                  <a:cubicBezTo>
                    <a:pt x="1193" y="88"/>
                    <a:pt x="1195" y="90"/>
                    <a:pt x="1198" y="94"/>
                  </a:cubicBezTo>
                  <a:cubicBezTo>
                    <a:pt x="1200" y="99"/>
                    <a:pt x="1200" y="99"/>
                    <a:pt x="1201" y="102"/>
                  </a:cubicBezTo>
                  <a:cubicBezTo>
                    <a:pt x="1203" y="104"/>
                    <a:pt x="1206" y="107"/>
                    <a:pt x="1206" y="107"/>
                  </a:cubicBezTo>
                  <a:cubicBezTo>
                    <a:pt x="1206" y="107"/>
                    <a:pt x="1204" y="104"/>
                    <a:pt x="1205" y="101"/>
                  </a:cubicBezTo>
                  <a:cubicBezTo>
                    <a:pt x="1205" y="98"/>
                    <a:pt x="1204" y="96"/>
                    <a:pt x="1204" y="96"/>
                  </a:cubicBezTo>
                  <a:cubicBezTo>
                    <a:pt x="1204" y="96"/>
                    <a:pt x="1205" y="98"/>
                    <a:pt x="1207" y="99"/>
                  </a:cubicBezTo>
                  <a:cubicBezTo>
                    <a:pt x="1209" y="100"/>
                    <a:pt x="1210" y="104"/>
                    <a:pt x="1211" y="107"/>
                  </a:cubicBezTo>
                  <a:cubicBezTo>
                    <a:pt x="1211" y="110"/>
                    <a:pt x="1214" y="113"/>
                    <a:pt x="1214" y="113"/>
                  </a:cubicBezTo>
                  <a:cubicBezTo>
                    <a:pt x="1214" y="113"/>
                    <a:pt x="1208" y="112"/>
                    <a:pt x="1204" y="109"/>
                  </a:cubicBezTo>
                  <a:cubicBezTo>
                    <a:pt x="1201" y="106"/>
                    <a:pt x="1199" y="104"/>
                    <a:pt x="1198" y="100"/>
                  </a:cubicBezTo>
                  <a:cubicBezTo>
                    <a:pt x="1195" y="94"/>
                    <a:pt x="1190" y="89"/>
                    <a:pt x="1190" y="89"/>
                  </a:cubicBezTo>
                  <a:close/>
                  <a:moveTo>
                    <a:pt x="1257" y="152"/>
                  </a:moveTo>
                  <a:cubicBezTo>
                    <a:pt x="1257" y="152"/>
                    <a:pt x="1258" y="155"/>
                    <a:pt x="1258" y="156"/>
                  </a:cubicBezTo>
                  <a:cubicBezTo>
                    <a:pt x="1258" y="158"/>
                    <a:pt x="1256" y="160"/>
                    <a:pt x="1255" y="161"/>
                  </a:cubicBezTo>
                  <a:cubicBezTo>
                    <a:pt x="1253" y="162"/>
                    <a:pt x="1252" y="163"/>
                    <a:pt x="1250" y="162"/>
                  </a:cubicBezTo>
                  <a:cubicBezTo>
                    <a:pt x="1248" y="162"/>
                    <a:pt x="1247" y="160"/>
                    <a:pt x="1247" y="160"/>
                  </a:cubicBezTo>
                  <a:cubicBezTo>
                    <a:pt x="1247" y="160"/>
                    <a:pt x="1247" y="162"/>
                    <a:pt x="1247" y="164"/>
                  </a:cubicBezTo>
                  <a:cubicBezTo>
                    <a:pt x="1247" y="166"/>
                    <a:pt x="1247" y="167"/>
                    <a:pt x="1245" y="167"/>
                  </a:cubicBezTo>
                  <a:cubicBezTo>
                    <a:pt x="1243" y="168"/>
                    <a:pt x="1241" y="167"/>
                    <a:pt x="1241" y="167"/>
                  </a:cubicBezTo>
                  <a:cubicBezTo>
                    <a:pt x="1241" y="167"/>
                    <a:pt x="1244" y="166"/>
                    <a:pt x="1244" y="163"/>
                  </a:cubicBezTo>
                  <a:cubicBezTo>
                    <a:pt x="1244" y="162"/>
                    <a:pt x="1244" y="159"/>
                    <a:pt x="1243" y="158"/>
                  </a:cubicBezTo>
                  <a:cubicBezTo>
                    <a:pt x="1241" y="156"/>
                    <a:pt x="1238" y="155"/>
                    <a:pt x="1238" y="155"/>
                  </a:cubicBezTo>
                  <a:cubicBezTo>
                    <a:pt x="1238" y="155"/>
                    <a:pt x="1239" y="157"/>
                    <a:pt x="1239" y="158"/>
                  </a:cubicBezTo>
                  <a:cubicBezTo>
                    <a:pt x="1239" y="159"/>
                    <a:pt x="1237" y="162"/>
                    <a:pt x="1237" y="162"/>
                  </a:cubicBezTo>
                  <a:cubicBezTo>
                    <a:pt x="1237" y="162"/>
                    <a:pt x="1238" y="159"/>
                    <a:pt x="1237" y="157"/>
                  </a:cubicBezTo>
                  <a:cubicBezTo>
                    <a:pt x="1235" y="155"/>
                    <a:pt x="1232" y="154"/>
                    <a:pt x="1231" y="155"/>
                  </a:cubicBezTo>
                  <a:cubicBezTo>
                    <a:pt x="1229" y="155"/>
                    <a:pt x="1227" y="157"/>
                    <a:pt x="1229" y="161"/>
                  </a:cubicBezTo>
                  <a:cubicBezTo>
                    <a:pt x="1229" y="161"/>
                    <a:pt x="1227" y="158"/>
                    <a:pt x="1227" y="156"/>
                  </a:cubicBezTo>
                  <a:cubicBezTo>
                    <a:pt x="1228" y="155"/>
                    <a:pt x="1229" y="153"/>
                    <a:pt x="1231" y="152"/>
                  </a:cubicBezTo>
                  <a:cubicBezTo>
                    <a:pt x="1233" y="151"/>
                    <a:pt x="1235" y="151"/>
                    <a:pt x="1238" y="152"/>
                  </a:cubicBezTo>
                  <a:cubicBezTo>
                    <a:pt x="1241" y="153"/>
                    <a:pt x="1244" y="156"/>
                    <a:pt x="1244" y="156"/>
                  </a:cubicBezTo>
                  <a:cubicBezTo>
                    <a:pt x="1244" y="156"/>
                    <a:pt x="1242" y="151"/>
                    <a:pt x="1238" y="150"/>
                  </a:cubicBezTo>
                  <a:cubicBezTo>
                    <a:pt x="1236" y="148"/>
                    <a:pt x="1234" y="149"/>
                    <a:pt x="1232" y="149"/>
                  </a:cubicBezTo>
                  <a:cubicBezTo>
                    <a:pt x="1229" y="149"/>
                    <a:pt x="1226" y="154"/>
                    <a:pt x="1226" y="154"/>
                  </a:cubicBezTo>
                  <a:cubicBezTo>
                    <a:pt x="1226" y="154"/>
                    <a:pt x="1227" y="150"/>
                    <a:pt x="1229" y="148"/>
                  </a:cubicBezTo>
                  <a:cubicBezTo>
                    <a:pt x="1231" y="147"/>
                    <a:pt x="1232" y="146"/>
                    <a:pt x="1236" y="146"/>
                  </a:cubicBezTo>
                  <a:cubicBezTo>
                    <a:pt x="1240" y="146"/>
                    <a:pt x="1242" y="149"/>
                    <a:pt x="1245" y="152"/>
                  </a:cubicBezTo>
                  <a:cubicBezTo>
                    <a:pt x="1248" y="155"/>
                    <a:pt x="1248" y="158"/>
                    <a:pt x="1251" y="159"/>
                  </a:cubicBezTo>
                  <a:cubicBezTo>
                    <a:pt x="1252" y="159"/>
                    <a:pt x="1254" y="158"/>
                    <a:pt x="1256" y="156"/>
                  </a:cubicBezTo>
                  <a:cubicBezTo>
                    <a:pt x="1257" y="155"/>
                    <a:pt x="1257" y="152"/>
                    <a:pt x="1257" y="152"/>
                  </a:cubicBezTo>
                  <a:close/>
                  <a:moveTo>
                    <a:pt x="1279" y="142"/>
                  </a:moveTo>
                  <a:cubicBezTo>
                    <a:pt x="1279" y="142"/>
                    <a:pt x="1281" y="144"/>
                    <a:pt x="1280" y="146"/>
                  </a:cubicBezTo>
                  <a:cubicBezTo>
                    <a:pt x="1279" y="148"/>
                    <a:pt x="1277" y="149"/>
                    <a:pt x="1275" y="150"/>
                  </a:cubicBezTo>
                  <a:cubicBezTo>
                    <a:pt x="1272" y="151"/>
                    <a:pt x="1268" y="149"/>
                    <a:pt x="1268" y="149"/>
                  </a:cubicBezTo>
                  <a:cubicBezTo>
                    <a:pt x="1268" y="149"/>
                    <a:pt x="1268" y="151"/>
                    <a:pt x="1268" y="153"/>
                  </a:cubicBezTo>
                  <a:cubicBezTo>
                    <a:pt x="1268" y="155"/>
                    <a:pt x="1267" y="157"/>
                    <a:pt x="1266" y="158"/>
                  </a:cubicBezTo>
                  <a:cubicBezTo>
                    <a:pt x="1264" y="159"/>
                    <a:pt x="1261" y="160"/>
                    <a:pt x="1261" y="160"/>
                  </a:cubicBezTo>
                  <a:cubicBezTo>
                    <a:pt x="1261" y="160"/>
                    <a:pt x="1263" y="158"/>
                    <a:pt x="1264" y="156"/>
                  </a:cubicBezTo>
                  <a:cubicBezTo>
                    <a:pt x="1265" y="154"/>
                    <a:pt x="1265" y="153"/>
                    <a:pt x="1265" y="151"/>
                  </a:cubicBezTo>
                  <a:cubicBezTo>
                    <a:pt x="1264" y="149"/>
                    <a:pt x="1262" y="147"/>
                    <a:pt x="1260" y="146"/>
                  </a:cubicBezTo>
                  <a:cubicBezTo>
                    <a:pt x="1259" y="145"/>
                    <a:pt x="1256" y="143"/>
                    <a:pt x="1254" y="143"/>
                  </a:cubicBezTo>
                  <a:cubicBezTo>
                    <a:pt x="1252" y="143"/>
                    <a:pt x="1250" y="143"/>
                    <a:pt x="1248" y="144"/>
                  </a:cubicBezTo>
                  <a:cubicBezTo>
                    <a:pt x="1247" y="146"/>
                    <a:pt x="1246" y="147"/>
                    <a:pt x="1246" y="147"/>
                  </a:cubicBezTo>
                  <a:cubicBezTo>
                    <a:pt x="1246" y="147"/>
                    <a:pt x="1246" y="143"/>
                    <a:pt x="1251" y="141"/>
                  </a:cubicBezTo>
                  <a:cubicBezTo>
                    <a:pt x="1254" y="140"/>
                    <a:pt x="1257" y="140"/>
                    <a:pt x="1259" y="141"/>
                  </a:cubicBezTo>
                  <a:cubicBezTo>
                    <a:pt x="1262" y="142"/>
                    <a:pt x="1265" y="145"/>
                    <a:pt x="1265" y="145"/>
                  </a:cubicBezTo>
                  <a:cubicBezTo>
                    <a:pt x="1265" y="145"/>
                    <a:pt x="1262" y="141"/>
                    <a:pt x="1260" y="140"/>
                  </a:cubicBezTo>
                  <a:cubicBezTo>
                    <a:pt x="1258" y="139"/>
                    <a:pt x="1257" y="138"/>
                    <a:pt x="1254" y="138"/>
                  </a:cubicBezTo>
                  <a:cubicBezTo>
                    <a:pt x="1252" y="138"/>
                    <a:pt x="1250" y="139"/>
                    <a:pt x="1248" y="140"/>
                  </a:cubicBezTo>
                  <a:cubicBezTo>
                    <a:pt x="1246" y="141"/>
                    <a:pt x="1244" y="144"/>
                    <a:pt x="1244" y="144"/>
                  </a:cubicBezTo>
                  <a:cubicBezTo>
                    <a:pt x="1244" y="144"/>
                    <a:pt x="1245" y="141"/>
                    <a:pt x="1247" y="138"/>
                  </a:cubicBezTo>
                  <a:cubicBezTo>
                    <a:pt x="1250" y="136"/>
                    <a:pt x="1253" y="135"/>
                    <a:pt x="1256" y="135"/>
                  </a:cubicBezTo>
                  <a:cubicBezTo>
                    <a:pt x="1258" y="135"/>
                    <a:pt x="1263" y="136"/>
                    <a:pt x="1265" y="138"/>
                  </a:cubicBezTo>
                  <a:cubicBezTo>
                    <a:pt x="1267" y="140"/>
                    <a:pt x="1267" y="142"/>
                    <a:pt x="1270" y="144"/>
                  </a:cubicBezTo>
                  <a:cubicBezTo>
                    <a:pt x="1273" y="145"/>
                    <a:pt x="1275" y="145"/>
                    <a:pt x="1277" y="144"/>
                  </a:cubicBezTo>
                  <a:cubicBezTo>
                    <a:pt x="1278" y="144"/>
                    <a:pt x="1279" y="142"/>
                    <a:pt x="1279" y="142"/>
                  </a:cubicBezTo>
                  <a:close/>
                  <a:moveTo>
                    <a:pt x="1277" y="130"/>
                  </a:moveTo>
                  <a:cubicBezTo>
                    <a:pt x="1280" y="132"/>
                    <a:pt x="1285" y="133"/>
                    <a:pt x="1285" y="133"/>
                  </a:cubicBezTo>
                  <a:cubicBezTo>
                    <a:pt x="1282" y="135"/>
                    <a:pt x="1280" y="138"/>
                    <a:pt x="1275" y="138"/>
                  </a:cubicBezTo>
                  <a:cubicBezTo>
                    <a:pt x="1270" y="138"/>
                    <a:pt x="1270" y="136"/>
                    <a:pt x="1268" y="135"/>
                  </a:cubicBezTo>
                  <a:cubicBezTo>
                    <a:pt x="1266" y="133"/>
                    <a:pt x="1264" y="131"/>
                    <a:pt x="1259" y="131"/>
                  </a:cubicBezTo>
                  <a:cubicBezTo>
                    <a:pt x="1254" y="131"/>
                    <a:pt x="1251" y="131"/>
                    <a:pt x="1249" y="133"/>
                  </a:cubicBezTo>
                  <a:cubicBezTo>
                    <a:pt x="1246" y="136"/>
                    <a:pt x="1245" y="138"/>
                    <a:pt x="1245" y="138"/>
                  </a:cubicBezTo>
                  <a:cubicBezTo>
                    <a:pt x="1245" y="138"/>
                    <a:pt x="1247" y="130"/>
                    <a:pt x="1254" y="128"/>
                  </a:cubicBezTo>
                  <a:cubicBezTo>
                    <a:pt x="1256" y="127"/>
                    <a:pt x="1262" y="127"/>
                    <a:pt x="1266" y="128"/>
                  </a:cubicBezTo>
                  <a:cubicBezTo>
                    <a:pt x="1269" y="129"/>
                    <a:pt x="1270" y="130"/>
                    <a:pt x="1272" y="132"/>
                  </a:cubicBezTo>
                  <a:cubicBezTo>
                    <a:pt x="1270" y="129"/>
                    <a:pt x="1270" y="129"/>
                    <a:pt x="1269" y="127"/>
                  </a:cubicBezTo>
                  <a:cubicBezTo>
                    <a:pt x="1266" y="126"/>
                    <a:pt x="1261" y="125"/>
                    <a:pt x="1259" y="125"/>
                  </a:cubicBezTo>
                  <a:cubicBezTo>
                    <a:pt x="1257" y="125"/>
                    <a:pt x="1254" y="126"/>
                    <a:pt x="1251" y="127"/>
                  </a:cubicBezTo>
                  <a:cubicBezTo>
                    <a:pt x="1249" y="129"/>
                    <a:pt x="1248" y="129"/>
                    <a:pt x="1246" y="132"/>
                  </a:cubicBezTo>
                  <a:cubicBezTo>
                    <a:pt x="1245" y="133"/>
                    <a:pt x="1245" y="135"/>
                    <a:pt x="1245" y="135"/>
                  </a:cubicBezTo>
                  <a:cubicBezTo>
                    <a:pt x="1245" y="135"/>
                    <a:pt x="1246" y="129"/>
                    <a:pt x="1247" y="128"/>
                  </a:cubicBezTo>
                  <a:cubicBezTo>
                    <a:pt x="1249" y="126"/>
                    <a:pt x="1251" y="124"/>
                    <a:pt x="1252" y="122"/>
                  </a:cubicBezTo>
                  <a:cubicBezTo>
                    <a:pt x="1253" y="121"/>
                    <a:pt x="1252" y="120"/>
                    <a:pt x="1252" y="120"/>
                  </a:cubicBezTo>
                  <a:cubicBezTo>
                    <a:pt x="1251" y="119"/>
                    <a:pt x="1249" y="118"/>
                    <a:pt x="1249" y="118"/>
                  </a:cubicBezTo>
                  <a:cubicBezTo>
                    <a:pt x="1249" y="118"/>
                    <a:pt x="1253" y="117"/>
                    <a:pt x="1255" y="118"/>
                  </a:cubicBezTo>
                  <a:cubicBezTo>
                    <a:pt x="1258" y="119"/>
                    <a:pt x="1257" y="121"/>
                    <a:pt x="1257" y="121"/>
                  </a:cubicBezTo>
                  <a:cubicBezTo>
                    <a:pt x="1257" y="121"/>
                    <a:pt x="1258" y="121"/>
                    <a:pt x="1262" y="121"/>
                  </a:cubicBezTo>
                  <a:cubicBezTo>
                    <a:pt x="1265" y="121"/>
                    <a:pt x="1268" y="122"/>
                    <a:pt x="1271" y="124"/>
                  </a:cubicBezTo>
                  <a:cubicBezTo>
                    <a:pt x="1275" y="126"/>
                    <a:pt x="1275" y="128"/>
                    <a:pt x="1277" y="130"/>
                  </a:cubicBezTo>
                  <a:close/>
                  <a:moveTo>
                    <a:pt x="1299" y="101"/>
                  </a:moveTo>
                  <a:cubicBezTo>
                    <a:pt x="1296" y="99"/>
                    <a:pt x="1291" y="97"/>
                    <a:pt x="1291" y="97"/>
                  </a:cubicBezTo>
                  <a:cubicBezTo>
                    <a:pt x="1291" y="97"/>
                    <a:pt x="1295" y="100"/>
                    <a:pt x="1298" y="103"/>
                  </a:cubicBezTo>
                  <a:cubicBezTo>
                    <a:pt x="1300" y="106"/>
                    <a:pt x="1302" y="110"/>
                    <a:pt x="1302" y="112"/>
                  </a:cubicBezTo>
                  <a:cubicBezTo>
                    <a:pt x="1303" y="115"/>
                    <a:pt x="1304" y="119"/>
                    <a:pt x="1305" y="121"/>
                  </a:cubicBezTo>
                  <a:cubicBezTo>
                    <a:pt x="1307" y="125"/>
                    <a:pt x="1310" y="124"/>
                    <a:pt x="1310" y="124"/>
                  </a:cubicBezTo>
                  <a:cubicBezTo>
                    <a:pt x="1310" y="124"/>
                    <a:pt x="1309" y="123"/>
                    <a:pt x="1308" y="121"/>
                  </a:cubicBezTo>
                  <a:cubicBezTo>
                    <a:pt x="1308" y="119"/>
                    <a:pt x="1309" y="116"/>
                    <a:pt x="1311" y="116"/>
                  </a:cubicBezTo>
                  <a:cubicBezTo>
                    <a:pt x="1313" y="116"/>
                    <a:pt x="1316" y="118"/>
                    <a:pt x="1316" y="122"/>
                  </a:cubicBezTo>
                  <a:cubicBezTo>
                    <a:pt x="1316" y="127"/>
                    <a:pt x="1311" y="128"/>
                    <a:pt x="1308" y="128"/>
                  </a:cubicBezTo>
                  <a:cubicBezTo>
                    <a:pt x="1305" y="128"/>
                    <a:pt x="1302" y="127"/>
                    <a:pt x="1300" y="125"/>
                  </a:cubicBezTo>
                  <a:cubicBezTo>
                    <a:pt x="1294" y="119"/>
                    <a:pt x="1291" y="112"/>
                    <a:pt x="1291" y="112"/>
                  </a:cubicBezTo>
                  <a:cubicBezTo>
                    <a:pt x="1291" y="112"/>
                    <a:pt x="1292" y="118"/>
                    <a:pt x="1291" y="122"/>
                  </a:cubicBezTo>
                  <a:cubicBezTo>
                    <a:pt x="1289" y="127"/>
                    <a:pt x="1287" y="129"/>
                    <a:pt x="1287" y="129"/>
                  </a:cubicBezTo>
                  <a:cubicBezTo>
                    <a:pt x="1287" y="129"/>
                    <a:pt x="1285" y="125"/>
                    <a:pt x="1285" y="123"/>
                  </a:cubicBezTo>
                  <a:cubicBezTo>
                    <a:pt x="1285" y="120"/>
                    <a:pt x="1285" y="119"/>
                    <a:pt x="1285" y="115"/>
                  </a:cubicBezTo>
                  <a:cubicBezTo>
                    <a:pt x="1285" y="108"/>
                    <a:pt x="1280" y="105"/>
                    <a:pt x="1280" y="105"/>
                  </a:cubicBezTo>
                  <a:cubicBezTo>
                    <a:pt x="1280" y="105"/>
                    <a:pt x="1284" y="110"/>
                    <a:pt x="1281" y="115"/>
                  </a:cubicBezTo>
                  <a:cubicBezTo>
                    <a:pt x="1279" y="121"/>
                    <a:pt x="1275" y="120"/>
                    <a:pt x="1275" y="120"/>
                  </a:cubicBezTo>
                  <a:cubicBezTo>
                    <a:pt x="1275" y="120"/>
                    <a:pt x="1276" y="118"/>
                    <a:pt x="1276" y="116"/>
                  </a:cubicBezTo>
                  <a:cubicBezTo>
                    <a:pt x="1276" y="114"/>
                    <a:pt x="1275" y="112"/>
                    <a:pt x="1273" y="109"/>
                  </a:cubicBezTo>
                  <a:cubicBezTo>
                    <a:pt x="1271" y="106"/>
                    <a:pt x="1266" y="106"/>
                    <a:pt x="1266" y="106"/>
                  </a:cubicBezTo>
                  <a:cubicBezTo>
                    <a:pt x="1266" y="106"/>
                    <a:pt x="1269" y="108"/>
                    <a:pt x="1270" y="110"/>
                  </a:cubicBezTo>
                  <a:cubicBezTo>
                    <a:pt x="1270" y="112"/>
                    <a:pt x="1271" y="114"/>
                    <a:pt x="1270" y="115"/>
                  </a:cubicBezTo>
                  <a:cubicBezTo>
                    <a:pt x="1270" y="118"/>
                    <a:pt x="1266" y="118"/>
                    <a:pt x="1266" y="118"/>
                  </a:cubicBezTo>
                  <a:cubicBezTo>
                    <a:pt x="1266" y="118"/>
                    <a:pt x="1265" y="116"/>
                    <a:pt x="1264" y="114"/>
                  </a:cubicBezTo>
                  <a:cubicBezTo>
                    <a:pt x="1263" y="112"/>
                    <a:pt x="1259" y="112"/>
                    <a:pt x="1257" y="111"/>
                  </a:cubicBezTo>
                  <a:cubicBezTo>
                    <a:pt x="1255" y="111"/>
                    <a:pt x="1253" y="111"/>
                    <a:pt x="1249" y="115"/>
                  </a:cubicBezTo>
                  <a:cubicBezTo>
                    <a:pt x="1245" y="119"/>
                    <a:pt x="1241" y="127"/>
                    <a:pt x="1241" y="127"/>
                  </a:cubicBezTo>
                  <a:cubicBezTo>
                    <a:pt x="1241" y="127"/>
                    <a:pt x="1242" y="122"/>
                    <a:pt x="1243" y="120"/>
                  </a:cubicBezTo>
                  <a:cubicBezTo>
                    <a:pt x="1243" y="118"/>
                    <a:pt x="1245" y="115"/>
                    <a:pt x="1247" y="112"/>
                  </a:cubicBezTo>
                  <a:cubicBezTo>
                    <a:pt x="1249" y="110"/>
                    <a:pt x="1251" y="108"/>
                    <a:pt x="1253" y="107"/>
                  </a:cubicBezTo>
                  <a:cubicBezTo>
                    <a:pt x="1256" y="106"/>
                    <a:pt x="1259" y="107"/>
                    <a:pt x="1262" y="109"/>
                  </a:cubicBezTo>
                  <a:cubicBezTo>
                    <a:pt x="1266" y="111"/>
                    <a:pt x="1267" y="114"/>
                    <a:pt x="1267" y="114"/>
                  </a:cubicBezTo>
                  <a:cubicBezTo>
                    <a:pt x="1267" y="114"/>
                    <a:pt x="1268" y="111"/>
                    <a:pt x="1262" y="107"/>
                  </a:cubicBezTo>
                  <a:cubicBezTo>
                    <a:pt x="1260" y="105"/>
                    <a:pt x="1258" y="105"/>
                    <a:pt x="1258" y="105"/>
                  </a:cubicBezTo>
                  <a:cubicBezTo>
                    <a:pt x="1258" y="105"/>
                    <a:pt x="1260" y="105"/>
                    <a:pt x="1262" y="104"/>
                  </a:cubicBezTo>
                  <a:cubicBezTo>
                    <a:pt x="1264" y="104"/>
                    <a:pt x="1266" y="103"/>
                    <a:pt x="1269" y="103"/>
                  </a:cubicBezTo>
                  <a:cubicBezTo>
                    <a:pt x="1272" y="104"/>
                    <a:pt x="1272" y="104"/>
                    <a:pt x="1275" y="106"/>
                  </a:cubicBezTo>
                  <a:cubicBezTo>
                    <a:pt x="1277" y="108"/>
                    <a:pt x="1278" y="112"/>
                    <a:pt x="1278" y="112"/>
                  </a:cubicBezTo>
                  <a:cubicBezTo>
                    <a:pt x="1278" y="112"/>
                    <a:pt x="1277" y="106"/>
                    <a:pt x="1276" y="104"/>
                  </a:cubicBezTo>
                  <a:cubicBezTo>
                    <a:pt x="1275" y="102"/>
                    <a:pt x="1273" y="100"/>
                    <a:pt x="1273" y="100"/>
                  </a:cubicBezTo>
                  <a:cubicBezTo>
                    <a:pt x="1273" y="100"/>
                    <a:pt x="1274" y="100"/>
                    <a:pt x="1277" y="100"/>
                  </a:cubicBezTo>
                  <a:cubicBezTo>
                    <a:pt x="1280" y="100"/>
                    <a:pt x="1283" y="102"/>
                    <a:pt x="1285" y="105"/>
                  </a:cubicBezTo>
                  <a:cubicBezTo>
                    <a:pt x="1288" y="109"/>
                    <a:pt x="1288" y="117"/>
                    <a:pt x="1288" y="119"/>
                  </a:cubicBezTo>
                  <a:cubicBezTo>
                    <a:pt x="1288" y="117"/>
                    <a:pt x="1289" y="108"/>
                    <a:pt x="1288" y="105"/>
                  </a:cubicBezTo>
                  <a:cubicBezTo>
                    <a:pt x="1287" y="102"/>
                    <a:pt x="1285" y="101"/>
                    <a:pt x="1285" y="101"/>
                  </a:cubicBezTo>
                  <a:cubicBezTo>
                    <a:pt x="1285" y="101"/>
                    <a:pt x="1290" y="102"/>
                    <a:pt x="1292" y="105"/>
                  </a:cubicBezTo>
                  <a:cubicBezTo>
                    <a:pt x="1293" y="108"/>
                    <a:pt x="1294" y="110"/>
                    <a:pt x="1296" y="113"/>
                  </a:cubicBezTo>
                  <a:cubicBezTo>
                    <a:pt x="1297" y="115"/>
                    <a:pt x="1300" y="118"/>
                    <a:pt x="1300" y="118"/>
                  </a:cubicBezTo>
                  <a:cubicBezTo>
                    <a:pt x="1300" y="118"/>
                    <a:pt x="1298" y="113"/>
                    <a:pt x="1298" y="110"/>
                  </a:cubicBezTo>
                  <a:cubicBezTo>
                    <a:pt x="1297" y="107"/>
                    <a:pt x="1296" y="106"/>
                    <a:pt x="1293" y="102"/>
                  </a:cubicBezTo>
                  <a:cubicBezTo>
                    <a:pt x="1290" y="99"/>
                    <a:pt x="1284" y="98"/>
                    <a:pt x="1284" y="98"/>
                  </a:cubicBezTo>
                  <a:cubicBezTo>
                    <a:pt x="1284" y="98"/>
                    <a:pt x="1287" y="95"/>
                    <a:pt x="1289" y="94"/>
                  </a:cubicBezTo>
                  <a:cubicBezTo>
                    <a:pt x="1291" y="92"/>
                    <a:pt x="1292" y="92"/>
                    <a:pt x="1294" y="90"/>
                  </a:cubicBezTo>
                  <a:cubicBezTo>
                    <a:pt x="1297" y="89"/>
                    <a:pt x="1302" y="85"/>
                    <a:pt x="1302" y="85"/>
                  </a:cubicBezTo>
                  <a:cubicBezTo>
                    <a:pt x="1302" y="85"/>
                    <a:pt x="1291" y="89"/>
                    <a:pt x="1287" y="91"/>
                  </a:cubicBezTo>
                  <a:cubicBezTo>
                    <a:pt x="1284" y="93"/>
                    <a:pt x="1282" y="94"/>
                    <a:pt x="1279" y="95"/>
                  </a:cubicBezTo>
                  <a:cubicBezTo>
                    <a:pt x="1276" y="97"/>
                    <a:pt x="1271" y="99"/>
                    <a:pt x="1271" y="99"/>
                  </a:cubicBezTo>
                  <a:cubicBezTo>
                    <a:pt x="1271" y="99"/>
                    <a:pt x="1276" y="94"/>
                    <a:pt x="1278" y="90"/>
                  </a:cubicBezTo>
                  <a:cubicBezTo>
                    <a:pt x="1281" y="86"/>
                    <a:pt x="1288" y="82"/>
                    <a:pt x="1288" y="82"/>
                  </a:cubicBezTo>
                  <a:cubicBezTo>
                    <a:pt x="1288" y="82"/>
                    <a:pt x="1281" y="81"/>
                    <a:pt x="1273" y="90"/>
                  </a:cubicBezTo>
                  <a:cubicBezTo>
                    <a:pt x="1270" y="93"/>
                    <a:pt x="1269" y="95"/>
                    <a:pt x="1266" y="98"/>
                  </a:cubicBezTo>
                  <a:cubicBezTo>
                    <a:pt x="1262" y="102"/>
                    <a:pt x="1254" y="104"/>
                    <a:pt x="1254" y="104"/>
                  </a:cubicBezTo>
                  <a:cubicBezTo>
                    <a:pt x="1254" y="104"/>
                    <a:pt x="1258" y="101"/>
                    <a:pt x="1258" y="98"/>
                  </a:cubicBezTo>
                  <a:cubicBezTo>
                    <a:pt x="1260" y="92"/>
                    <a:pt x="1262" y="89"/>
                    <a:pt x="1262" y="89"/>
                  </a:cubicBezTo>
                  <a:cubicBezTo>
                    <a:pt x="1262" y="89"/>
                    <a:pt x="1256" y="94"/>
                    <a:pt x="1254" y="100"/>
                  </a:cubicBezTo>
                  <a:cubicBezTo>
                    <a:pt x="1252" y="104"/>
                    <a:pt x="1250" y="106"/>
                    <a:pt x="1247" y="109"/>
                  </a:cubicBezTo>
                  <a:cubicBezTo>
                    <a:pt x="1244" y="112"/>
                    <a:pt x="1237" y="113"/>
                    <a:pt x="1237" y="113"/>
                  </a:cubicBezTo>
                  <a:cubicBezTo>
                    <a:pt x="1237" y="113"/>
                    <a:pt x="1241" y="110"/>
                    <a:pt x="1241" y="107"/>
                  </a:cubicBezTo>
                  <a:cubicBezTo>
                    <a:pt x="1241" y="104"/>
                    <a:pt x="1243" y="100"/>
                    <a:pt x="1244" y="99"/>
                  </a:cubicBezTo>
                  <a:cubicBezTo>
                    <a:pt x="1246" y="98"/>
                    <a:pt x="1247" y="96"/>
                    <a:pt x="1247" y="96"/>
                  </a:cubicBezTo>
                  <a:cubicBezTo>
                    <a:pt x="1247" y="96"/>
                    <a:pt x="1246" y="98"/>
                    <a:pt x="1247" y="101"/>
                  </a:cubicBezTo>
                  <a:cubicBezTo>
                    <a:pt x="1247" y="104"/>
                    <a:pt x="1246" y="107"/>
                    <a:pt x="1246" y="107"/>
                  </a:cubicBezTo>
                  <a:cubicBezTo>
                    <a:pt x="1246" y="107"/>
                    <a:pt x="1248" y="104"/>
                    <a:pt x="1250" y="102"/>
                  </a:cubicBezTo>
                  <a:cubicBezTo>
                    <a:pt x="1252" y="99"/>
                    <a:pt x="1251" y="99"/>
                    <a:pt x="1254" y="94"/>
                  </a:cubicBezTo>
                  <a:cubicBezTo>
                    <a:pt x="1256" y="90"/>
                    <a:pt x="1259" y="88"/>
                    <a:pt x="1261" y="87"/>
                  </a:cubicBezTo>
                  <a:cubicBezTo>
                    <a:pt x="1264" y="85"/>
                    <a:pt x="1266" y="85"/>
                    <a:pt x="1266" y="85"/>
                  </a:cubicBezTo>
                  <a:cubicBezTo>
                    <a:pt x="1266" y="85"/>
                    <a:pt x="1264" y="89"/>
                    <a:pt x="1263" y="91"/>
                  </a:cubicBezTo>
                  <a:cubicBezTo>
                    <a:pt x="1263" y="94"/>
                    <a:pt x="1261" y="98"/>
                    <a:pt x="1261" y="98"/>
                  </a:cubicBezTo>
                  <a:cubicBezTo>
                    <a:pt x="1268" y="89"/>
                    <a:pt x="1269" y="89"/>
                    <a:pt x="1273" y="85"/>
                  </a:cubicBezTo>
                  <a:cubicBezTo>
                    <a:pt x="1277" y="82"/>
                    <a:pt x="1281" y="79"/>
                    <a:pt x="1285" y="79"/>
                  </a:cubicBezTo>
                  <a:cubicBezTo>
                    <a:pt x="1289" y="79"/>
                    <a:pt x="1292" y="79"/>
                    <a:pt x="1292" y="79"/>
                  </a:cubicBezTo>
                  <a:cubicBezTo>
                    <a:pt x="1292" y="79"/>
                    <a:pt x="1289" y="77"/>
                    <a:pt x="1291" y="74"/>
                  </a:cubicBezTo>
                  <a:cubicBezTo>
                    <a:pt x="1291" y="73"/>
                    <a:pt x="1293" y="73"/>
                    <a:pt x="1295" y="74"/>
                  </a:cubicBezTo>
                  <a:cubicBezTo>
                    <a:pt x="1296" y="75"/>
                    <a:pt x="1297" y="77"/>
                    <a:pt x="1296" y="80"/>
                  </a:cubicBezTo>
                  <a:cubicBezTo>
                    <a:pt x="1294" y="82"/>
                    <a:pt x="1282" y="90"/>
                    <a:pt x="1281" y="91"/>
                  </a:cubicBezTo>
                  <a:cubicBezTo>
                    <a:pt x="1282" y="91"/>
                    <a:pt x="1290" y="86"/>
                    <a:pt x="1294" y="84"/>
                  </a:cubicBezTo>
                  <a:cubicBezTo>
                    <a:pt x="1296" y="83"/>
                    <a:pt x="1298" y="83"/>
                    <a:pt x="1300" y="83"/>
                  </a:cubicBezTo>
                  <a:cubicBezTo>
                    <a:pt x="1302" y="83"/>
                    <a:pt x="1305" y="82"/>
                    <a:pt x="1305" y="82"/>
                  </a:cubicBezTo>
                  <a:cubicBezTo>
                    <a:pt x="1305" y="82"/>
                    <a:pt x="1301" y="81"/>
                    <a:pt x="1301" y="79"/>
                  </a:cubicBezTo>
                  <a:cubicBezTo>
                    <a:pt x="1301" y="77"/>
                    <a:pt x="1301" y="76"/>
                    <a:pt x="1304" y="76"/>
                  </a:cubicBezTo>
                  <a:cubicBezTo>
                    <a:pt x="1306" y="76"/>
                    <a:pt x="1307" y="77"/>
                    <a:pt x="1308" y="79"/>
                  </a:cubicBezTo>
                  <a:cubicBezTo>
                    <a:pt x="1310" y="81"/>
                    <a:pt x="1309" y="85"/>
                    <a:pt x="1307" y="87"/>
                  </a:cubicBezTo>
                  <a:cubicBezTo>
                    <a:pt x="1303" y="91"/>
                    <a:pt x="1293" y="95"/>
                    <a:pt x="1293" y="95"/>
                  </a:cubicBezTo>
                  <a:cubicBezTo>
                    <a:pt x="1293" y="95"/>
                    <a:pt x="1297" y="96"/>
                    <a:pt x="1300" y="97"/>
                  </a:cubicBezTo>
                  <a:cubicBezTo>
                    <a:pt x="1301" y="98"/>
                    <a:pt x="1303" y="100"/>
                    <a:pt x="1306" y="102"/>
                  </a:cubicBezTo>
                  <a:cubicBezTo>
                    <a:pt x="1310" y="104"/>
                    <a:pt x="1312" y="104"/>
                    <a:pt x="1312" y="104"/>
                  </a:cubicBezTo>
                  <a:cubicBezTo>
                    <a:pt x="1312" y="104"/>
                    <a:pt x="1310" y="103"/>
                    <a:pt x="1310" y="101"/>
                  </a:cubicBezTo>
                  <a:cubicBezTo>
                    <a:pt x="1310" y="99"/>
                    <a:pt x="1312" y="97"/>
                    <a:pt x="1313" y="97"/>
                  </a:cubicBezTo>
                  <a:cubicBezTo>
                    <a:pt x="1315" y="98"/>
                    <a:pt x="1317" y="99"/>
                    <a:pt x="1317" y="102"/>
                  </a:cubicBezTo>
                  <a:cubicBezTo>
                    <a:pt x="1317" y="106"/>
                    <a:pt x="1313" y="108"/>
                    <a:pt x="1309" y="107"/>
                  </a:cubicBezTo>
                  <a:cubicBezTo>
                    <a:pt x="1306" y="106"/>
                    <a:pt x="1302" y="104"/>
                    <a:pt x="1299" y="101"/>
                  </a:cubicBezTo>
                  <a:close/>
                  <a:moveTo>
                    <a:pt x="1222" y="139"/>
                  </a:moveTo>
                  <a:cubicBezTo>
                    <a:pt x="1223" y="141"/>
                    <a:pt x="1223" y="143"/>
                    <a:pt x="1223" y="143"/>
                  </a:cubicBezTo>
                  <a:cubicBezTo>
                    <a:pt x="1223" y="143"/>
                    <a:pt x="1223" y="141"/>
                    <a:pt x="1220" y="139"/>
                  </a:cubicBezTo>
                  <a:cubicBezTo>
                    <a:pt x="1218" y="138"/>
                    <a:pt x="1217" y="138"/>
                    <a:pt x="1215" y="139"/>
                  </a:cubicBezTo>
                  <a:cubicBezTo>
                    <a:pt x="1214" y="139"/>
                    <a:pt x="1214" y="140"/>
                    <a:pt x="1214" y="140"/>
                  </a:cubicBezTo>
                  <a:cubicBezTo>
                    <a:pt x="1214" y="140"/>
                    <a:pt x="1213" y="138"/>
                    <a:pt x="1215" y="136"/>
                  </a:cubicBezTo>
                  <a:cubicBezTo>
                    <a:pt x="1217" y="134"/>
                    <a:pt x="1219" y="135"/>
                    <a:pt x="1220" y="136"/>
                  </a:cubicBezTo>
                  <a:cubicBezTo>
                    <a:pt x="1221" y="136"/>
                    <a:pt x="1222" y="137"/>
                    <a:pt x="1222" y="139"/>
                  </a:cubicBezTo>
                  <a:close/>
                  <a:moveTo>
                    <a:pt x="1240" y="127"/>
                  </a:moveTo>
                  <a:cubicBezTo>
                    <a:pt x="1242" y="129"/>
                    <a:pt x="1241" y="134"/>
                    <a:pt x="1241" y="134"/>
                  </a:cubicBezTo>
                  <a:cubicBezTo>
                    <a:pt x="1241" y="134"/>
                    <a:pt x="1240" y="132"/>
                    <a:pt x="1239" y="131"/>
                  </a:cubicBezTo>
                  <a:cubicBezTo>
                    <a:pt x="1238" y="131"/>
                    <a:pt x="1234" y="130"/>
                    <a:pt x="1232" y="132"/>
                  </a:cubicBezTo>
                  <a:cubicBezTo>
                    <a:pt x="1229" y="134"/>
                    <a:pt x="1228" y="137"/>
                    <a:pt x="1228" y="137"/>
                  </a:cubicBezTo>
                  <a:cubicBezTo>
                    <a:pt x="1228" y="137"/>
                    <a:pt x="1228" y="133"/>
                    <a:pt x="1230" y="130"/>
                  </a:cubicBezTo>
                  <a:cubicBezTo>
                    <a:pt x="1231" y="127"/>
                    <a:pt x="1231" y="125"/>
                    <a:pt x="1230" y="124"/>
                  </a:cubicBezTo>
                  <a:cubicBezTo>
                    <a:pt x="1229" y="122"/>
                    <a:pt x="1228" y="121"/>
                    <a:pt x="1228" y="120"/>
                  </a:cubicBezTo>
                  <a:cubicBezTo>
                    <a:pt x="1226" y="117"/>
                    <a:pt x="1226" y="112"/>
                    <a:pt x="1226" y="112"/>
                  </a:cubicBezTo>
                  <a:cubicBezTo>
                    <a:pt x="1226" y="112"/>
                    <a:pt x="1225" y="117"/>
                    <a:pt x="1223" y="120"/>
                  </a:cubicBezTo>
                  <a:cubicBezTo>
                    <a:pt x="1223" y="121"/>
                    <a:pt x="1222" y="122"/>
                    <a:pt x="1221" y="124"/>
                  </a:cubicBezTo>
                  <a:cubicBezTo>
                    <a:pt x="1220" y="125"/>
                    <a:pt x="1220" y="127"/>
                    <a:pt x="1221" y="130"/>
                  </a:cubicBezTo>
                  <a:cubicBezTo>
                    <a:pt x="1223" y="133"/>
                    <a:pt x="1223" y="137"/>
                    <a:pt x="1223" y="137"/>
                  </a:cubicBezTo>
                  <a:cubicBezTo>
                    <a:pt x="1223" y="137"/>
                    <a:pt x="1222" y="134"/>
                    <a:pt x="1219" y="132"/>
                  </a:cubicBezTo>
                  <a:cubicBezTo>
                    <a:pt x="1217" y="130"/>
                    <a:pt x="1213" y="131"/>
                    <a:pt x="1212" y="131"/>
                  </a:cubicBezTo>
                  <a:cubicBezTo>
                    <a:pt x="1211" y="132"/>
                    <a:pt x="1210" y="134"/>
                    <a:pt x="1210" y="134"/>
                  </a:cubicBezTo>
                  <a:cubicBezTo>
                    <a:pt x="1210" y="134"/>
                    <a:pt x="1209" y="129"/>
                    <a:pt x="1211" y="127"/>
                  </a:cubicBezTo>
                  <a:cubicBezTo>
                    <a:pt x="1213" y="125"/>
                    <a:pt x="1215" y="125"/>
                    <a:pt x="1217" y="127"/>
                  </a:cubicBezTo>
                  <a:cubicBezTo>
                    <a:pt x="1218" y="128"/>
                    <a:pt x="1219" y="129"/>
                    <a:pt x="1219" y="129"/>
                  </a:cubicBezTo>
                  <a:cubicBezTo>
                    <a:pt x="1219" y="129"/>
                    <a:pt x="1220" y="126"/>
                    <a:pt x="1217" y="125"/>
                  </a:cubicBezTo>
                  <a:cubicBezTo>
                    <a:pt x="1215" y="123"/>
                    <a:pt x="1212" y="122"/>
                    <a:pt x="1211" y="119"/>
                  </a:cubicBezTo>
                  <a:cubicBezTo>
                    <a:pt x="1210" y="117"/>
                    <a:pt x="1210" y="116"/>
                    <a:pt x="1210" y="116"/>
                  </a:cubicBezTo>
                  <a:cubicBezTo>
                    <a:pt x="1210" y="116"/>
                    <a:pt x="1211" y="116"/>
                    <a:pt x="1213" y="116"/>
                  </a:cubicBezTo>
                  <a:cubicBezTo>
                    <a:pt x="1215" y="116"/>
                    <a:pt x="1216" y="116"/>
                    <a:pt x="1217" y="117"/>
                  </a:cubicBezTo>
                  <a:cubicBezTo>
                    <a:pt x="1218" y="118"/>
                    <a:pt x="1220" y="121"/>
                    <a:pt x="1220" y="121"/>
                  </a:cubicBezTo>
                  <a:cubicBezTo>
                    <a:pt x="1220" y="121"/>
                    <a:pt x="1221" y="119"/>
                    <a:pt x="1220" y="116"/>
                  </a:cubicBezTo>
                  <a:cubicBezTo>
                    <a:pt x="1219" y="113"/>
                    <a:pt x="1218" y="113"/>
                    <a:pt x="1219" y="111"/>
                  </a:cubicBezTo>
                  <a:cubicBezTo>
                    <a:pt x="1219" y="108"/>
                    <a:pt x="1220" y="106"/>
                    <a:pt x="1222" y="104"/>
                  </a:cubicBezTo>
                  <a:cubicBezTo>
                    <a:pt x="1224" y="102"/>
                    <a:pt x="1225" y="98"/>
                    <a:pt x="1225" y="98"/>
                  </a:cubicBezTo>
                  <a:cubicBezTo>
                    <a:pt x="1225" y="98"/>
                    <a:pt x="1227" y="102"/>
                    <a:pt x="1229" y="104"/>
                  </a:cubicBezTo>
                  <a:cubicBezTo>
                    <a:pt x="1231" y="106"/>
                    <a:pt x="1232" y="108"/>
                    <a:pt x="1232" y="111"/>
                  </a:cubicBezTo>
                  <a:cubicBezTo>
                    <a:pt x="1233" y="113"/>
                    <a:pt x="1232" y="113"/>
                    <a:pt x="1231" y="116"/>
                  </a:cubicBezTo>
                  <a:cubicBezTo>
                    <a:pt x="1230" y="119"/>
                    <a:pt x="1231" y="121"/>
                    <a:pt x="1231" y="121"/>
                  </a:cubicBezTo>
                  <a:cubicBezTo>
                    <a:pt x="1231" y="121"/>
                    <a:pt x="1233" y="118"/>
                    <a:pt x="1234" y="117"/>
                  </a:cubicBezTo>
                  <a:cubicBezTo>
                    <a:pt x="1235" y="116"/>
                    <a:pt x="1236" y="116"/>
                    <a:pt x="1238" y="116"/>
                  </a:cubicBezTo>
                  <a:cubicBezTo>
                    <a:pt x="1240" y="116"/>
                    <a:pt x="1241" y="116"/>
                    <a:pt x="1241" y="116"/>
                  </a:cubicBezTo>
                  <a:cubicBezTo>
                    <a:pt x="1241" y="116"/>
                    <a:pt x="1241" y="117"/>
                    <a:pt x="1240" y="119"/>
                  </a:cubicBezTo>
                  <a:cubicBezTo>
                    <a:pt x="1239" y="122"/>
                    <a:pt x="1236" y="123"/>
                    <a:pt x="1233" y="125"/>
                  </a:cubicBezTo>
                  <a:cubicBezTo>
                    <a:pt x="1231" y="126"/>
                    <a:pt x="1232" y="129"/>
                    <a:pt x="1232" y="129"/>
                  </a:cubicBezTo>
                  <a:cubicBezTo>
                    <a:pt x="1232" y="129"/>
                    <a:pt x="1233" y="128"/>
                    <a:pt x="1234" y="127"/>
                  </a:cubicBezTo>
                  <a:cubicBezTo>
                    <a:pt x="1236" y="125"/>
                    <a:pt x="1238" y="125"/>
                    <a:pt x="1240" y="127"/>
                  </a:cubicBezTo>
                  <a:close/>
                  <a:moveTo>
                    <a:pt x="1237" y="136"/>
                  </a:moveTo>
                  <a:cubicBezTo>
                    <a:pt x="1239" y="138"/>
                    <a:pt x="1238" y="140"/>
                    <a:pt x="1238" y="140"/>
                  </a:cubicBezTo>
                  <a:cubicBezTo>
                    <a:pt x="1238" y="140"/>
                    <a:pt x="1237" y="139"/>
                    <a:pt x="1236" y="139"/>
                  </a:cubicBezTo>
                  <a:cubicBezTo>
                    <a:pt x="1235" y="138"/>
                    <a:pt x="1233" y="138"/>
                    <a:pt x="1231" y="139"/>
                  </a:cubicBezTo>
                  <a:cubicBezTo>
                    <a:pt x="1229" y="141"/>
                    <a:pt x="1228" y="143"/>
                    <a:pt x="1228" y="143"/>
                  </a:cubicBezTo>
                  <a:cubicBezTo>
                    <a:pt x="1228" y="143"/>
                    <a:pt x="1228" y="141"/>
                    <a:pt x="1229" y="139"/>
                  </a:cubicBezTo>
                  <a:cubicBezTo>
                    <a:pt x="1230" y="138"/>
                    <a:pt x="1230" y="136"/>
                    <a:pt x="1232" y="136"/>
                  </a:cubicBezTo>
                  <a:cubicBezTo>
                    <a:pt x="1233" y="135"/>
                    <a:pt x="1235" y="134"/>
                    <a:pt x="1237" y="136"/>
                  </a:cubicBezTo>
                  <a:close/>
                  <a:moveTo>
                    <a:pt x="1216" y="108"/>
                  </a:moveTo>
                  <a:cubicBezTo>
                    <a:pt x="1217" y="109"/>
                    <a:pt x="1217" y="110"/>
                    <a:pt x="1217" y="113"/>
                  </a:cubicBezTo>
                  <a:cubicBezTo>
                    <a:pt x="1217" y="113"/>
                    <a:pt x="1216" y="112"/>
                    <a:pt x="1215" y="111"/>
                  </a:cubicBezTo>
                  <a:cubicBezTo>
                    <a:pt x="1215" y="110"/>
                    <a:pt x="1214" y="109"/>
                    <a:pt x="1214" y="108"/>
                  </a:cubicBezTo>
                  <a:cubicBezTo>
                    <a:pt x="1214" y="106"/>
                    <a:pt x="1214" y="106"/>
                    <a:pt x="1214" y="106"/>
                  </a:cubicBezTo>
                  <a:cubicBezTo>
                    <a:pt x="1214" y="106"/>
                    <a:pt x="1215" y="107"/>
                    <a:pt x="1216" y="108"/>
                  </a:cubicBezTo>
                  <a:close/>
                  <a:moveTo>
                    <a:pt x="1237" y="106"/>
                  </a:moveTo>
                  <a:cubicBezTo>
                    <a:pt x="1237" y="106"/>
                    <a:pt x="1237" y="106"/>
                    <a:pt x="1237" y="108"/>
                  </a:cubicBezTo>
                  <a:cubicBezTo>
                    <a:pt x="1237" y="109"/>
                    <a:pt x="1237" y="110"/>
                    <a:pt x="1236" y="111"/>
                  </a:cubicBezTo>
                  <a:cubicBezTo>
                    <a:pt x="1235" y="112"/>
                    <a:pt x="1234" y="113"/>
                    <a:pt x="1234" y="113"/>
                  </a:cubicBezTo>
                  <a:cubicBezTo>
                    <a:pt x="1234" y="110"/>
                    <a:pt x="1234" y="109"/>
                    <a:pt x="1235" y="108"/>
                  </a:cubicBezTo>
                  <a:cubicBezTo>
                    <a:pt x="1236" y="107"/>
                    <a:pt x="1237" y="106"/>
                    <a:pt x="1237" y="106"/>
                  </a:cubicBezTo>
                  <a:close/>
                  <a:moveTo>
                    <a:pt x="1214" y="94"/>
                  </a:moveTo>
                  <a:cubicBezTo>
                    <a:pt x="1217" y="96"/>
                    <a:pt x="1222" y="97"/>
                    <a:pt x="1222" y="97"/>
                  </a:cubicBezTo>
                  <a:cubicBezTo>
                    <a:pt x="1222" y="97"/>
                    <a:pt x="1220" y="97"/>
                    <a:pt x="1217" y="97"/>
                  </a:cubicBezTo>
                  <a:cubicBezTo>
                    <a:pt x="1214" y="97"/>
                    <a:pt x="1212" y="97"/>
                    <a:pt x="1210" y="96"/>
                  </a:cubicBezTo>
                  <a:cubicBezTo>
                    <a:pt x="1208" y="95"/>
                    <a:pt x="1206" y="94"/>
                    <a:pt x="1206" y="94"/>
                  </a:cubicBezTo>
                  <a:cubicBezTo>
                    <a:pt x="1206" y="94"/>
                    <a:pt x="1208" y="94"/>
                    <a:pt x="1210" y="95"/>
                  </a:cubicBezTo>
                  <a:cubicBezTo>
                    <a:pt x="1212" y="95"/>
                    <a:pt x="1214" y="95"/>
                    <a:pt x="1214" y="95"/>
                  </a:cubicBezTo>
                  <a:cubicBezTo>
                    <a:pt x="1214" y="95"/>
                    <a:pt x="1210" y="94"/>
                    <a:pt x="1205" y="89"/>
                  </a:cubicBezTo>
                  <a:cubicBezTo>
                    <a:pt x="1202" y="85"/>
                    <a:pt x="1200" y="83"/>
                    <a:pt x="1197" y="83"/>
                  </a:cubicBezTo>
                  <a:cubicBezTo>
                    <a:pt x="1194" y="82"/>
                    <a:pt x="1195" y="83"/>
                    <a:pt x="1194" y="84"/>
                  </a:cubicBezTo>
                  <a:cubicBezTo>
                    <a:pt x="1193" y="85"/>
                    <a:pt x="1190" y="84"/>
                    <a:pt x="1190" y="83"/>
                  </a:cubicBezTo>
                  <a:cubicBezTo>
                    <a:pt x="1190" y="81"/>
                    <a:pt x="1191" y="80"/>
                    <a:pt x="1193" y="80"/>
                  </a:cubicBezTo>
                  <a:cubicBezTo>
                    <a:pt x="1195" y="80"/>
                    <a:pt x="1199" y="82"/>
                    <a:pt x="1199" y="82"/>
                  </a:cubicBezTo>
                  <a:cubicBezTo>
                    <a:pt x="1199" y="82"/>
                    <a:pt x="1196" y="76"/>
                    <a:pt x="1193" y="76"/>
                  </a:cubicBezTo>
                  <a:cubicBezTo>
                    <a:pt x="1190" y="76"/>
                    <a:pt x="1188" y="77"/>
                    <a:pt x="1187" y="78"/>
                  </a:cubicBezTo>
                  <a:cubicBezTo>
                    <a:pt x="1186" y="78"/>
                    <a:pt x="1184" y="79"/>
                    <a:pt x="1182" y="79"/>
                  </a:cubicBezTo>
                  <a:cubicBezTo>
                    <a:pt x="1181" y="79"/>
                    <a:pt x="1179" y="78"/>
                    <a:pt x="1179" y="78"/>
                  </a:cubicBezTo>
                  <a:cubicBezTo>
                    <a:pt x="1179" y="78"/>
                    <a:pt x="1181" y="78"/>
                    <a:pt x="1184" y="75"/>
                  </a:cubicBezTo>
                  <a:cubicBezTo>
                    <a:pt x="1186" y="72"/>
                    <a:pt x="1188" y="71"/>
                    <a:pt x="1190" y="71"/>
                  </a:cubicBezTo>
                  <a:cubicBezTo>
                    <a:pt x="1192" y="71"/>
                    <a:pt x="1195" y="71"/>
                    <a:pt x="1197" y="73"/>
                  </a:cubicBezTo>
                  <a:cubicBezTo>
                    <a:pt x="1198" y="75"/>
                    <a:pt x="1202" y="78"/>
                    <a:pt x="1202" y="78"/>
                  </a:cubicBezTo>
                  <a:cubicBezTo>
                    <a:pt x="1202" y="78"/>
                    <a:pt x="1202" y="77"/>
                    <a:pt x="1202" y="75"/>
                  </a:cubicBezTo>
                  <a:cubicBezTo>
                    <a:pt x="1201" y="74"/>
                    <a:pt x="1202" y="72"/>
                    <a:pt x="1202" y="72"/>
                  </a:cubicBezTo>
                  <a:cubicBezTo>
                    <a:pt x="1202" y="72"/>
                    <a:pt x="1204" y="77"/>
                    <a:pt x="1206" y="79"/>
                  </a:cubicBezTo>
                  <a:cubicBezTo>
                    <a:pt x="1208" y="82"/>
                    <a:pt x="1208" y="81"/>
                    <a:pt x="1210" y="83"/>
                  </a:cubicBezTo>
                  <a:cubicBezTo>
                    <a:pt x="1212" y="86"/>
                    <a:pt x="1212" y="86"/>
                    <a:pt x="1214" y="88"/>
                  </a:cubicBezTo>
                  <a:cubicBezTo>
                    <a:pt x="1217" y="91"/>
                    <a:pt x="1221" y="94"/>
                    <a:pt x="1221" y="94"/>
                  </a:cubicBezTo>
                  <a:cubicBezTo>
                    <a:pt x="1221" y="94"/>
                    <a:pt x="1216" y="93"/>
                    <a:pt x="1213" y="89"/>
                  </a:cubicBezTo>
                  <a:cubicBezTo>
                    <a:pt x="1208" y="84"/>
                    <a:pt x="1210" y="86"/>
                    <a:pt x="1207" y="84"/>
                  </a:cubicBezTo>
                  <a:cubicBezTo>
                    <a:pt x="1204" y="81"/>
                    <a:pt x="1201" y="81"/>
                    <a:pt x="1201" y="81"/>
                  </a:cubicBezTo>
                  <a:cubicBezTo>
                    <a:pt x="1201" y="81"/>
                    <a:pt x="1203" y="83"/>
                    <a:pt x="1206" y="86"/>
                  </a:cubicBezTo>
                  <a:cubicBezTo>
                    <a:pt x="1208" y="88"/>
                    <a:pt x="1210" y="92"/>
                    <a:pt x="1214" y="94"/>
                  </a:cubicBezTo>
                  <a:close/>
                  <a:moveTo>
                    <a:pt x="1221" y="89"/>
                  </a:moveTo>
                  <a:cubicBezTo>
                    <a:pt x="1223" y="91"/>
                    <a:pt x="1225" y="91"/>
                    <a:pt x="1225" y="91"/>
                  </a:cubicBezTo>
                  <a:cubicBezTo>
                    <a:pt x="1222" y="92"/>
                    <a:pt x="1222" y="92"/>
                    <a:pt x="1222" y="92"/>
                  </a:cubicBezTo>
                  <a:cubicBezTo>
                    <a:pt x="1219" y="91"/>
                    <a:pt x="1218" y="89"/>
                    <a:pt x="1217" y="86"/>
                  </a:cubicBezTo>
                  <a:cubicBezTo>
                    <a:pt x="1216" y="83"/>
                    <a:pt x="1214" y="81"/>
                    <a:pt x="1212" y="80"/>
                  </a:cubicBezTo>
                  <a:cubicBezTo>
                    <a:pt x="1211" y="79"/>
                    <a:pt x="1209" y="78"/>
                    <a:pt x="1209" y="78"/>
                  </a:cubicBezTo>
                  <a:cubicBezTo>
                    <a:pt x="1209" y="78"/>
                    <a:pt x="1212" y="78"/>
                    <a:pt x="1213" y="78"/>
                  </a:cubicBezTo>
                  <a:cubicBezTo>
                    <a:pt x="1216" y="79"/>
                    <a:pt x="1217" y="81"/>
                    <a:pt x="1218" y="83"/>
                  </a:cubicBezTo>
                  <a:cubicBezTo>
                    <a:pt x="1219" y="85"/>
                    <a:pt x="1220" y="88"/>
                    <a:pt x="1221" y="89"/>
                  </a:cubicBezTo>
                  <a:close/>
                  <a:moveTo>
                    <a:pt x="1177" y="59"/>
                  </a:moveTo>
                  <a:cubicBezTo>
                    <a:pt x="1175" y="60"/>
                    <a:pt x="1167" y="64"/>
                    <a:pt x="1167" y="64"/>
                  </a:cubicBezTo>
                  <a:cubicBezTo>
                    <a:pt x="1167" y="64"/>
                    <a:pt x="1174" y="62"/>
                    <a:pt x="1179" y="61"/>
                  </a:cubicBezTo>
                  <a:cubicBezTo>
                    <a:pt x="1184" y="59"/>
                    <a:pt x="1192" y="59"/>
                    <a:pt x="1194" y="60"/>
                  </a:cubicBezTo>
                  <a:cubicBezTo>
                    <a:pt x="1197" y="62"/>
                    <a:pt x="1200" y="64"/>
                    <a:pt x="1202" y="66"/>
                  </a:cubicBezTo>
                  <a:cubicBezTo>
                    <a:pt x="1205" y="69"/>
                    <a:pt x="1208" y="72"/>
                    <a:pt x="1208" y="72"/>
                  </a:cubicBezTo>
                  <a:cubicBezTo>
                    <a:pt x="1208" y="72"/>
                    <a:pt x="1204" y="70"/>
                    <a:pt x="1202" y="68"/>
                  </a:cubicBezTo>
                  <a:cubicBezTo>
                    <a:pt x="1199" y="66"/>
                    <a:pt x="1196" y="64"/>
                    <a:pt x="1193" y="63"/>
                  </a:cubicBezTo>
                  <a:cubicBezTo>
                    <a:pt x="1190" y="63"/>
                    <a:pt x="1186" y="62"/>
                    <a:pt x="1182" y="66"/>
                  </a:cubicBezTo>
                  <a:cubicBezTo>
                    <a:pt x="1178" y="69"/>
                    <a:pt x="1173" y="74"/>
                    <a:pt x="1170" y="74"/>
                  </a:cubicBezTo>
                  <a:cubicBezTo>
                    <a:pt x="1166" y="75"/>
                    <a:pt x="1162" y="73"/>
                    <a:pt x="1162" y="71"/>
                  </a:cubicBezTo>
                  <a:cubicBezTo>
                    <a:pt x="1162" y="69"/>
                    <a:pt x="1165" y="68"/>
                    <a:pt x="1166" y="69"/>
                  </a:cubicBezTo>
                  <a:cubicBezTo>
                    <a:pt x="1167" y="70"/>
                    <a:pt x="1166" y="71"/>
                    <a:pt x="1166" y="71"/>
                  </a:cubicBezTo>
                  <a:cubicBezTo>
                    <a:pt x="1166" y="71"/>
                    <a:pt x="1168" y="72"/>
                    <a:pt x="1169" y="70"/>
                  </a:cubicBezTo>
                  <a:cubicBezTo>
                    <a:pt x="1170" y="68"/>
                    <a:pt x="1170" y="66"/>
                    <a:pt x="1170" y="66"/>
                  </a:cubicBezTo>
                  <a:cubicBezTo>
                    <a:pt x="1170" y="66"/>
                    <a:pt x="1166" y="67"/>
                    <a:pt x="1164" y="67"/>
                  </a:cubicBezTo>
                  <a:cubicBezTo>
                    <a:pt x="1161" y="67"/>
                    <a:pt x="1155" y="68"/>
                    <a:pt x="1152" y="64"/>
                  </a:cubicBezTo>
                  <a:cubicBezTo>
                    <a:pt x="1149" y="60"/>
                    <a:pt x="1149" y="57"/>
                    <a:pt x="1151" y="56"/>
                  </a:cubicBezTo>
                  <a:cubicBezTo>
                    <a:pt x="1153" y="55"/>
                    <a:pt x="1155" y="56"/>
                    <a:pt x="1156" y="57"/>
                  </a:cubicBezTo>
                  <a:cubicBezTo>
                    <a:pt x="1157" y="59"/>
                    <a:pt x="1154" y="61"/>
                    <a:pt x="1154" y="61"/>
                  </a:cubicBezTo>
                  <a:cubicBezTo>
                    <a:pt x="1154" y="61"/>
                    <a:pt x="1155" y="62"/>
                    <a:pt x="1156" y="62"/>
                  </a:cubicBezTo>
                  <a:cubicBezTo>
                    <a:pt x="1158" y="63"/>
                    <a:pt x="1162" y="63"/>
                    <a:pt x="1165" y="61"/>
                  </a:cubicBezTo>
                  <a:cubicBezTo>
                    <a:pt x="1168" y="60"/>
                    <a:pt x="1174" y="57"/>
                    <a:pt x="1175" y="57"/>
                  </a:cubicBezTo>
                  <a:cubicBezTo>
                    <a:pt x="1174" y="57"/>
                    <a:pt x="1168" y="58"/>
                    <a:pt x="1165" y="56"/>
                  </a:cubicBezTo>
                  <a:cubicBezTo>
                    <a:pt x="1162" y="53"/>
                    <a:pt x="1161" y="50"/>
                    <a:pt x="1164" y="49"/>
                  </a:cubicBezTo>
                  <a:cubicBezTo>
                    <a:pt x="1166" y="47"/>
                    <a:pt x="1168" y="48"/>
                    <a:pt x="1168" y="48"/>
                  </a:cubicBezTo>
                  <a:cubicBezTo>
                    <a:pt x="1169" y="49"/>
                    <a:pt x="1169" y="52"/>
                    <a:pt x="1168" y="52"/>
                  </a:cubicBezTo>
                  <a:cubicBezTo>
                    <a:pt x="1167" y="53"/>
                    <a:pt x="1165" y="53"/>
                    <a:pt x="1165" y="53"/>
                  </a:cubicBezTo>
                  <a:cubicBezTo>
                    <a:pt x="1165" y="53"/>
                    <a:pt x="1168" y="55"/>
                    <a:pt x="1171" y="54"/>
                  </a:cubicBezTo>
                  <a:cubicBezTo>
                    <a:pt x="1174" y="54"/>
                    <a:pt x="1181" y="52"/>
                    <a:pt x="1187" y="53"/>
                  </a:cubicBezTo>
                  <a:cubicBezTo>
                    <a:pt x="1192" y="54"/>
                    <a:pt x="1198" y="56"/>
                    <a:pt x="1201" y="59"/>
                  </a:cubicBezTo>
                  <a:cubicBezTo>
                    <a:pt x="1204" y="63"/>
                    <a:pt x="1205" y="64"/>
                    <a:pt x="1207" y="66"/>
                  </a:cubicBezTo>
                  <a:cubicBezTo>
                    <a:pt x="1208" y="68"/>
                    <a:pt x="1209" y="69"/>
                    <a:pt x="1209" y="69"/>
                  </a:cubicBezTo>
                  <a:cubicBezTo>
                    <a:pt x="1209" y="69"/>
                    <a:pt x="1205" y="66"/>
                    <a:pt x="1200" y="61"/>
                  </a:cubicBezTo>
                  <a:cubicBezTo>
                    <a:pt x="1194" y="56"/>
                    <a:pt x="1192" y="57"/>
                    <a:pt x="1187" y="57"/>
                  </a:cubicBezTo>
                  <a:cubicBezTo>
                    <a:pt x="1183" y="57"/>
                    <a:pt x="1179" y="57"/>
                    <a:pt x="1177" y="59"/>
                  </a:cubicBezTo>
                  <a:close/>
                  <a:moveTo>
                    <a:pt x="1213" y="53"/>
                  </a:moveTo>
                  <a:cubicBezTo>
                    <a:pt x="1215" y="57"/>
                    <a:pt x="1215" y="61"/>
                    <a:pt x="1215" y="61"/>
                  </a:cubicBezTo>
                  <a:cubicBezTo>
                    <a:pt x="1215" y="61"/>
                    <a:pt x="1214" y="57"/>
                    <a:pt x="1210" y="52"/>
                  </a:cubicBezTo>
                  <a:cubicBezTo>
                    <a:pt x="1205" y="48"/>
                    <a:pt x="1201" y="45"/>
                    <a:pt x="1197" y="45"/>
                  </a:cubicBezTo>
                  <a:cubicBezTo>
                    <a:pt x="1191" y="43"/>
                    <a:pt x="1185" y="45"/>
                    <a:pt x="1185" y="45"/>
                  </a:cubicBezTo>
                  <a:cubicBezTo>
                    <a:pt x="1184" y="45"/>
                    <a:pt x="1193" y="44"/>
                    <a:pt x="1199" y="48"/>
                  </a:cubicBezTo>
                  <a:cubicBezTo>
                    <a:pt x="1205" y="51"/>
                    <a:pt x="1207" y="53"/>
                    <a:pt x="1209" y="57"/>
                  </a:cubicBezTo>
                  <a:cubicBezTo>
                    <a:pt x="1211" y="60"/>
                    <a:pt x="1211" y="64"/>
                    <a:pt x="1211" y="64"/>
                  </a:cubicBezTo>
                  <a:cubicBezTo>
                    <a:pt x="1211" y="64"/>
                    <a:pt x="1208" y="59"/>
                    <a:pt x="1204" y="55"/>
                  </a:cubicBezTo>
                  <a:cubicBezTo>
                    <a:pt x="1200" y="50"/>
                    <a:pt x="1193" y="49"/>
                    <a:pt x="1187" y="49"/>
                  </a:cubicBezTo>
                  <a:cubicBezTo>
                    <a:pt x="1182" y="49"/>
                    <a:pt x="1176" y="51"/>
                    <a:pt x="1172" y="48"/>
                  </a:cubicBezTo>
                  <a:cubicBezTo>
                    <a:pt x="1169" y="46"/>
                    <a:pt x="1168" y="42"/>
                    <a:pt x="1169" y="40"/>
                  </a:cubicBezTo>
                  <a:cubicBezTo>
                    <a:pt x="1169" y="38"/>
                    <a:pt x="1174" y="36"/>
                    <a:pt x="1175" y="38"/>
                  </a:cubicBezTo>
                  <a:cubicBezTo>
                    <a:pt x="1176" y="40"/>
                    <a:pt x="1176" y="41"/>
                    <a:pt x="1175" y="42"/>
                  </a:cubicBezTo>
                  <a:cubicBezTo>
                    <a:pt x="1174" y="43"/>
                    <a:pt x="1172" y="42"/>
                    <a:pt x="1172" y="42"/>
                  </a:cubicBezTo>
                  <a:cubicBezTo>
                    <a:pt x="1172" y="42"/>
                    <a:pt x="1173" y="44"/>
                    <a:pt x="1175" y="45"/>
                  </a:cubicBezTo>
                  <a:cubicBezTo>
                    <a:pt x="1176" y="45"/>
                    <a:pt x="1179" y="44"/>
                    <a:pt x="1181" y="43"/>
                  </a:cubicBezTo>
                  <a:cubicBezTo>
                    <a:pt x="1183" y="42"/>
                    <a:pt x="1186" y="40"/>
                    <a:pt x="1191" y="41"/>
                  </a:cubicBezTo>
                  <a:cubicBezTo>
                    <a:pt x="1196" y="41"/>
                    <a:pt x="1201" y="41"/>
                    <a:pt x="1205" y="45"/>
                  </a:cubicBezTo>
                  <a:cubicBezTo>
                    <a:pt x="1209" y="49"/>
                    <a:pt x="1211" y="50"/>
                    <a:pt x="1213" y="53"/>
                  </a:cubicBezTo>
                  <a:close/>
                  <a:moveTo>
                    <a:pt x="1211" y="40"/>
                  </a:moveTo>
                  <a:cubicBezTo>
                    <a:pt x="1211" y="40"/>
                    <a:pt x="1213" y="42"/>
                    <a:pt x="1215" y="46"/>
                  </a:cubicBezTo>
                  <a:cubicBezTo>
                    <a:pt x="1217" y="49"/>
                    <a:pt x="1219" y="57"/>
                    <a:pt x="1219" y="57"/>
                  </a:cubicBezTo>
                  <a:cubicBezTo>
                    <a:pt x="1219" y="57"/>
                    <a:pt x="1218" y="53"/>
                    <a:pt x="1213" y="48"/>
                  </a:cubicBezTo>
                  <a:cubicBezTo>
                    <a:pt x="1209" y="43"/>
                    <a:pt x="1208" y="43"/>
                    <a:pt x="1206" y="42"/>
                  </a:cubicBezTo>
                  <a:cubicBezTo>
                    <a:pt x="1204" y="40"/>
                    <a:pt x="1204" y="39"/>
                    <a:pt x="1206" y="38"/>
                  </a:cubicBezTo>
                  <a:cubicBezTo>
                    <a:pt x="1207" y="38"/>
                    <a:pt x="1209" y="39"/>
                    <a:pt x="1209" y="39"/>
                  </a:cubicBezTo>
                  <a:cubicBezTo>
                    <a:pt x="1209" y="39"/>
                    <a:pt x="1207" y="36"/>
                    <a:pt x="1205" y="37"/>
                  </a:cubicBezTo>
                  <a:cubicBezTo>
                    <a:pt x="1203" y="37"/>
                    <a:pt x="1201" y="38"/>
                    <a:pt x="1200" y="39"/>
                  </a:cubicBezTo>
                  <a:cubicBezTo>
                    <a:pt x="1198" y="39"/>
                    <a:pt x="1194" y="37"/>
                    <a:pt x="1194" y="37"/>
                  </a:cubicBezTo>
                  <a:cubicBezTo>
                    <a:pt x="1194" y="37"/>
                    <a:pt x="1196" y="35"/>
                    <a:pt x="1198" y="34"/>
                  </a:cubicBezTo>
                  <a:cubicBezTo>
                    <a:pt x="1200" y="34"/>
                    <a:pt x="1200" y="34"/>
                    <a:pt x="1204" y="33"/>
                  </a:cubicBezTo>
                  <a:cubicBezTo>
                    <a:pt x="1208" y="33"/>
                    <a:pt x="1213" y="36"/>
                    <a:pt x="1216" y="40"/>
                  </a:cubicBezTo>
                  <a:cubicBezTo>
                    <a:pt x="1219" y="45"/>
                    <a:pt x="1220" y="53"/>
                    <a:pt x="1220" y="53"/>
                  </a:cubicBezTo>
                  <a:cubicBezTo>
                    <a:pt x="1220" y="53"/>
                    <a:pt x="1219" y="48"/>
                    <a:pt x="1216" y="44"/>
                  </a:cubicBezTo>
                  <a:cubicBezTo>
                    <a:pt x="1214" y="41"/>
                    <a:pt x="1211" y="40"/>
                    <a:pt x="1211" y="40"/>
                  </a:cubicBezTo>
                  <a:close/>
                  <a:moveTo>
                    <a:pt x="1214" y="32"/>
                  </a:moveTo>
                  <a:cubicBezTo>
                    <a:pt x="1217" y="35"/>
                    <a:pt x="1218" y="40"/>
                    <a:pt x="1218" y="40"/>
                  </a:cubicBezTo>
                  <a:cubicBezTo>
                    <a:pt x="1218" y="40"/>
                    <a:pt x="1213" y="34"/>
                    <a:pt x="1208" y="30"/>
                  </a:cubicBezTo>
                  <a:cubicBezTo>
                    <a:pt x="1204" y="27"/>
                    <a:pt x="1200" y="30"/>
                    <a:pt x="1197" y="31"/>
                  </a:cubicBezTo>
                  <a:cubicBezTo>
                    <a:pt x="1191" y="33"/>
                    <a:pt x="1189" y="33"/>
                    <a:pt x="1189" y="33"/>
                  </a:cubicBezTo>
                  <a:cubicBezTo>
                    <a:pt x="1189" y="33"/>
                    <a:pt x="1189" y="30"/>
                    <a:pt x="1192" y="29"/>
                  </a:cubicBezTo>
                  <a:cubicBezTo>
                    <a:pt x="1194" y="28"/>
                    <a:pt x="1199" y="26"/>
                    <a:pt x="1199" y="26"/>
                  </a:cubicBezTo>
                  <a:cubicBezTo>
                    <a:pt x="1199" y="26"/>
                    <a:pt x="1192" y="23"/>
                    <a:pt x="1189" y="26"/>
                  </a:cubicBezTo>
                  <a:cubicBezTo>
                    <a:pt x="1186" y="29"/>
                    <a:pt x="1186" y="32"/>
                    <a:pt x="1183" y="34"/>
                  </a:cubicBezTo>
                  <a:cubicBezTo>
                    <a:pt x="1181" y="35"/>
                    <a:pt x="1177" y="34"/>
                    <a:pt x="1175" y="32"/>
                  </a:cubicBezTo>
                  <a:cubicBezTo>
                    <a:pt x="1173" y="29"/>
                    <a:pt x="1174" y="27"/>
                    <a:pt x="1175" y="26"/>
                  </a:cubicBezTo>
                  <a:cubicBezTo>
                    <a:pt x="1177" y="26"/>
                    <a:pt x="1178" y="26"/>
                    <a:pt x="1180" y="27"/>
                  </a:cubicBezTo>
                  <a:cubicBezTo>
                    <a:pt x="1181" y="28"/>
                    <a:pt x="1180" y="30"/>
                    <a:pt x="1180" y="30"/>
                  </a:cubicBezTo>
                  <a:cubicBezTo>
                    <a:pt x="1180" y="30"/>
                    <a:pt x="1181" y="30"/>
                    <a:pt x="1182" y="28"/>
                  </a:cubicBezTo>
                  <a:cubicBezTo>
                    <a:pt x="1183" y="27"/>
                    <a:pt x="1184" y="25"/>
                    <a:pt x="1185" y="23"/>
                  </a:cubicBezTo>
                  <a:cubicBezTo>
                    <a:pt x="1188" y="20"/>
                    <a:pt x="1191" y="20"/>
                    <a:pt x="1194" y="20"/>
                  </a:cubicBezTo>
                  <a:cubicBezTo>
                    <a:pt x="1197" y="20"/>
                    <a:pt x="1199" y="22"/>
                    <a:pt x="1199" y="22"/>
                  </a:cubicBezTo>
                  <a:cubicBezTo>
                    <a:pt x="1199" y="22"/>
                    <a:pt x="1198" y="20"/>
                    <a:pt x="1198" y="19"/>
                  </a:cubicBezTo>
                  <a:cubicBezTo>
                    <a:pt x="1197" y="17"/>
                    <a:pt x="1195" y="15"/>
                    <a:pt x="1195" y="15"/>
                  </a:cubicBezTo>
                  <a:cubicBezTo>
                    <a:pt x="1195" y="15"/>
                    <a:pt x="1199" y="15"/>
                    <a:pt x="1203" y="19"/>
                  </a:cubicBezTo>
                  <a:cubicBezTo>
                    <a:pt x="1206" y="22"/>
                    <a:pt x="1206" y="23"/>
                    <a:pt x="1208" y="26"/>
                  </a:cubicBezTo>
                  <a:cubicBezTo>
                    <a:pt x="1210" y="29"/>
                    <a:pt x="1212" y="31"/>
                    <a:pt x="1214" y="32"/>
                  </a:cubicBezTo>
                  <a:close/>
                  <a:moveTo>
                    <a:pt x="1227" y="86"/>
                  </a:moveTo>
                  <a:cubicBezTo>
                    <a:pt x="1228" y="88"/>
                    <a:pt x="1227" y="89"/>
                    <a:pt x="1225" y="91"/>
                  </a:cubicBezTo>
                  <a:cubicBezTo>
                    <a:pt x="1224" y="89"/>
                    <a:pt x="1223" y="88"/>
                    <a:pt x="1224" y="86"/>
                  </a:cubicBezTo>
                  <a:cubicBezTo>
                    <a:pt x="1225" y="84"/>
                    <a:pt x="1225" y="82"/>
                    <a:pt x="1225" y="82"/>
                  </a:cubicBezTo>
                  <a:cubicBezTo>
                    <a:pt x="1225" y="82"/>
                    <a:pt x="1226" y="84"/>
                    <a:pt x="1227" y="86"/>
                  </a:cubicBezTo>
                  <a:close/>
                  <a:moveTo>
                    <a:pt x="1224" y="77"/>
                  </a:moveTo>
                  <a:cubicBezTo>
                    <a:pt x="1223" y="79"/>
                    <a:pt x="1220" y="80"/>
                    <a:pt x="1217" y="78"/>
                  </a:cubicBezTo>
                  <a:cubicBezTo>
                    <a:pt x="1215" y="77"/>
                    <a:pt x="1215" y="75"/>
                    <a:pt x="1214" y="73"/>
                  </a:cubicBezTo>
                  <a:cubicBezTo>
                    <a:pt x="1214" y="70"/>
                    <a:pt x="1211" y="69"/>
                    <a:pt x="1211" y="68"/>
                  </a:cubicBezTo>
                  <a:cubicBezTo>
                    <a:pt x="1210" y="66"/>
                    <a:pt x="1210" y="65"/>
                    <a:pt x="1210" y="65"/>
                  </a:cubicBezTo>
                  <a:cubicBezTo>
                    <a:pt x="1210" y="65"/>
                    <a:pt x="1210" y="66"/>
                    <a:pt x="1212" y="66"/>
                  </a:cubicBezTo>
                  <a:cubicBezTo>
                    <a:pt x="1213" y="67"/>
                    <a:pt x="1217" y="66"/>
                    <a:pt x="1220" y="69"/>
                  </a:cubicBezTo>
                  <a:cubicBezTo>
                    <a:pt x="1223" y="72"/>
                    <a:pt x="1225" y="75"/>
                    <a:pt x="1224" y="77"/>
                  </a:cubicBezTo>
                  <a:close/>
                  <a:moveTo>
                    <a:pt x="1272" y="78"/>
                  </a:moveTo>
                  <a:cubicBezTo>
                    <a:pt x="1272" y="78"/>
                    <a:pt x="1270" y="79"/>
                    <a:pt x="1269" y="79"/>
                  </a:cubicBezTo>
                  <a:cubicBezTo>
                    <a:pt x="1267" y="79"/>
                    <a:pt x="1265" y="78"/>
                    <a:pt x="1264" y="78"/>
                  </a:cubicBezTo>
                  <a:cubicBezTo>
                    <a:pt x="1263" y="77"/>
                    <a:pt x="1261" y="76"/>
                    <a:pt x="1257" y="76"/>
                  </a:cubicBezTo>
                  <a:cubicBezTo>
                    <a:pt x="1255" y="76"/>
                    <a:pt x="1251" y="82"/>
                    <a:pt x="1251" y="82"/>
                  </a:cubicBezTo>
                  <a:cubicBezTo>
                    <a:pt x="1251" y="82"/>
                    <a:pt x="1255" y="80"/>
                    <a:pt x="1257" y="80"/>
                  </a:cubicBezTo>
                  <a:cubicBezTo>
                    <a:pt x="1260" y="80"/>
                    <a:pt x="1261" y="81"/>
                    <a:pt x="1261" y="83"/>
                  </a:cubicBezTo>
                  <a:cubicBezTo>
                    <a:pt x="1261" y="84"/>
                    <a:pt x="1258" y="85"/>
                    <a:pt x="1257" y="84"/>
                  </a:cubicBezTo>
                  <a:cubicBezTo>
                    <a:pt x="1256" y="83"/>
                    <a:pt x="1257" y="82"/>
                    <a:pt x="1254" y="83"/>
                  </a:cubicBezTo>
                  <a:cubicBezTo>
                    <a:pt x="1251" y="83"/>
                    <a:pt x="1248" y="85"/>
                    <a:pt x="1245" y="89"/>
                  </a:cubicBezTo>
                  <a:cubicBezTo>
                    <a:pt x="1241" y="94"/>
                    <a:pt x="1237" y="95"/>
                    <a:pt x="1237" y="95"/>
                  </a:cubicBezTo>
                  <a:cubicBezTo>
                    <a:pt x="1237" y="95"/>
                    <a:pt x="1239" y="95"/>
                    <a:pt x="1241" y="95"/>
                  </a:cubicBezTo>
                  <a:cubicBezTo>
                    <a:pt x="1243" y="94"/>
                    <a:pt x="1245" y="94"/>
                    <a:pt x="1245" y="94"/>
                  </a:cubicBezTo>
                  <a:cubicBezTo>
                    <a:pt x="1245" y="94"/>
                    <a:pt x="1243" y="95"/>
                    <a:pt x="1241" y="96"/>
                  </a:cubicBezTo>
                  <a:cubicBezTo>
                    <a:pt x="1238" y="97"/>
                    <a:pt x="1237" y="97"/>
                    <a:pt x="1234" y="97"/>
                  </a:cubicBezTo>
                  <a:cubicBezTo>
                    <a:pt x="1231" y="97"/>
                    <a:pt x="1228" y="97"/>
                    <a:pt x="1228" y="97"/>
                  </a:cubicBezTo>
                  <a:cubicBezTo>
                    <a:pt x="1228" y="97"/>
                    <a:pt x="1233" y="96"/>
                    <a:pt x="1237" y="94"/>
                  </a:cubicBezTo>
                  <a:cubicBezTo>
                    <a:pt x="1240" y="92"/>
                    <a:pt x="1242" y="88"/>
                    <a:pt x="1245" y="86"/>
                  </a:cubicBezTo>
                  <a:cubicBezTo>
                    <a:pt x="1248" y="83"/>
                    <a:pt x="1249" y="81"/>
                    <a:pt x="1249" y="81"/>
                  </a:cubicBezTo>
                  <a:cubicBezTo>
                    <a:pt x="1249" y="81"/>
                    <a:pt x="1247" y="81"/>
                    <a:pt x="1244" y="84"/>
                  </a:cubicBezTo>
                  <a:cubicBezTo>
                    <a:pt x="1241" y="86"/>
                    <a:pt x="1243" y="84"/>
                    <a:pt x="1238" y="89"/>
                  </a:cubicBezTo>
                  <a:cubicBezTo>
                    <a:pt x="1235" y="93"/>
                    <a:pt x="1230" y="94"/>
                    <a:pt x="1230" y="94"/>
                  </a:cubicBezTo>
                  <a:cubicBezTo>
                    <a:pt x="1230" y="94"/>
                    <a:pt x="1234" y="91"/>
                    <a:pt x="1236" y="88"/>
                  </a:cubicBezTo>
                  <a:cubicBezTo>
                    <a:pt x="1239" y="86"/>
                    <a:pt x="1238" y="86"/>
                    <a:pt x="1241" y="83"/>
                  </a:cubicBezTo>
                  <a:cubicBezTo>
                    <a:pt x="1243" y="81"/>
                    <a:pt x="1242" y="82"/>
                    <a:pt x="1245" y="79"/>
                  </a:cubicBezTo>
                  <a:cubicBezTo>
                    <a:pt x="1247" y="77"/>
                    <a:pt x="1249" y="72"/>
                    <a:pt x="1249" y="72"/>
                  </a:cubicBezTo>
                  <a:cubicBezTo>
                    <a:pt x="1249" y="72"/>
                    <a:pt x="1250" y="74"/>
                    <a:pt x="1249" y="75"/>
                  </a:cubicBezTo>
                  <a:cubicBezTo>
                    <a:pt x="1249" y="77"/>
                    <a:pt x="1249" y="78"/>
                    <a:pt x="1249" y="78"/>
                  </a:cubicBezTo>
                  <a:cubicBezTo>
                    <a:pt x="1249" y="78"/>
                    <a:pt x="1252" y="75"/>
                    <a:pt x="1254" y="73"/>
                  </a:cubicBezTo>
                  <a:cubicBezTo>
                    <a:pt x="1256" y="71"/>
                    <a:pt x="1258" y="71"/>
                    <a:pt x="1261" y="71"/>
                  </a:cubicBezTo>
                  <a:cubicBezTo>
                    <a:pt x="1263" y="71"/>
                    <a:pt x="1264" y="72"/>
                    <a:pt x="1267" y="75"/>
                  </a:cubicBezTo>
                  <a:cubicBezTo>
                    <a:pt x="1270" y="78"/>
                    <a:pt x="1272" y="78"/>
                    <a:pt x="1272" y="78"/>
                  </a:cubicBezTo>
                  <a:close/>
                  <a:moveTo>
                    <a:pt x="1237" y="78"/>
                  </a:moveTo>
                  <a:cubicBezTo>
                    <a:pt x="1239" y="78"/>
                    <a:pt x="1242" y="78"/>
                    <a:pt x="1242" y="78"/>
                  </a:cubicBezTo>
                  <a:cubicBezTo>
                    <a:pt x="1242" y="78"/>
                    <a:pt x="1240" y="79"/>
                    <a:pt x="1238" y="80"/>
                  </a:cubicBezTo>
                  <a:cubicBezTo>
                    <a:pt x="1237" y="81"/>
                    <a:pt x="1235" y="83"/>
                    <a:pt x="1234" y="86"/>
                  </a:cubicBezTo>
                  <a:cubicBezTo>
                    <a:pt x="1232" y="89"/>
                    <a:pt x="1232" y="91"/>
                    <a:pt x="1229" y="92"/>
                  </a:cubicBezTo>
                  <a:cubicBezTo>
                    <a:pt x="1226" y="91"/>
                    <a:pt x="1226" y="91"/>
                    <a:pt x="1226" y="91"/>
                  </a:cubicBezTo>
                  <a:cubicBezTo>
                    <a:pt x="1226" y="91"/>
                    <a:pt x="1228" y="91"/>
                    <a:pt x="1229" y="89"/>
                  </a:cubicBezTo>
                  <a:cubicBezTo>
                    <a:pt x="1231" y="88"/>
                    <a:pt x="1232" y="85"/>
                    <a:pt x="1233" y="83"/>
                  </a:cubicBezTo>
                  <a:cubicBezTo>
                    <a:pt x="1234" y="81"/>
                    <a:pt x="1235" y="79"/>
                    <a:pt x="1237" y="78"/>
                  </a:cubicBezTo>
                  <a:close/>
                  <a:moveTo>
                    <a:pt x="1299" y="64"/>
                  </a:moveTo>
                  <a:cubicBezTo>
                    <a:pt x="1296" y="68"/>
                    <a:pt x="1290" y="67"/>
                    <a:pt x="1287" y="67"/>
                  </a:cubicBezTo>
                  <a:cubicBezTo>
                    <a:pt x="1284" y="67"/>
                    <a:pt x="1280" y="66"/>
                    <a:pt x="1280" y="66"/>
                  </a:cubicBezTo>
                  <a:cubicBezTo>
                    <a:pt x="1280" y="66"/>
                    <a:pt x="1280" y="68"/>
                    <a:pt x="1282" y="70"/>
                  </a:cubicBezTo>
                  <a:cubicBezTo>
                    <a:pt x="1283" y="72"/>
                    <a:pt x="1285" y="71"/>
                    <a:pt x="1285" y="71"/>
                  </a:cubicBezTo>
                  <a:cubicBezTo>
                    <a:pt x="1285" y="71"/>
                    <a:pt x="1284" y="70"/>
                    <a:pt x="1285" y="69"/>
                  </a:cubicBezTo>
                  <a:cubicBezTo>
                    <a:pt x="1286" y="68"/>
                    <a:pt x="1288" y="69"/>
                    <a:pt x="1288" y="71"/>
                  </a:cubicBezTo>
                  <a:cubicBezTo>
                    <a:pt x="1288" y="73"/>
                    <a:pt x="1285" y="75"/>
                    <a:pt x="1281" y="74"/>
                  </a:cubicBezTo>
                  <a:cubicBezTo>
                    <a:pt x="1277" y="74"/>
                    <a:pt x="1273" y="69"/>
                    <a:pt x="1269" y="66"/>
                  </a:cubicBezTo>
                  <a:cubicBezTo>
                    <a:pt x="1265" y="62"/>
                    <a:pt x="1261" y="63"/>
                    <a:pt x="1257" y="63"/>
                  </a:cubicBezTo>
                  <a:cubicBezTo>
                    <a:pt x="1255" y="64"/>
                    <a:pt x="1251" y="66"/>
                    <a:pt x="1249" y="68"/>
                  </a:cubicBezTo>
                  <a:cubicBezTo>
                    <a:pt x="1247" y="70"/>
                    <a:pt x="1243" y="72"/>
                    <a:pt x="1243" y="72"/>
                  </a:cubicBezTo>
                  <a:cubicBezTo>
                    <a:pt x="1243" y="72"/>
                    <a:pt x="1246" y="69"/>
                    <a:pt x="1248" y="66"/>
                  </a:cubicBezTo>
                  <a:cubicBezTo>
                    <a:pt x="1251" y="64"/>
                    <a:pt x="1253" y="62"/>
                    <a:pt x="1257" y="60"/>
                  </a:cubicBezTo>
                  <a:cubicBezTo>
                    <a:pt x="1259" y="59"/>
                    <a:pt x="1267" y="59"/>
                    <a:pt x="1272" y="61"/>
                  </a:cubicBezTo>
                  <a:cubicBezTo>
                    <a:pt x="1277" y="62"/>
                    <a:pt x="1284" y="64"/>
                    <a:pt x="1284" y="64"/>
                  </a:cubicBezTo>
                  <a:cubicBezTo>
                    <a:pt x="1284" y="64"/>
                    <a:pt x="1276" y="60"/>
                    <a:pt x="1274" y="59"/>
                  </a:cubicBezTo>
                  <a:cubicBezTo>
                    <a:pt x="1272" y="57"/>
                    <a:pt x="1268" y="57"/>
                    <a:pt x="1263" y="57"/>
                  </a:cubicBezTo>
                  <a:cubicBezTo>
                    <a:pt x="1259" y="57"/>
                    <a:pt x="1256" y="56"/>
                    <a:pt x="1251" y="61"/>
                  </a:cubicBezTo>
                  <a:cubicBezTo>
                    <a:pt x="1246" y="66"/>
                    <a:pt x="1242" y="69"/>
                    <a:pt x="1242" y="69"/>
                  </a:cubicBezTo>
                  <a:cubicBezTo>
                    <a:pt x="1242" y="69"/>
                    <a:pt x="1243" y="68"/>
                    <a:pt x="1244" y="66"/>
                  </a:cubicBezTo>
                  <a:cubicBezTo>
                    <a:pt x="1246" y="64"/>
                    <a:pt x="1246" y="63"/>
                    <a:pt x="1250" y="59"/>
                  </a:cubicBezTo>
                  <a:cubicBezTo>
                    <a:pt x="1253" y="56"/>
                    <a:pt x="1259" y="54"/>
                    <a:pt x="1264" y="53"/>
                  </a:cubicBezTo>
                  <a:cubicBezTo>
                    <a:pt x="1269" y="52"/>
                    <a:pt x="1277" y="54"/>
                    <a:pt x="1280" y="54"/>
                  </a:cubicBezTo>
                  <a:cubicBezTo>
                    <a:pt x="1283" y="55"/>
                    <a:pt x="1286" y="53"/>
                    <a:pt x="1286" y="53"/>
                  </a:cubicBezTo>
                  <a:cubicBezTo>
                    <a:pt x="1286" y="53"/>
                    <a:pt x="1284" y="53"/>
                    <a:pt x="1283" y="52"/>
                  </a:cubicBezTo>
                  <a:cubicBezTo>
                    <a:pt x="1282" y="52"/>
                    <a:pt x="1282" y="49"/>
                    <a:pt x="1283" y="48"/>
                  </a:cubicBezTo>
                  <a:cubicBezTo>
                    <a:pt x="1283" y="48"/>
                    <a:pt x="1284" y="47"/>
                    <a:pt x="1287" y="49"/>
                  </a:cubicBezTo>
                  <a:cubicBezTo>
                    <a:pt x="1289" y="50"/>
                    <a:pt x="1289" y="53"/>
                    <a:pt x="1286" y="56"/>
                  </a:cubicBezTo>
                  <a:cubicBezTo>
                    <a:pt x="1283" y="58"/>
                    <a:pt x="1277" y="57"/>
                    <a:pt x="1276" y="57"/>
                  </a:cubicBezTo>
                  <a:cubicBezTo>
                    <a:pt x="1277" y="57"/>
                    <a:pt x="1283" y="60"/>
                    <a:pt x="1285" y="61"/>
                  </a:cubicBezTo>
                  <a:cubicBezTo>
                    <a:pt x="1289" y="63"/>
                    <a:pt x="1293" y="63"/>
                    <a:pt x="1295" y="62"/>
                  </a:cubicBezTo>
                  <a:cubicBezTo>
                    <a:pt x="1296" y="62"/>
                    <a:pt x="1297" y="61"/>
                    <a:pt x="1297" y="61"/>
                  </a:cubicBezTo>
                  <a:cubicBezTo>
                    <a:pt x="1297" y="61"/>
                    <a:pt x="1294" y="59"/>
                    <a:pt x="1295" y="57"/>
                  </a:cubicBezTo>
                  <a:cubicBezTo>
                    <a:pt x="1295" y="56"/>
                    <a:pt x="1298" y="55"/>
                    <a:pt x="1299" y="56"/>
                  </a:cubicBezTo>
                  <a:cubicBezTo>
                    <a:pt x="1301" y="57"/>
                    <a:pt x="1302" y="60"/>
                    <a:pt x="1299" y="64"/>
                  </a:cubicBezTo>
                  <a:close/>
                  <a:moveTo>
                    <a:pt x="1282" y="40"/>
                  </a:moveTo>
                  <a:cubicBezTo>
                    <a:pt x="1283" y="42"/>
                    <a:pt x="1282" y="46"/>
                    <a:pt x="1278" y="48"/>
                  </a:cubicBezTo>
                  <a:cubicBezTo>
                    <a:pt x="1275" y="51"/>
                    <a:pt x="1269" y="49"/>
                    <a:pt x="1264" y="49"/>
                  </a:cubicBezTo>
                  <a:cubicBezTo>
                    <a:pt x="1258" y="49"/>
                    <a:pt x="1251" y="50"/>
                    <a:pt x="1247" y="55"/>
                  </a:cubicBezTo>
                  <a:cubicBezTo>
                    <a:pt x="1242" y="59"/>
                    <a:pt x="1239" y="64"/>
                    <a:pt x="1239" y="64"/>
                  </a:cubicBezTo>
                  <a:cubicBezTo>
                    <a:pt x="1239" y="64"/>
                    <a:pt x="1239" y="60"/>
                    <a:pt x="1241" y="57"/>
                  </a:cubicBezTo>
                  <a:cubicBezTo>
                    <a:pt x="1244" y="53"/>
                    <a:pt x="1246" y="51"/>
                    <a:pt x="1252" y="48"/>
                  </a:cubicBezTo>
                  <a:cubicBezTo>
                    <a:pt x="1258" y="44"/>
                    <a:pt x="1266" y="45"/>
                    <a:pt x="1266" y="45"/>
                  </a:cubicBezTo>
                  <a:cubicBezTo>
                    <a:pt x="1266" y="45"/>
                    <a:pt x="1260" y="43"/>
                    <a:pt x="1253" y="45"/>
                  </a:cubicBezTo>
                  <a:cubicBezTo>
                    <a:pt x="1250" y="45"/>
                    <a:pt x="1245" y="48"/>
                    <a:pt x="1241" y="52"/>
                  </a:cubicBezTo>
                  <a:cubicBezTo>
                    <a:pt x="1237" y="57"/>
                    <a:pt x="1236" y="61"/>
                    <a:pt x="1236" y="61"/>
                  </a:cubicBezTo>
                  <a:cubicBezTo>
                    <a:pt x="1236" y="61"/>
                    <a:pt x="1236" y="57"/>
                    <a:pt x="1238" y="53"/>
                  </a:cubicBezTo>
                  <a:cubicBezTo>
                    <a:pt x="1240" y="50"/>
                    <a:pt x="1241" y="49"/>
                    <a:pt x="1246" y="45"/>
                  </a:cubicBezTo>
                  <a:cubicBezTo>
                    <a:pt x="1250" y="41"/>
                    <a:pt x="1255" y="41"/>
                    <a:pt x="1260" y="41"/>
                  </a:cubicBezTo>
                  <a:cubicBezTo>
                    <a:pt x="1265" y="40"/>
                    <a:pt x="1267" y="42"/>
                    <a:pt x="1270" y="43"/>
                  </a:cubicBezTo>
                  <a:cubicBezTo>
                    <a:pt x="1272" y="44"/>
                    <a:pt x="1275" y="45"/>
                    <a:pt x="1276" y="45"/>
                  </a:cubicBezTo>
                  <a:cubicBezTo>
                    <a:pt x="1278" y="44"/>
                    <a:pt x="1279" y="42"/>
                    <a:pt x="1279" y="42"/>
                  </a:cubicBezTo>
                  <a:cubicBezTo>
                    <a:pt x="1279" y="42"/>
                    <a:pt x="1276" y="43"/>
                    <a:pt x="1275" y="42"/>
                  </a:cubicBezTo>
                  <a:cubicBezTo>
                    <a:pt x="1274" y="41"/>
                    <a:pt x="1274" y="40"/>
                    <a:pt x="1276" y="38"/>
                  </a:cubicBezTo>
                  <a:cubicBezTo>
                    <a:pt x="1277" y="36"/>
                    <a:pt x="1281" y="38"/>
                    <a:pt x="1282" y="40"/>
                  </a:cubicBezTo>
                  <a:close/>
                  <a:moveTo>
                    <a:pt x="1256" y="37"/>
                  </a:moveTo>
                  <a:cubicBezTo>
                    <a:pt x="1256" y="37"/>
                    <a:pt x="1253" y="39"/>
                    <a:pt x="1251" y="39"/>
                  </a:cubicBezTo>
                  <a:cubicBezTo>
                    <a:pt x="1249" y="38"/>
                    <a:pt x="1248" y="37"/>
                    <a:pt x="1246" y="37"/>
                  </a:cubicBezTo>
                  <a:cubicBezTo>
                    <a:pt x="1244" y="36"/>
                    <a:pt x="1241" y="39"/>
                    <a:pt x="1241" y="39"/>
                  </a:cubicBezTo>
                  <a:cubicBezTo>
                    <a:pt x="1241" y="39"/>
                    <a:pt x="1243" y="38"/>
                    <a:pt x="1245" y="38"/>
                  </a:cubicBezTo>
                  <a:cubicBezTo>
                    <a:pt x="1246" y="39"/>
                    <a:pt x="1247" y="40"/>
                    <a:pt x="1245" y="42"/>
                  </a:cubicBezTo>
                  <a:cubicBezTo>
                    <a:pt x="1243" y="43"/>
                    <a:pt x="1242" y="43"/>
                    <a:pt x="1237" y="48"/>
                  </a:cubicBezTo>
                  <a:cubicBezTo>
                    <a:pt x="1233" y="53"/>
                    <a:pt x="1232" y="57"/>
                    <a:pt x="1232" y="57"/>
                  </a:cubicBezTo>
                  <a:cubicBezTo>
                    <a:pt x="1232" y="57"/>
                    <a:pt x="1234" y="49"/>
                    <a:pt x="1236" y="46"/>
                  </a:cubicBezTo>
                  <a:cubicBezTo>
                    <a:pt x="1237" y="42"/>
                    <a:pt x="1240" y="40"/>
                    <a:pt x="1240" y="40"/>
                  </a:cubicBezTo>
                  <a:cubicBezTo>
                    <a:pt x="1240" y="40"/>
                    <a:pt x="1237" y="41"/>
                    <a:pt x="1234" y="44"/>
                  </a:cubicBezTo>
                  <a:cubicBezTo>
                    <a:pt x="1232" y="48"/>
                    <a:pt x="1231" y="53"/>
                    <a:pt x="1231" y="53"/>
                  </a:cubicBezTo>
                  <a:cubicBezTo>
                    <a:pt x="1231" y="53"/>
                    <a:pt x="1232" y="45"/>
                    <a:pt x="1235" y="40"/>
                  </a:cubicBezTo>
                  <a:cubicBezTo>
                    <a:pt x="1238" y="36"/>
                    <a:pt x="1242" y="33"/>
                    <a:pt x="1247" y="33"/>
                  </a:cubicBezTo>
                  <a:cubicBezTo>
                    <a:pt x="1251" y="34"/>
                    <a:pt x="1250" y="34"/>
                    <a:pt x="1253" y="34"/>
                  </a:cubicBezTo>
                  <a:cubicBezTo>
                    <a:pt x="1255" y="35"/>
                    <a:pt x="1256" y="37"/>
                    <a:pt x="1256" y="37"/>
                  </a:cubicBezTo>
                  <a:close/>
                  <a:moveTo>
                    <a:pt x="1276" y="32"/>
                  </a:moveTo>
                  <a:cubicBezTo>
                    <a:pt x="1274" y="34"/>
                    <a:pt x="1270" y="35"/>
                    <a:pt x="1268" y="34"/>
                  </a:cubicBezTo>
                  <a:cubicBezTo>
                    <a:pt x="1265" y="32"/>
                    <a:pt x="1265" y="29"/>
                    <a:pt x="1262" y="26"/>
                  </a:cubicBezTo>
                  <a:cubicBezTo>
                    <a:pt x="1259" y="23"/>
                    <a:pt x="1251" y="26"/>
                    <a:pt x="1251" y="26"/>
                  </a:cubicBezTo>
                  <a:cubicBezTo>
                    <a:pt x="1251" y="26"/>
                    <a:pt x="1256" y="28"/>
                    <a:pt x="1259" y="29"/>
                  </a:cubicBezTo>
                  <a:cubicBezTo>
                    <a:pt x="1262" y="30"/>
                    <a:pt x="1262" y="33"/>
                    <a:pt x="1262" y="33"/>
                  </a:cubicBezTo>
                  <a:cubicBezTo>
                    <a:pt x="1262" y="33"/>
                    <a:pt x="1259" y="33"/>
                    <a:pt x="1254" y="31"/>
                  </a:cubicBezTo>
                  <a:cubicBezTo>
                    <a:pt x="1250" y="30"/>
                    <a:pt x="1247" y="27"/>
                    <a:pt x="1243" y="30"/>
                  </a:cubicBezTo>
                  <a:cubicBezTo>
                    <a:pt x="1238" y="34"/>
                    <a:pt x="1233" y="40"/>
                    <a:pt x="1233" y="40"/>
                  </a:cubicBezTo>
                  <a:cubicBezTo>
                    <a:pt x="1233" y="40"/>
                    <a:pt x="1234" y="35"/>
                    <a:pt x="1237" y="32"/>
                  </a:cubicBezTo>
                  <a:cubicBezTo>
                    <a:pt x="1239" y="31"/>
                    <a:pt x="1241" y="29"/>
                    <a:pt x="1243" y="26"/>
                  </a:cubicBezTo>
                  <a:cubicBezTo>
                    <a:pt x="1245" y="23"/>
                    <a:pt x="1245" y="22"/>
                    <a:pt x="1248" y="19"/>
                  </a:cubicBezTo>
                  <a:cubicBezTo>
                    <a:pt x="1252" y="15"/>
                    <a:pt x="1255" y="15"/>
                    <a:pt x="1255" y="15"/>
                  </a:cubicBezTo>
                  <a:cubicBezTo>
                    <a:pt x="1255" y="15"/>
                    <a:pt x="1254" y="17"/>
                    <a:pt x="1253" y="19"/>
                  </a:cubicBezTo>
                  <a:cubicBezTo>
                    <a:pt x="1253" y="20"/>
                    <a:pt x="1252" y="22"/>
                    <a:pt x="1252" y="22"/>
                  </a:cubicBezTo>
                  <a:cubicBezTo>
                    <a:pt x="1252" y="22"/>
                    <a:pt x="1254" y="20"/>
                    <a:pt x="1257" y="20"/>
                  </a:cubicBezTo>
                  <a:cubicBezTo>
                    <a:pt x="1260" y="20"/>
                    <a:pt x="1263" y="20"/>
                    <a:pt x="1265" y="23"/>
                  </a:cubicBezTo>
                  <a:cubicBezTo>
                    <a:pt x="1267" y="25"/>
                    <a:pt x="1268" y="27"/>
                    <a:pt x="1269" y="28"/>
                  </a:cubicBezTo>
                  <a:cubicBezTo>
                    <a:pt x="1270" y="30"/>
                    <a:pt x="1271" y="30"/>
                    <a:pt x="1271" y="30"/>
                  </a:cubicBezTo>
                  <a:cubicBezTo>
                    <a:pt x="1271" y="30"/>
                    <a:pt x="1270" y="28"/>
                    <a:pt x="1271" y="27"/>
                  </a:cubicBezTo>
                  <a:cubicBezTo>
                    <a:pt x="1272" y="26"/>
                    <a:pt x="1274" y="26"/>
                    <a:pt x="1275" y="26"/>
                  </a:cubicBezTo>
                  <a:cubicBezTo>
                    <a:pt x="1277" y="27"/>
                    <a:pt x="1278" y="29"/>
                    <a:pt x="1276" y="32"/>
                  </a:cubicBezTo>
                  <a:close/>
                  <a:moveTo>
                    <a:pt x="1241" y="65"/>
                  </a:moveTo>
                  <a:cubicBezTo>
                    <a:pt x="1241" y="65"/>
                    <a:pt x="1241" y="66"/>
                    <a:pt x="1240" y="68"/>
                  </a:cubicBezTo>
                  <a:cubicBezTo>
                    <a:pt x="1239" y="69"/>
                    <a:pt x="1237" y="70"/>
                    <a:pt x="1236" y="73"/>
                  </a:cubicBezTo>
                  <a:cubicBezTo>
                    <a:pt x="1236" y="75"/>
                    <a:pt x="1236" y="77"/>
                    <a:pt x="1234" y="78"/>
                  </a:cubicBezTo>
                  <a:cubicBezTo>
                    <a:pt x="1231" y="80"/>
                    <a:pt x="1228" y="79"/>
                    <a:pt x="1227" y="77"/>
                  </a:cubicBezTo>
                  <a:cubicBezTo>
                    <a:pt x="1226" y="75"/>
                    <a:pt x="1228" y="72"/>
                    <a:pt x="1231" y="69"/>
                  </a:cubicBezTo>
                  <a:cubicBezTo>
                    <a:pt x="1234" y="66"/>
                    <a:pt x="1238" y="67"/>
                    <a:pt x="1239" y="66"/>
                  </a:cubicBezTo>
                  <a:cubicBezTo>
                    <a:pt x="1241" y="66"/>
                    <a:pt x="1241" y="65"/>
                    <a:pt x="1241" y="65"/>
                  </a:cubicBezTo>
                  <a:close/>
                  <a:moveTo>
                    <a:pt x="1232" y="59"/>
                  </a:moveTo>
                  <a:cubicBezTo>
                    <a:pt x="1232" y="59"/>
                    <a:pt x="1232" y="62"/>
                    <a:pt x="1232" y="64"/>
                  </a:cubicBezTo>
                  <a:cubicBezTo>
                    <a:pt x="1231" y="66"/>
                    <a:pt x="1229" y="68"/>
                    <a:pt x="1228" y="69"/>
                  </a:cubicBezTo>
                  <a:cubicBezTo>
                    <a:pt x="1226" y="70"/>
                    <a:pt x="1225" y="72"/>
                    <a:pt x="1225" y="72"/>
                  </a:cubicBezTo>
                  <a:cubicBezTo>
                    <a:pt x="1225" y="72"/>
                    <a:pt x="1225" y="70"/>
                    <a:pt x="1223" y="69"/>
                  </a:cubicBezTo>
                  <a:cubicBezTo>
                    <a:pt x="1222" y="68"/>
                    <a:pt x="1220" y="66"/>
                    <a:pt x="1219" y="64"/>
                  </a:cubicBezTo>
                  <a:cubicBezTo>
                    <a:pt x="1219" y="62"/>
                    <a:pt x="1219" y="59"/>
                    <a:pt x="1219" y="59"/>
                  </a:cubicBezTo>
                  <a:cubicBezTo>
                    <a:pt x="1219" y="59"/>
                    <a:pt x="1219" y="60"/>
                    <a:pt x="1221" y="60"/>
                  </a:cubicBezTo>
                  <a:cubicBezTo>
                    <a:pt x="1222" y="61"/>
                    <a:pt x="1223" y="62"/>
                    <a:pt x="1224" y="63"/>
                  </a:cubicBezTo>
                  <a:cubicBezTo>
                    <a:pt x="1225" y="64"/>
                    <a:pt x="1225" y="66"/>
                    <a:pt x="1225" y="66"/>
                  </a:cubicBezTo>
                  <a:cubicBezTo>
                    <a:pt x="1225" y="66"/>
                    <a:pt x="1226" y="64"/>
                    <a:pt x="1227" y="63"/>
                  </a:cubicBezTo>
                  <a:cubicBezTo>
                    <a:pt x="1227" y="62"/>
                    <a:pt x="1229" y="61"/>
                    <a:pt x="1230" y="60"/>
                  </a:cubicBezTo>
                  <a:cubicBezTo>
                    <a:pt x="1232" y="60"/>
                    <a:pt x="1232" y="59"/>
                    <a:pt x="1232" y="59"/>
                  </a:cubicBezTo>
                  <a:close/>
                  <a:moveTo>
                    <a:pt x="1226" y="41"/>
                  </a:moveTo>
                  <a:cubicBezTo>
                    <a:pt x="1226" y="41"/>
                    <a:pt x="1226" y="41"/>
                    <a:pt x="1226" y="41"/>
                  </a:cubicBezTo>
                  <a:cubicBezTo>
                    <a:pt x="1226" y="41"/>
                    <a:pt x="1226" y="41"/>
                    <a:pt x="1226" y="41"/>
                  </a:cubicBezTo>
                  <a:close/>
                  <a:moveTo>
                    <a:pt x="1226" y="44"/>
                  </a:moveTo>
                  <a:cubicBezTo>
                    <a:pt x="1227" y="47"/>
                    <a:pt x="1229" y="48"/>
                    <a:pt x="1229" y="51"/>
                  </a:cubicBezTo>
                  <a:cubicBezTo>
                    <a:pt x="1229" y="52"/>
                    <a:pt x="1229" y="54"/>
                    <a:pt x="1227" y="56"/>
                  </a:cubicBezTo>
                  <a:cubicBezTo>
                    <a:pt x="1226" y="58"/>
                    <a:pt x="1226" y="60"/>
                    <a:pt x="1226" y="60"/>
                  </a:cubicBezTo>
                  <a:cubicBezTo>
                    <a:pt x="1226" y="60"/>
                    <a:pt x="1225" y="58"/>
                    <a:pt x="1224" y="56"/>
                  </a:cubicBezTo>
                  <a:cubicBezTo>
                    <a:pt x="1222" y="54"/>
                    <a:pt x="1222" y="52"/>
                    <a:pt x="1222" y="51"/>
                  </a:cubicBezTo>
                  <a:cubicBezTo>
                    <a:pt x="1222" y="48"/>
                    <a:pt x="1224" y="47"/>
                    <a:pt x="1225" y="44"/>
                  </a:cubicBezTo>
                  <a:cubicBezTo>
                    <a:pt x="1225" y="42"/>
                    <a:pt x="1226" y="42"/>
                    <a:pt x="1226" y="41"/>
                  </a:cubicBezTo>
                  <a:cubicBezTo>
                    <a:pt x="1226" y="42"/>
                    <a:pt x="1226" y="42"/>
                    <a:pt x="1226" y="44"/>
                  </a:cubicBezTo>
                  <a:close/>
                  <a:moveTo>
                    <a:pt x="1221" y="4"/>
                  </a:moveTo>
                  <a:cubicBezTo>
                    <a:pt x="1222" y="2"/>
                    <a:pt x="1223" y="1"/>
                    <a:pt x="1224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8" y="1"/>
                    <a:pt x="1229" y="2"/>
                    <a:pt x="1230" y="4"/>
                  </a:cubicBezTo>
                  <a:cubicBezTo>
                    <a:pt x="1233" y="6"/>
                    <a:pt x="1234" y="9"/>
                    <a:pt x="1233" y="12"/>
                  </a:cubicBezTo>
                  <a:cubicBezTo>
                    <a:pt x="1233" y="16"/>
                    <a:pt x="1231" y="19"/>
                    <a:pt x="1229" y="22"/>
                  </a:cubicBezTo>
                  <a:cubicBezTo>
                    <a:pt x="1228" y="24"/>
                    <a:pt x="1228" y="28"/>
                    <a:pt x="1228" y="28"/>
                  </a:cubicBezTo>
                  <a:cubicBezTo>
                    <a:pt x="1228" y="28"/>
                    <a:pt x="1229" y="27"/>
                    <a:pt x="1231" y="26"/>
                  </a:cubicBezTo>
                  <a:cubicBezTo>
                    <a:pt x="1232" y="25"/>
                    <a:pt x="1232" y="23"/>
                    <a:pt x="1233" y="20"/>
                  </a:cubicBezTo>
                  <a:cubicBezTo>
                    <a:pt x="1233" y="18"/>
                    <a:pt x="1235" y="15"/>
                    <a:pt x="1237" y="13"/>
                  </a:cubicBezTo>
                  <a:cubicBezTo>
                    <a:pt x="1239" y="11"/>
                    <a:pt x="1244" y="11"/>
                    <a:pt x="1244" y="11"/>
                  </a:cubicBezTo>
                  <a:cubicBezTo>
                    <a:pt x="1244" y="11"/>
                    <a:pt x="1242" y="13"/>
                    <a:pt x="1241" y="15"/>
                  </a:cubicBezTo>
                  <a:cubicBezTo>
                    <a:pt x="1240" y="16"/>
                    <a:pt x="1240" y="19"/>
                    <a:pt x="1239" y="23"/>
                  </a:cubicBezTo>
                  <a:cubicBezTo>
                    <a:pt x="1238" y="27"/>
                    <a:pt x="1234" y="28"/>
                    <a:pt x="1232" y="32"/>
                  </a:cubicBezTo>
                  <a:cubicBezTo>
                    <a:pt x="1230" y="36"/>
                    <a:pt x="1231" y="47"/>
                    <a:pt x="1231" y="47"/>
                  </a:cubicBezTo>
                  <a:cubicBezTo>
                    <a:pt x="1231" y="47"/>
                    <a:pt x="1230" y="39"/>
                    <a:pt x="1229" y="36"/>
                  </a:cubicBezTo>
                  <a:cubicBezTo>
                    <a:pt x="1228" y="32"/>
                    <a:pt x="1227" y="32"/>
                    <a:pt x="1226" y="28"/>
                  </a:cubicBezTo>
                  <a:cubicBezTo>
                    <a:pt x="1226" y="24"/>
                    <a:pt x="1228" y="20"/>
                    <a:pt x="1229" y="17"/>
                  </a:cubicBezTo>
                  <a:cubicBezTo>
                    <a:pt x="1230" y="14"/>
                    <a:pt x="1230" y="14"/>
                    <a:pt x="1230" y="12"/>
                  </a:cubicBezTo>
                  <a:cubicBezTo>
                    <a:pt x="1229" y="10"/>
                    <a:pt x="1228" y="9"/>
                    <a:pt x="1227" y="7"/>
                  </a:cubicBezTo>
                  <a:cubicBezTo>
                    <a:pt x="1226" y="6"/>
                    <a:pt x="1226" y="3"/>
                    <a:pt x="1226" y="3"/>
                  </a:cubicBezTo>
                  <a:cubicBezTo>
                    <a:pt x="1226" y="3"/>
                    <a:pt x="1225" y="6"/>
                    <a:pt x="1224" y="7"/>
                  </a:cubicBezTo>
                  <a:cubicBezTo>
                    <a:pt x="1223" y="9"/>
                    <a:pt x="1222" y="10"/>
                    <a:pt x="1221" y="12"/>
                  </a:cubicBezTo>
                  <a:cubicBezTo>
                    <a:pt x="1221" y="14"/>
                    <a:pt x="1221" y="14"/>
                    <a:pt x="1222" y="17"/>
                  </a:cubicBezTo>
                  <a:cubicBezTo>
                    <a:pt x="1223" y="20"/>
                    <a:pt x="1225" y="24"/>
                    <a:pt x="1225" y="28"/>
                  </a:cubicBezTo>
                  <a:cubicBezTo>
                    <a:pt x="1224" y="32"/>
                    <a:pt x="1223" y="32"/>
                    <a:pt x="1222" y="36"/>
                  </a:cubicBezTo>
                  <a:cubicBezTo>
                    <a:pt x="1221" y="39"/>
                    <a:pt x="1220" y="47"/>
                    <a:pt x="1220" y="47"/>
                  </a:cubicBezTo>
                  <a:cubicBezTo>
                    <a:pt x="1220" y="47"/>
                    <a:pt x="1221" y="36"/>
                    <a:pt x="1219" y="32"/>
                  </a:cubicBezTo>
                  <a:cubicBezTo>
                    <a:pt x="1217" y="28"/>
                    <a:pt x="1213" y="27"/>
                    <a:pt x="1212" y="23"/>
                  </a:cubicBezTo>
                  <a:cubicBezTo>
                    <a:pt x="1211" y="19"/>
                    <a:pt x="1211" y="16"/>
                    <a:pt x="1210" y="15"/>
                  </a:cubicBezTo>
                  <a:cubicBezTo>
                    <a:pt x="1209" y="13"/>
                    <a:pt x="1207" y="11"/>
                    <a:pt x="1207" y="11"/>
                  </a:cubicBezTo>
                  <a:cubicBezTo>
                    <a:pt x="1207" y="11"/>
                    <a:pt x="1212" y="11"/>
                    <a:pt x="1214" y="13"/>
                  </a:cubicBezTo>
                  <a:cubicBezTo>
                    <a:pt x="1216" y="15"/>
                    <a:pt x="1218" y="18"/>
                    <a:pt x="1218" y="20"/>
                  </a:cubicBezTo>
                  <a:cubicBezTo>
                    <a:pt x="1219" y="23"/>
                    <a:pt x="1219" y="25"/>
                    <a:pt x="1221" y="26"/>
                  </a:cubicBezTo>
                  <a:cubicBezTo>
                    <a:pt x="1222" y="27"/>
                    <a:pt x="1223" y="28"/>
                    <a:pt x="1223" y="28"/>
                  </a:cubicBezTo>
                  <a:cubicBezTo>
                    <a:pt x="1223" y="28"/>
                    <a:pt x="1223" y="24"/>
                    <a:pt x="1222" y="22"/>
                  </a:cubicBezTo>
                  <a:cubicBezTo>
                    <a:pt x="1220" y="19"/>
                    <a:pt x="1218" y="16"/>
                    <a:pt x="1218" y="12"/>
                  </a:cubicBezTo>
                  <a:cubicBezTo>
                    <a:pt x="1217" y="9"/>
                    <a:pt x="1218" y="6"/>
                    <a:pt x="1221" y="4"/>
                  </a:cubicBezTo>
                  <a:close/>
                  <a:moveTo>
                    <a:pt x="1395" y="96"/>
                  </a:moveTo>
                  <a:cubicBezTo>
                    <a:pt x="1395" y="117"/>
                    <a:pt x="1376" y="132"/>
                    <a:pt x="1372" y="134"/>
                  </a:cubicBezTo>
                  <a:cubicBezTo>
                    <a:pt x="1368" y="137"/>
                    <a:pt x="1370" y="136"/>
                    <a:pt x="1370" y="138"/>
                  </a:cubicBezTo>
                  <a:cubicBezTo>
                    <a:pt x="1370" y="141"/>
                    <a:pt x="1364" y="145"/>
                    <a:pt x="1361" y="144"/>
                  </a:cubicBezTo>
                  <a:cubicBezTo>
                    <a:pt x="1357" y="142"/>
                    <a:pt x="1362" y="142"/>
                    <a:pt x="1364" y="138"/>
                  </a:cubicBezTo>
                  <a:cubicBezTo>
                    <a:pt x="1365" y="137"/>
                    <a:pt x="1363" y="139"/>
                    <a:pt x="1353" y="139"/>
                  </a:cubicBezTo>
                  <a:cubicBezTo>
                    <a:pt x="1344" y="139"/>
                    <a:pt x="1341" y="126"/>
                    <a:pt x="1340" y="127"/>
                  </a:cubicBezTo>
                  <a:cubicBezTo>
                    <a:pt x="1339" y="129"/>
                    <a:pt x="1335" y="128"/>
                    <a:pt x="1334" y="127"/>
                  </a:cubicBezTo>
                  <a:cubicBezTo>
                    <a:pt x="1333" y="126"/>
                    <a:pt x="1334" y="123"/>
                    <a:pt x="1336" y="122"/>
                  </a:cubicBezTo>
                  <a:cubicBezTo>
                    <a:pt x="1338" y="122"/>
                    <a:pt x="1340" y="123"/>
                    <a:pt x="1340" y="122"/>
                  </a:cubicBezTo>
                  <a:cubicBezTo>
                    <a:pt x="1341" y="113"/>
                    <a:pt x="1350" y="116"/>
                    <a:pt x="1351" y="119"/>
                  </a:cubicBezTo>
                  <a:cubicBezTo>
                    <a:pt x="1352" y="122"/>
                    <a:pt x="1348" y="124"/>
                    <a:pt x="1345" y="124"/>
                  </a:cubicBezTo>
                  <a:cubicBezTo>
                    <a:pt x="1345" y="124"/>
                    <a:pt x="1343" y="123"/>
                    <a:pt x="1343" y="126"/>
                  </a:cubicBezTo>
                  <a:cubicBezTo>
                    <a:pt x="1344" y="129"/>
                    <a:pt x="1349" y="136"/>
                    <a:pt x="1357" y="136"/>
                  </a:cubicBezTo>
                  <a:cubicBezTo>
                    <a:pt x="1364" y="136"/>
                    <a:pt x="1369" y="136"/>
                    <a:pt x="1381" y="122"/>
                  </a:cubicBezTo>
                  <a:cubicBezTo>
                    <a:pt x="1394" y="108"/>
                    <a:pt x="1392" y="92"/>
                    <a:pt x="1390" y="90"/>
                  </a:cubicBezTo>
                  <a:cubicBezTo>
                    <a:pt x="1388" y="88"/>
                    <a:pt x="1387" y="85"/>
                    <a:pt x="1390" y="85"/>
                  </a:cubicBezTo>
                  <a:cubicBezTo>
                    <a:pt x="1393" y="85"/>
                    <a:pt x="1395" y="89"/>
                    <a:pt x="1395" y="96"/>
                  </a:cubicBezTo>
                  <a:close/>
                  <a:moveTo>
                    <a:pt x="1374" y="116"/>
                  </a:moveTo>
                  <a:cubicBezTo>
                    <a:pt x="1374" y="124"/>
                    <a:pt x="1373" y="127"/>
                    <a:pt x="1369" y="130"/>
                  </a:cubicBezTo>
                  <a:cubicBezTo>
                    <a:pt x="1365" y="133"/>
                    <a:pt x="1371" y="126"/>
                    <a:pt x="1371" y="119"/>
                  </a:cubicBezTo>
                  <a:cubicBezTo>
                    <a:pt x="1371" y="115"/>
                    <a:pt x="1366" y="111"/>
                    <a:pt x="1366" y="111"/>
                  </a:cubicBezTo>
                  <a:cubicBezTo>
                    <a:pt x="1365" y="111"/>
                    <a:pt x="1371" y="121"/>
                    <a:pt x="1366" y="128"/>
                  </a:cubicBezTo>
                  <a:cubicBezTo>
                    <a:pt x="1361" y="135"/>
                    <a:pt x="1359" y="133"/>
                    <a:pt x="1359" y="133"/>
                  </a:cubicBezTo>
                  <a:cubicBezTo>
                    <a:pt x="1359" y="133"/>
                    <a:pt x="1363" y="133"/>
                    <a:pt x="1363" y="128"/>
                  </a:cubicBezTo>
                  <a:cubicBezTo>
                    <a:pt x="1364" y="123"/>
                    <a:pt x="1362" y="121"/>
                    <a:pt x="1359" y="119"/>
                  </a:cubicBezTo>
                  <a:cubicBezTo>
                    <a:pt x="1354" y="117"/>
                    <a:pt x="1353" y="116"/>
                    <a:pt x="1354" y="115"/>
                  </a:cubicBezTo>
                  <a:cubicBezTo>
                    <a:pt x="1357" y="113"/>
                    <a:pt x="1363" y="116"/>
                    <a:pt x="1365" y="123"/>
                  </a:cubicBezTo>
                  <a:cubicBezTo>
                    <a:pt x="1365" y="123"/>
                    <a:pt x="1367" y="113"/>
                    <a:pt x="1362" y="110"/>
                  </a:cubicBezTo>
                  <a:cubicBezTo>
                    <a:pt x="1357" y="107"/>
                    <a:pt x="1354" y="103"/>
                    <a:pt x="1355" y="102"/>
                  </a:cubicBezTo>
                  <a:cubicBezTo>
                    <a:pt x="1358" y="101"/>
                    <a:pt x="1366" y="106"/>
                    <a:pt x="1368" y="110"/>
                  </a:cubicBezTo>
                  <a:cubicBezTo>
                    <a:pt x="1367" y="108"/>
                    <a:pt x="1365" y="103"/>
                    <a:pt x="1366" y="103"/>
                  </a:cubicBezTo>
                  <a:cubicBezTo>
                    <a:pt x="1368" y="103"/>
                    <a:pt x="1374" y="107"/>
                    <a:pt x="1374" y="116"/>
                  </a:cubicBezTo>
                  <a:close/>
                  <a:moveTo>
                    <a:pt x="1386" y="88"/>
                  </a:moveTo>
                  <a:cubicBezTo>
                    <a:pt x="1387" y="92"/>
                    <a:pt x="1388" y="100"/>
                    <a:pt x="1386" y="106"/>
                  </a:cubicBezTo>
                  <a:cubicBezTo>
                    <a:pt x="1384" y="113"/>
                    <a:pt x="1383" y="114"/>
                    <a:pt x="1384" y="107"/>
                  </a:cubicBezTo>
                  <a:cubicBezTo>
                    <a:pt x="1385" y="100"/>
                    <a:pt x="1385" y="99"/>
                    <a:pt x="1382" y="94"/>
                  </a:cubicBezTo>
                  <a:cubicBezTo>
                    <a:pt x="1380" y="89"/>
                    <a:pt x="1376" y="86"/>
                    <a:pt x="1376" y="86"/>
                  </a:cubicBezTo>
                  <a:cubicBezTo>
                    <a:pt x="1376" y="86"/>
                    <a:pt x="1379" y="89"/>
                    <a:pt x="1380" y="95"/>
                  </a:cubicBezTo>
                  <a:cubicBezTo>
                    <a:pt x="1380" y="101"/>
                    <a:pt x="1381" y="109"/>
                    <a:pt x="1381" y="113"/>
                  </a:cubicBezTo>
                  <a:cubicBezTo>
                    <a:pt x="1380" y="117"/>
                    <a:pt x="1378" y="122"/>
                    <a:pt x="1378" y="122"/>
                  </a:cubicBezTo>
                  <a:cubicBezTo>
                    <a:pt x="1378" y="122"/>
                    <a:pt x="1382" y="109"/>
                    <a:pt x="1376" y="103"/>
                  </a:cubicBezTo>
                  <a:cubicBezTo>
                    <a:pt x="1369" y="96"/>
                    <a:pt x="1367" y="97"/>
                    <a:pt x="1367" y="97"/>
                  </a:cubicBezTo>
                  <a:cubicBezTo>
                    <a:pt x="1367" y="97"/>
                    <a:pt x="1369" y="95"/>
                    <a:pt x="1371" y="95"/>
                  </a:cubicBezTo>
                  <a:cubicBezTo>
                    <a:pt x="1373" y="95"/>
                    <a:pt x="1376" y="97"/>
                    <a:pt x="1376" y="97"/>
                  </a:cubicBezTo>
                  <a:cubicBezTo>
                    <a:pt x="1376" y="97"/>
                    <a:pt x="1376" y="93"/>
                    <a:pt x="1373" y="91"/>
                  </a:cubicBezTo>
                  <a:cubicBezTo>
                    <a:pt x="1369" y="89"/>
                    <a:pt x="1366" y="87"/>
                    <a:pt x="1365" y="89"/>
                  </a:cubicBezTo>
                  <a:cubicBezTo>
                    <a:pt x="1363" y="90"/>
                    <a:pt x="1363" y="92"/>
                    <a:pt x="1361" y="92"/>
                  </a:cubicBezTo>
                  <a:cubicBezTo>
                    <a:pt x="1357" y="93"/>
                    <a:pt x="1357" y="88"/>
                    <a:pt x="1361" y="86"/>
                  </a:cubicBezTo>
                  <a:cubicBezTo>
                    <a:pt x="1364" y="84"/>
                    <a:pt x="1363" y="85"/>
                    <a:pt x="1365" y="85"/>
                  </a:cubicBezTo>
                  <a:cubicBezTo>
                    <a:pt x="1367" y="85"/>
                    <a:pt x="1370" y="86"/>
                    <a:pt x="1370" y="86"/>
                  </a:cubicBezTo>
                  <a:cubicBezTo>
                    <a:pt x="1370" y="86"/>
                    <a:pt x="1371" y="84"/>
                    <a:pt x="1367" y="80"/>
                  </a:cubicBezTo>
                  <a:cubicBezTo>
                    <a:pt x="1364" y="77"/>
                    <a:pt x="1364" y="78"/>
                    <a:pt x="1363" y="79"/>
                  </a:cubicBezTo>
                  <a:cubicBezTo>
                    <a:pt x="1361" y="80"/>
                    <a:pt x="1359" y="81"/>
                    <a:pt x="1358" y="79"/>
                  </a:cubicBezTo>
                  <a:cubicBezTo>
                    <a:pt x="1357" y="77"/>
                    <a:pt x="1358" y="75"/>
                    <a:pt x="1361" y="74"/>
                  </a:cubicBezTo>
                  <a:cubicBezTo>
                    <a:pt x="1364" y="74"/>
                    <a:pt x="1368" y="77"/>
                    <a:pt x="1368" y="77"/>
                  </a:cubicBezTo>
                  <a:cubicBezTo>
                    <a:pt x="1368" y="77"/>
                    <a:pt x="1366" y="76"/>
                    <a:pt x="1366" y="72"/>
                  </a:cubicBezTo>
                  <a:cubicBezTo>
                    <a:pt x="1366" y="68"/>
                    <a:pt x="1369" y="66"/>
                    <a:pt x="1372" y="66"/>
                  </a:cubicBezTo>
                  <a:cubicBezTo>
                    <a:pt x="1374" y="66"/>
                    <a:pt x="1376" y="67"/>
                    <a:pt x="1376" y="69"/>
                  </a:cubicBezTo>
                  <a:cubicBezTo>
                    <a:pt x="1376" y="71"/>
                    <a:pt x="1375" y="71"/>
                    <a:pt x="1373" y="71"/>
                  </a:cubicBezTo>
                  <a:cubicBezTo>
                    <a:pt x="1372" y="71"/>
                    <a:pt x="1369" y="70"/>
                    <a:pt x="1370" y="73"/>
                  </a:cubicBezTo>
                  <a:cubicBezTo>
                    <a:pt x="1372" y="76"/>
                    <a:pt x="1375" y="78"/>
                    <a:pt x="1376" y="78"/>
                  </a:cubicBezTo>
                  <a:cubicBezTo>
                    <a:pt x="1376" y="79"/>
                    <a:pt x="1375" y="75"/>
                    <a:pt x="1377" y="73"/>
                  </a:cubicBezTo>
                  <a:cubicBezTo>
                    <a:pt x="1379" y="71"/>
                    <a:pt x="1381" y="71"/>
                    <a:pt x="1382" y="72"/>
                  </a:cubicBezTo>
                  <a:cubicBezTo>
                    <a:pt x="1384" y="73"/>
                    <a:pt x="1385" y="77"/>
                    <a:pt x="1382" y="78"/>
                  </a:cubicBezTo>
                  <a:cubicBezTo>
                    <a:pt x="1378" y="78"/>
                    <a:pt x="1378" y="78"/>
                    <a:pt x="1379" y="80"/>
                  </a:cubicBezTo>
                  <a:cubicBezTo>
                    <a:pt x="1380" y="82"/>
                    <a:pt x="1385" y="84"/>
                    <a:pt x="1386" y="88"/>
                  </a:cubicBezTo>
                  <a:close/>
                  <a:moveTo>
                    <a:pt x="1396" y="80"/>
                  </a:moveTo>
                  <a:cubicBezTo>
                    <a:pt x="1397" y="84"/>
                    <a:pt x="1397" y="87"/>
                    <a:pt x="1398" y="89"/>
                  </a:cubicBezTo>
                  <a:cubicBezTo>
                    <a:pt x="1397" y="87"/>
                    <a:pt x="1396" y="84"/>
                    <a:pt x="1394" y="82"/>
                  </a:cubicBezTo>
                  <a:cubicBezTo>
                    <a:pt x="1392" y="78"/>
                    <a:pt x="1391" y="80"/>
                    <a:pt x="1390" y="80"/>
                  </a:cubicBezTo>
                  <a:cubicBezTo>
                    <a:pt x="1389" y="80"/>
                    <a:pt x="1388" y="82"/>
                    <a:pt x="1386" y="82"/>
                  </a:cubicBezTo>
                  <a:cubicBezTo>
                    <a:pt x="1385" y="82"/>
                    <a:pt x="1384" y="80"/>
                    <a:pt x="1384" y="78"/>
                  </a:cubicBezTo>
                  <a:cubicBezTo>
                    <a:pt x="1385" y="77"/>
                    <a:pt x="1386" y="75"/>
                    <a:pt x="1388" y="75"/>
                  </a:cubicBezTo>
                  <a:cubicBezTo>
                    <a:pt x="1390" y="75"/>
                    <a:pt x="1393" y="76"/>
                    <a:pt x="1393" y="76"/>
                  </a:cubicBezTo>
                  <a:cubicBezTo>
                    <a:pt x="1393" y="76"/>
                    <a:pt x="1393" y="73"/>
                    <a:pt x="1392" y="70"/>
                  </a:cubicBezTo>
                  <a:cubicBezTo>
                    <a:pt x="1390" y="68"/>
                    <a:pt x="1389" y="64"/>
                    <a:pt x="1386" y="61"/>
                  </a:cubicBezTo>
                  <a:cubicBezTo>
                    <a:pt x="1383" y="59"/>
                    <a:pt x="1382" y="59"/>
                    <a:pt x="1381" y="59"/>
                  </a:cubicBezTo>
                  <a:cubicBezTo>
                    <a:pt x="1381" y="59"/>
                    <a:pt x="1381" y="62"/>
                    <a:pt x="1380" y="63"/>
                  </a:cubicBezTo>
                  <a:cubicBezTo>
                    <a:pt x="1380" y="63"/>
                    <a:pt x="1377" y="64"/>
                    <a:pt x="1376" y="62"/>
                  </a:cubicBezTo>
                  <a:cubicBezTo>
                    <a:pt x="1374" y="59"/>
                    <a:pt x="1376" y="56"/>
                    <a:pt x="1379" y="55"/>
                  </a:cubicBezTo>
                  <a:cubicBezTo>
                    <a:pt x="1381" y="54"/>
                    <a:pt x="1384" y="55"/>
                    <a:pt x="1386" y="57"/>
                  </a:cubicBezTo>
                  <a:cubicBezTo>
                    <a:pt x="1388" y="60"/>
                    <a:pt x="1392" y="66"/>
                    <a:pt x="1392" y="66"/>
                  </a:cubicBezTo>
                  <a:cubicBezTo>
                    <a:pt x="1392" y="66"/>
                    <a:pt x="1394" y="55"/>
                    <a:pt x="1384" y="50"/>
                  </a:cubicBezTo>
                  <a:cubicBezTo>
                    <a:pt x="1378" y="47"/>
                    <a:pt x="1378" y="46"/>
                    <a:pt x="1375" y="48"/>
                  </a:cubicBezTo>
                  <a:cubicBezTo>
                    <a:pt x="1372" y="51"/>
                    <a:pt x="1368" y="49"/>
                    <a:pt x="1368" y="46"/>
                  </a:cubicBezTo>
                  <a:cubicBezTo>
                    <a:pt x="1369" y="43"/>
                    <a:pt x="1373" y="41"/>
                    <a:pt x="1375" y="42"/>
                  </a:cubicBezTo>
                  <a:cubicBezTo>
                    <a:pt x="1378" y="43"/>
                    <a:pt x="1380" y="43"/>
                    <a:pt x="1381" y="44"/>
                  </a:cubicBezTo>
                  <a:cubicBezTo>
                    <a:pt x="1383" y="45"/>
                    <a:pt x="1379" y="41"/>
                    <a:pt x="1373" y="41"/>
                  </a:cubicBezTo>
                  <a:cubicBezTo>
                    <a:pt x="1367" y="41"/>
                    <a:pt x="1363" y="46"/>
                    <a:pt x="1363" y="47"/>
                  </a:cubicBezTo>
                  <a:cubicBezTo>
                    <a:pt x="1362" y="49"/>
                    <a:pt x="1361" y="54"/>
                    <a:pt x="1362" y="55"/>
                  </a:cubicBezTo>
                  <a:cubicBezTo>
                    <a:pt x="1363" y="56"/>
                    <a:pt x="1365" y="56"/>
                    <a:pt x="1365" y="56"/>
                  </a:cubicBezTo>
                  <a:cubicBezTo>
                    <a:pt x="1366" y="55"/>
                    <a:pt x="1366" y="51"/>
                    <a:pt x="1369" y="51"/>
                  </a:cubicBezTo>
                  <a:cubicBezTo>
                    <a:pt x="1372" y="52"/>
                    <a:pt x="1372" y="57"/>
                    <a:pt x="1370" y="59"/>
                  </a:cubicBezTo>
                  <a:cubicBezTo>
                    <a:pt x="1369" y="61"/>
                    <a:pt x="1366" y="63"/>
                    <a:pt x="1362" y="61"/>
                  </a:cubicBezTo>
                  <a:cubicBezTo>
                    <a:pt x="1357" y="58"/>
                    <a:pt x="1358" y="53"/>
                    <a:pt x="1358" y="53"/>
                  </a:cubicBezTo>
                  <a:cubicBezTo>
                    <a:pt x="1358" y="53"/>
                    <a:pt x="1355" y="57"/>
                    <a:pt x="1351" y="55"/>
                  </a:cubicBezTo>
                  <a:cubicBezTo>
                    <a:pt x="1347" y="52"/>
                    <a:pt x="1351" y="51"/>
                    <a:pt x="1352" y="51"/>
                  </a:cubicBezTo>
                  <a:cubicBezTo>
                    <a:pt x="1354" y="51"/>
                    <a:pt x="1359" y="42"/>
                    <a:pt x="1365" y="40"/>
                  </a:cubicBezTo>
                  <a:cubicBezTo>
                    <a:pt x="1371" y="38"/>
                    <a:pt x="1377" y="39"/>
                    <a:pt x="1377" y="39"/>
                  </a:cubicBezTo>
                  <a:cubicBezTo>
                    <a:pt x="1377" y="39"/>
                    <a:pt x="1370" y="35"/>
                    <a:pt x="1368" y="35"/>
                  </a:cubicBezTo>
                  <a:cubicBezTo>
                    <a:pt x="1365" y="35"/>
                    <a:pt x="1362" y="34"/>
                    <a:pt x="1361" y="36"/>
                  </a:cubicBezTo>
                  <a:cubicBezTo>
                    <a:pt x="1359" y="38"/>
                    <a:pt x="1359" y="37"/>
                    <a:pt x="1361" y="38"/>
                  </a:cubicBezTo>
                  <a:cubicBezTo>
                    <a:pt x="1362" y="38"/>
                    <a:pt x="1361" y="42"/>
                    <a:pt x="1357" y="40"/>
                  </a:cubicBezTo>
                  <a:cubicBezTo>
                    <a:pt x="1354" y="38"/>
                    <a:pt x="1354" y="36"/>
                    <a:pt x="1355" y="35"/>
                  </a:cubicBezTo>
                  <a:cubicBezTo>
                    <a:pt x="1356" y="34"/>
                    <a:pt x="1358" y="32"/>
                    <a:pt x="1361" y="32"/>
                  </a:cubicBezTo>
                  <a:cubicBezTo>
                    <a:pt x="1363" y="32"/>
                    <a:pt x="1368" y="33"/>
                    <a:pt x="1368" y="33"/>
                  </a:cubicBezTo>
                  <a:cubicBezTo>
                    <a:pt x="1368" y="33"/>
                    <a:pt x="1366" y="32"/>
                    <a:pt x="1365" y="30"/>
                  </a:cubicBezTo>
                  <a:cubicBezTo>
                    <a:pt x="1365" y="28"/>
                    <a:pt x="1366" y="27"/>
                    <a:pt x="1366" y="27"/>
                  </a:cubicBezTo>
                  <a:cubicBezTo>
                    <a:pt x="1366" y="27"/>
                    <a:pt x="1366" y="28"/>
                    <a:pt x="1367" y="29"/>
                  </a:cubicBezTo>
                  <a:cubicBezTo>
                    <a:pt x="1368" y="30"/>
                    <a:pt x="1371" y="34"/>
                    <a:pt x="1374" y="35"/>
                  </a:cubicBezTo>
                  <a:cubicBezTo>
                    <a:pt x="1377" y="37"/>
                    <a:pt x="1386" y="44"/>
                    <a:pt x="1391" y="49"/>
                  </a:cubicBezTo>
                  <a:cubicBezTo>
                    <a:pt x="1395" y="55"/>
                    <a:pt x="1397" y="63"/>
                    <a:pt x="1397" y="69"/>
                  </a:cubicBezTo>
                  <a:cubicBezTo>
                    <a:pt x="1397" y="75"/>
                    <a:pt x="1395" y="76"/>
                    <a:pt x="1396" y="80"/>
                  </a:cubicBezTo>
                  <a:close/>
                  <a:moveTo>
                    <a:pt x="1398" y="89"/>
                  </a:moveTo>
                  <a:cubicBezTo>
                    <a:pt x="1398" y="89"/>
                    <a:pt x="1398" y="89"/>
                    <a:pt x="1398" y="89"/>
                  </a:cubicBezTo>
                  <a:cubicBezTo>
                    <a:pt x="1398" y="89"/>
                    <a:pt x="1398" y="89"/>
                    <a:pt x="1398" y="89"/>
                  </a:cubicBezTo>
                  <a:close/>
                  <a:moveTo>
                    <a:pt x="1381" y="37"/>
                  </a:moveTo>
                  <a:cubicBezTo>
                    <a:pt x="1381" y="37"/>
                    <a:pt x="1377" y="25"/>
                    <a:pt x="1369" y="20"/>
                  </a:cubicBezTo>
                  <a:cubicBezTo>
                    <a:pt x="1366" y="18"/>
                    <a:pt x="1362" y="19"/>
                    <a:pt x="1357" y="18"/>
                  </a:cubicBezTo>
                  <a:cubicBezTo>
                    <a:pt x="1353" y="18"/>
                    <a:pt x="1348" y="20"/>
                    <a:pt x="1348" y="20"/>
                  </a:cubicBezTo>
                  <a:cubicBezTo>
                    <a:pt x="1348" y="20"/>
                    <a:pt x="1351" y="22"/>
                    <a:pt x="1353" y="22"/>
                  </a:cubicBezTo>
                  <a:cubicBezTo>
                    <a:pt x="1356" y="22"/>
                    <a:pt x="1362" y="21"/>
                    <a:pt x="1362" y="21"/>
                  </a:cubicBezTo>
                  <a:cubicBezTo>
                    <a:pt x="1362" y="21"/>
                    <a:pt x="1360" y="22"/>
                    <a:pt x="1359" y="23"/>
                  </a:cubicBezTo>
                  <a:cubicBezTo>
                    <a:pt x="1357" y="24"/>
                    <a:pt x="1355" y="25"/>
                    <a:pt x="1352" y="25"/>
                  </a:cubicBezTo>
                  <a:cubicBezTo>
                    <a:pt x="1350" y="25"/>
                    <a:pt x="1346" y="23"/>
                    <a:pt x="1346" y="23"/>
                  </a:cubicBezTo>
                  <a:cubicBezTo>
                    <a:pt x="1346" y="23"/>
                    <a:pt x="1347" y="25"/>
                    <a:pt x="1346" y="26"/>
                  </a:cubicBezTo>
                  <a:cubicBezTo>
                    <a:pt x="1345" y="28"/>
                    <a:pt x="1342" y="28"/>
                    <a:pt x="1341" y="25"/>
                  </a:cubicBezTo>
                  <a:cubicBezTo>
                    <a:pt x="1341" y="21"/>
                    <a:pt x="1342" y="22"/>
                    <a:pt x="1344" y="19"/>
                  </a:cubicBezTo>
                  <a:cubicBezTo>
                    <a:pt x="1345" y="17"/>
                    <a:pt x="1348" y="16"/>
                    <a:pt x="1352" y="15"/>
                  </a:cubicBezTo>
                  <a:cubicBezTo>
                    <a:pt x="1356" y="15"/>
                    <a:pt x="1360" y="16"/>
                    <a:pt x="1360" y="16"/>
                  </a:cubicBezTo>
                  <a:cubicBezTo>
                    <a:pt x="1360" y="16"/>
                    <a:pt x="1355" y="13"/>
                    <a:pt x="1352" y="12"/>
                  </a:cubicBezTo>
                  <a:cubicBezTo>
                    <a:pt x="1349" y="11"/>
                    <a:pt x="1348" y="11"/>
                    <a:pt x="1345" y="11"/>
                  </a:cubicBezTo>
                  <a:cubicBezTo>
                    <a:pt x="1342" y="11"/>
                    <a:pt x="1338" y="13"/>
                    <a:pt x="1335" y="17"/>
                  </a:cubicBezTo>
                  <a:cubicBezTo>
                    <a:pt x="1332" y="20"/>
                    <a:pt x="1334" y="23"/>
                    <a:pt x="1336" y="23"/>
                  </a:cubicBezTo>
                  <a:cubicBezTo>
                    <a:pt x="1337" y="23"/>
                    <a:pt x="1339" y="25"/>
                    <a:pt x="1338" y="27"/>
                  </a:cubicBezTo>
                  <a:cubicBezTo>
                    <a:pt x="1337" y="29"/>
                    <a:pt x="1334" y="30"/>
                    <a:pt x="1331" y="30"/>
                  </a:cubicBezTo>
                  <a:cubicBezTo>
                    <a:pt x="1329" y="30"/>
                    <a:pt x="1326" y="28"/>
                    <a:pt x="1324" y="26"/>
                  </a:cubicBezTo>
                  <a:cubicBezTo>
                    <a:pt x="1322" y="24"/>
                    <a:pt x="1322" y="22"/>
                    <a:pt x="1322" y="21"/>
                  </a:cubicBezTo>
                  <a:cubicBezTo>
                    <a:pt x="1322" y="19"/>
                    <a:pt x="1324" y="17"/>
                    <a:pt x="1324" y="17"/>
                  </a:cubicBezTo>
                  <a:cubicBezTo>
                    <a:pt x="1324" y="17"/>
                    <a:pt x="1322" y="18"/>
                    <a:pt x="1321" y="15"/>
                  </a:cubicBezTo>
                  <a:cubicBezTo>
                    <a:pt x="1320" y="13"/>
                    <a:pt x="1321" y="11"/>
                    <a:pt x="1323" y="8"/>
                  </a:cubicBezTo>
                  <a:cubicBezTo>
                    <a:pt x="1325" y="5"/>
                    <a:pt x="1327" y="8"/>
                    <a:pt x="1326" y="10"/>
                  </a:cubicBezTo>
                  <a:cubicBezTo>
                    <a:pt x="1325" y="11"/>
                    <a:pt x="1326" y="12"/>
                    <a:pt x="1328" y="13"/>
                  </a:cubicBezTo>
                  <a:cubicBezTo>
                    <a:pt x="1330" y="13"/>
                    <a:pt x="1331" y="13"/>
                    <a:pt x="1331" y="13"/>
                  </a:cubicBezTo>
                  <a:cubicBezTo>
                    <a:pt x="1331" y="13"/>
                    <a:pt x="1331" y="14"/>
                    <a:pt x="1330" y="16"/>
                  </a:cubicBezTo>
                  <a:cubicBezTo>
                    <a:pt x="1329" y="18"/>
                    <a:pt x="1329" y="19"/>
                    <a:pt x="1329" y="22"/>
                  </a:cubicBezTo>
                  <a:cubicBezTo>
                    <a:pt x="1330" y="25"/>
                    <a:pt x="1332" y="24"/>
                    <a:pt x="1331" y="21"/>
                  </a:cubicBezTo>
                  <a:cubicBezTo>
                    <a:pt x="1331" y="18"/>
                    <a:pt x="1332" y="16"/>
                    <a:pt x="1334" y="13"/>
                  </a:cubicBezTo>
                  <a:cubicBezTo>
                    <a:pt x="1337" y="11"/>
                    <a:pt x="1344" y="10"/>
                    <a:pt x="1348" y="9"/>
                  </a:cubicBezTo>
                  <a:cubicBezTo>
                    <a:pt x="1351" y="9"/>
                    <a:pt x="1357" y="12"/>
                    <a:pt x="1357" y="12"/>
                  </a:cubicBezTo>
                  <a:cubicBezTo>
                    <a:pt x="1357" y="12"/>
                    <a:pt x="1350" y="8"/>
                    <a:pt x="1346" y="8"/>
                  </a:cubicBezTo>
                  <a:cubicBezTo>
                    <a:pt x="1341" y="8"/>
                    <a:pt x="1338" y="9"/>
                    <a:pt x="1336" y="9"/>
                  </a:cubicBezTo>
                  <a:cubicBezTo>
                    <a:pt x="1333" y="10"/>
                    <a:pt x="1328" y="13"/>
                    <a:pt x="1331" y="11"/>
                  </a:cubicBezTo>
                  <a:cubicBezTo>
                    <a:pt x="1333" y="9"/>
                    <a:pt x="1336" y="6"/>
                    <a:pt x="1346" y="5"/>
                  </a:cubicBezTo>
                  <a:cubicBezTo>
                    <a:pt x="1353" y="5"/>
                    <a:pt x="1361" y="9"/>
                    <a:pt x="1368" y="15"/>
                  </a:cubicBezTo>
                  <a:cubicBezTo>
                    <a:pt x="1379" y="24"/>
                    <a:pt x="1381" y="37"/>
                    <a:pt x="1381" y="37"/>
                  </a:cubicBezTo>
                  <a:close/>
                  <a:moveTo>
                    <a:pt x="1319" y="2"/>
                  </a:moveTo>
                  <a:cubicBezTo>
                    <a:pt x="1327" y="2"/>
                    <a:pt x="1327" y="2"/>
                    <a:pt x="1327" y="2"/>
                  </a:cubicBezTo>
                  <a:cubicBezTo>
                    <a:pt x="1325" y="3"/>
                    <a:pt x="1324" y="3"/>
                    <a:pt x="1323" y="4"/>
                  </a:cubicBezTo>
                  <a:cubicBezTo>
                    <a:pt x="1323" y="4"/>
                    <a:pt x="1319" y="8"/>
                    <a:pt x="1317" y="10"/>
                  </a:cubicBezTo>
                  <a:cubicBezTo>
                    <a:pt x="1315" y="13"/>
                    <a:pt x="1313" y="14"/>
                    <a:pt x="1310" y="15"/>
                  </a:cubicBezTo>
                  <a:cubicBezTo>
                    <a:pt x="1308" y="16"/>
                    <a:pt x="1303" y="17"/>
                    <a:pt x="1303" y="15"/>
                  </a:cubicBezTo>
                  <a:cubicBezTo>
                    <a:pt x="1302" y="13"/>
                    <a:pt x="1303" y="8"/>
                    <a:pt x="1306" y="5"/>
                  </a:cubicBezTo>
                  <a:cubicBezTo>
                    <a:pt x="1307" y="4"/>
                    <a:pt x="1308" y="3"/>
                    <a:pt x="1309" y="2"/>
                  </a:cubicBezTo>
                  <a:cubicBezTo>
                    <a:pt x="1315" y="2"/>
                    <a:pt x="1315" y="2"/>
                    <a:pt x="1315" y="2"/>
                  </a:cubicBezTo>
                  <a:cubicBezTo>
                    <a:pt x="1314" y="3"/>
                    <a:pt x="1313" y="4"/>
                    <a:pt x="1312" y="5"/>
                  </a:cubicBezTo>
                  <a:cubicBezTo>
                    <a:pt x="1306" y="11"/>
                    <a:pt x="1307" y="14"/>
                    <a:pt x="1313" y="8"/>
                  </a:cubicBezTo>
                  <a:cubicBezTo>
                    <a:pt x="1316" y="5"/>
                    <a:pt x="1318" y="4"/>
                    <a:pt x="1319" y="2"/>
                  </a:cubicBezTo>
                  <a:close/>
                  <a:moveTo>
                    <a:pt x="1466" y="127"/>
                  </a:moveTo>
                  <a:cubicBezTo>
                    <a:pt x="1465" y="128"/>
                    <a:pt x="1461" y="129"/>
                    <a:pt x="1460" y="127"/>
                  </a:cubicBezTo>
                  <a:cubicBezTo>
                    <a:pt x="1459" y="126"/>
                    <a:pt x="1456" y="139"/>
                    <a:pt x="1446" y="139"/>
                  </a:cubicBezTo>
                  <a:cubicBezTo>
                    <a:pt x="1437" y="139"/>
                    <a:pt x="1435" y="137"/>
                    <a:pt x="1436" y="138"/>
                  </a:cubicBezTo>
                  <a:cubicBezTo>
                    <a:pt x="1438" y="142"/>
                    <a:pt x="1443" y="142"/>
                    <a:pt x="1439" y="144"/>
                  </a:cubicBezTo>
                  <a:cubicBezTo>
                    <a:pt x="1436" y="145"/>
                    <a:pt x="1430" y="141"/>
                    <a:pt x="1430" y="138"/>
                  </a:cubicBezTo>
                  <a:cubicBezTo>
                    <a:pt x="1430" y="136"/>
                    <a:pt x="1432" y="137"/>
                    <a:pt x="1428" y="134"/>
                  </a:cubicBezTo>
                  <a:cubicBezTo>
                    <a:pt x="1424" y="132"/>
                    <a:pt x="1405" y="117"/>
                    <a:pt x="1405" y="96"/>
                  </a:cubicBezTo>
                  <a:cubicBezTo>
                    <a:pt x="1405" y="89"/>
                    <a:pt x="1407" y="85"/>
                    <a:pt x="1410" y="85"/>
                  </a:cubicBezTo>
                  <a:cubicBezTo>
                    <a:pt x="1413" y="85"/>
                    <a:pt x="1412" y="88"/>
                    <a:pt x="1410" y="90"/>
                  </a:cubicBezTo>
                  <a:cubicBezTo>
                    <a:pt x="1408" y="92"/>
                    <a:pt x="1406" y="108"/>
                    <a:pt x="1418" y="122"/>
                  </a:cubicBezTo>
                  <a:cubicBezTo>
                    <a:pt x="1431" y="136"/>
                    <a:pt x="1436" y="136"/>
                    <a:pt x="1443" y="136"/>
                  </a:cubicBezTo>
                  <a:cubicBezTo>
                    <a:pt x="1451" y="136"/>
                    <a:pt x="1456" y="129"/>
                    <a:pt x="1457" y="126"/>
                  </a:cubicBezTo>
                  <a:cubicBezTo>
                    <a:pt x="1457" y="123"/>
                    <a:pt x="1455" y="124"/>
                    <a:pt x="1455" y="124"/>
                  </a:cubicBezTo>
                  <a:cubicBezTo>
                    <a:pt x="1452" y="124"/>
                    <a:pt x="1448" y="122"/>
                    <a:pt x="1449" y="119"/>
                  </a:cubicBezTo>
                  <a:cubicBezTo>
                    <a:pt x="1450" y="116"/>
                    <a:pt x="1459" y="113"/>
                    <a:pt x="1460" y="122"/>
                  </a:cubicBezTo>
                  <a:cubicBezTo>
                    <a:pt x="1460" y="123"/>
                    <a:pt x="1462" y="122"/>
                    <a:pt x="1464" y="122"/>
                  </a:cubicBezTo>
                  <a:cubicBezTo>
                    <a:pt x="1466" y="123"/>
                    <a:pt x="1467" y="126"/>
                    <a:pt x="1466" y="127"/>
                  </a:cubicBezTo>
                  <a:close/>
                  <a:moveTo>
                    <a:pt x="1446" y="115"/>
                  </a:moveTo>
                  <a:cubicBezTo>
                    <a:pt x="1447" y="116"/>
                    <a:pt x="1445" y="117"/>
                    <a:pt x="1441" y="119"/>
                  </a:cubicBezTo>
                  <a:cubicBezTo>
                    <a:pt x="1438" y="121"/>
                    <a:pt x="1436" y="123"/>
                    <a:pt x="1437" y="128"/>
                  </a:cubicBezTo>
                  <a:cubicBezTo>
                    <a:pt x="1437" y="133"/>
                    <a:pt x="1441" y="133"/>
                    <a:pt x="1441" y="133"/>
                  </a:cubicBezTo>
                  <a:cubicBezTo>
                    <a:pt x="1441" y="133"/>
                    <a:pt x="1439" y="135"/>
                    <a:pt x="1434" y="128"/>
                  </a:cubicBezTo>
                  <a:cubicBezTo>
                    <a:pt x="1429" y="121"/>
                    <a:pt x="1434" y="111"/>
                    <a:pt x="1434" y="111"/>
                  </a:cubicBezTo>
                  <a:cubicBezTo>
                    <a:pt x="1434" y="111"/>
                    <a:pt x="1429" y="115"/>
                    <a:pt x="1429" y="119"/>
                  </a:cubicBezTo>
                  <a:cubicBezTo>
                    <a:pt x="1429" y="126"/>
                    <a:pt x="1435" y="133"/>
                    <a:pt x="1431" y="130"/>
                  </a:cubicBezTo>
                  <a:cubicBezTo>
                    <a:pt x="1427" y="127"/>
                    <a:pt x="1426" y="124"/>
                    <a:pt x="1426" y="116"/>
                  </a:cubicBezTo>
                  <a:cubicBezTo>
                    <a:pt x="1426" y="107"/>
                    <a:pt x="1432" y="103"/>
                    <a:pt x="1434" y="103"/>
                  </a:cubicBezTo>
                  <a:cubicBezTo>
                    <a:pt x="1435" y="103"/>
                    <a:pt x="1433" y="108"/>
                    <a:pt x="1432" y="110"/>
                  </a:cubicBezTo>
                  <a:cubicBezTo>
                    <a:pt x="1434" y="106"/>
                    <a:pt x="1442" y="101"/>
                    <a:pt x="1445" y="102"/>
                  </a:cubicBezTo>
                  <a:cubicBezTo>
                    <a:pt x="1446" y="103"/>
                    <a:pt x="1442" y="107"/>
                    <a:pt x="1438" y="110"/>
                  </a:cubicBezTo>
                  <a:cubicBezTo>
                    <a:pt x="1433" y="113"/>
                    <a:pt x="1435" y="123"/>
                    <a:pt x="1435" y="123"/>
                  </a:cubicBezTo>
                  <a:cubicBezTo>
                    <a:pt x="1437" y="116"/>
                    <a:pt x="1443" y="113"/>
                    <a:pt x="1446" y="115"/>
                  </a:cubicBezTo>
                  <a:close/>
                  <a:moveTo>
                    <a:pt x="1442" y="79"/>
                  </a:moveTo>
                  <a:cubicBezTo>
                    <a:pt x="1441" y="81"/>
                    <a:pt x="1439" y="80"/>
                    <a:pt x="1437" y="79"/>
                  </a:cubicBezTo>
                  <a:cubicBezTo>
                    <a:pt x="1436" y="78"/>
                    <a:pt x="1436" y="77"/>
                    <a:pt x="1433" y="80"/>
                  </a:cubicBezTo>
                  <a:cubicBezTo>
                    <a:pt x="1429" y="84"/>
                    <a:pt x="1430" y="86"/>
                    <a:pt x="1430" y="86"/>
                  </a:cubicBezTo>
                  <a:cubicBezTo>
                    <a:pt x="1430" y="86"/>
                    <a:pt x="1433" y="85"/>
                    <a:pt x="1435" y="85"/>
                  </a:cubicBezTo>
                  <a:cubicBezTo>
                    <a:pt x="1437" y="85"/>
                    <a:pt x="1436" y="84"/>
                    <a:pt x="1439" y="86"/>
                  </a:cubicBezTo>
                  <a:cubicBezTo>
                    <a:pt x="1442" y="88"/>
                    <a:pt x="1443" y="93"/>
                    <a:pt x="1439" y="92"/>
                  </a:cubicBezTo>
                  <a:cubicBezTo>
                    <a:pt x="1437" y="92"/>
                    <a:pt x="1437" y="90"/>
                    <a:pt x="1435" y="89"/>
                  </a:cubicBezTo>
                  <a:cubicBezTo>
                    <a:pt x="1434" y="87"/>
                    <a:pt x="1430" y="89"/>
                    <a:pt x="1427" y="91"/>
                  </a:cubicBezTo>
                  <a:cubicBezTo>
                    <a:pt x="1424" y="93"/>
                    <a:pt x="1424" y="97"/>
                    <a:pt x="1424" y="97"/>
                  </a:cubicBezTo>
                  <a:cubicBezTo>
                    <a:pt x="1424" y="97"/>
                    <a:pt x="1427" y="95"/>
                    <a:pt x="1429" y="95"/>
                  </a:cubicBezTo>
                  <a:cubicBezTo>
                    <a:pt x="1431" y="95"/>
                    <a:pt x="1433" y="97"/>
                    <a:pt x="1433" y="97"/>
                  </a:cubicBezTo>
                  <a:cubicBezTo>
                    <a:pt x="1433" y="97"/>
                    <a:pt x="1430" y="96"/>
                    <a:pt x="1424" y="103"/>
                  </a:cubicBezTo>
                  <a:cubicBezTo>
                    <a:pt x="1417" y="109"/>
                    <a:pt x="1422" y="122"/>
                    <a:pt x="1422" y="122"/>
                  </a:cubicBezTo>
                  <a:cubicBezTo>
                    <a:pt x="1422" y="122"/>
                    <a:pt x="1420" y="117"/>
                    <a:pt x="1419" y="113"/>
                  </a:cubicBezTo>
                  <a:cubicBezTo>
                    <a:pt x="1419" y="109"/>
                    <a:pt x="1419" y="101"/>
                    <a:pt x="1420" y="95"/>
                  </a:cubicBezTo>
                  <a:cubicBezTo>
                    <a:pt x="1421" y="89"/>
                    <a:pt x="1423" y="86"/>
                    <a:pt x="1423" y="86"/>
                  </a:cubicBezTo>
                  <a:cubicBezTo>
                    <a:pt x="1423" y="86"/>
                    <a:pt x="1420" y="89"/>
                    <a:pt x="1418" y="94"/>
                  </a:cubicBezTo>
                  <a:cubicBezTo>
                    <a:pt x="1415" y="99"/>
                    <a:pt x="1415" y="100"/>
                    <a:pt x="1416" y="107"/>
                  </a:cubicBezTo>
                  <a:cubicBezTo>
                    <a:pt x="1416" y="114"/>
                    <a:pt x="1416" y="113"/>
                    <a:pt x="1414" y="106"/>
                  </a:cubicBezTo>
                  <a:cubicBezTo>
                    <a:pt x="1412" y="100"/>
                    <a:pt x="1413" y="92"/>
                    <a:pt x="1414" y="88"/>
                  </a:cubicBezTo>
                  <a:cubicBezTo>
                    <a:pt x="1415" y="84"/>
                    <a:pt x="1420" y="82"/>
                    <a:pt x="1421" y="80"/>
                  </a:cubicBezTo>
                  <a:cubicBezTo>
                    <a:pt x="1422" y="78"/>
                    <a:pt x="1422" y="78"/>
                    <a:pt x="1418" y="78"/>
                  </a:cubicBezTo>
                  <a:cubicBezTo>
                    <a:pt x="1415" y="77"/>
                    <a:pt x="1416" y="73"/>
                    <a:pt x="1418" y="72"/>
                  </a:cubicBezTo>
                  <a:cubicBezTo>
                    <a:pt x="1419" y="71"/>
                    <a:pt x="1421" y="71"/>
                    <a:pt x="1423" y="73"/>
                  </a:cubicBezTo>
                  <a:cubicBezTo>
                    <a:pt x="1425" y="75"/>
                    <a:pt x="1423" y="79"/>
                    <a:pt x="1424" y="78"/>
                  </a:cubicBezTo>
                  <a:cubicBezTo>
                    <a:pt x="1425" y="78"/>
                    <a:pt x="1428" y="76"/>
                    <a:pt x="1429" y="73"/>
                  </a:cubicBezTo>
                  <a:cubicBezTo>
                    <a:pt x="1431" y="70"/>
                    <a:pt x="1428" y="71"/>
                    <a:pt x="1427" y="71"/>
                  </a:cubicBezTo>
                  <a:cubicBezTo>
                    <a:pt x="1425" y="71"/>
                    <a:pt x="1424" y="71"/>
                    <a:pt x="1424" y="69"/>
                  </a:cubicBezTo>
                  <a:cubicBezTo>
                    <a:pt x="1424" y="67"/>
                    <a:pt x="1426" y="66"/>
                    <a:pt x="1428" y="66"/>
                  </a:cubicBezTo>
                  <a:cubicBezTo>
                    <a:pt x="1431" y="66"/>
                    <a:pt x="1434" y="68"/>
                    <a:pt x="1434" y="72"/>
                  </a:cubicBezTo>
                  <a:cubicBezTo>
                    <a:pt x="1434" y="76"/>
                    <a:pt x="1432" y="77"/>
                    <a:pt x="1432" y="77"/>
                  </a:cubicBezTo>
                  <a:cubicBezTo>
                    <a:pt x="1432" y="77"/>
                    <a:pt x="1436" y="74"/>
                    <a:pt x="1439" y="74"/>
                  </a:cubicBezTo>
                  <a:cubicBezTo>
                    <a:pt x="1442" y="75"/>
                    <a:pt x="1443" y="77"/>
                    <a:pt x="1442" y="79"/>
                  </a:cubicBezTo>
                  <a:close/>
                  <a:moveTo>
                    <a:pt x="1401" y="89"/>
                  </a:moveTo>
                  <a:cubicBezTo>
                    <a:pt x="1401" y="89"/>
                    <a:pt x="1401" y="89"/>
                    <a:pt x="1402" y="89"/>
                  </a:cubicBezTo>
                  <a:cubicBezTo>
                    <a:pt x="1401" y="89"/>
                    <a:pt x="1401" y="89"/>
                    <a:pt x="1401" y="89"/>
                  </a:cubicBezTo>
                  <a:close/>
                  <a:moveTo>
                    <a:pt x="1448" y="55"/>
                  </a:moveTo>
                  <a:cubicBezTo>
                    <a:pt x="1445" y="57"/>
                    <a:pt x="1441" y="53"/>
                    <a:pt x="1441" y="53"/>
                  </a:cubicBezTo>
                  <a:cubicBezTo>
                    <a:pt x="1441" y="53"/>
                    <a:pt x="1442" y="58"/>
                    <a:pt x="1438" y="61"/>
                  </a:cubicBezTo>
                  <a:cubicBezTo>
                    <a:pt x="1433" y="63"/>
                    <a:pt x="1431" y="61"/>
                    <a:pt x="1429" y="59"/>
                  </a:cubicBezTo>
                  <a:cubicBezTo>
                    <a:pt x="1427" y="57"/>
                    <a:pt x="1428" y="52"/>
                    <a:pt x="1430" y="51"/>
                  </a:cubicBezTo>
                  <a:cubicBezTo>
                    <a:pt x="1433" y="51"/>
                    <a:pt x="1433" y="55"/>
                    <a:pt x="1434" y="56"/>
                  </a:cubicBezTo>
                  <a:cubicBezTo>
                    <a:pt x="1435" y="56"/>
                    <a:pt x="1436" y="56"/>
                    <a:pt x="1437" y="55"/>
                  </a:cubicBezTo>
                  <a:cubicBezTo>
                    <a:pt x="1438" y="54"/>
                    <a:pt x="1437" y="49"/>
                    <a:pt x="1436" y="47"/>
                  </a:cubicBezTo>
                  <a:cubicBezTo>
                    <a:pt x="1436" y="46"/>
                    <a:pt x="1432" y="41"/>
                    <a:pt x="1426" y="41"/>
                  </a:cubicBezTo>
                  <a:cubicBezTo>
                    <a:pt x="1420" y="41"/>
                    <a:pt x="1417" y="45"/>
                    <a:pt x="1418" y="44"/>
                  </a:cubicBezTo>
                  <a:cubicBezTo>
                    <a:pt x="1419" y="43"/>
                    <a:pt x="1421" y="43"/>
                    <a:pt x="1424" y="42"/>
                  </a:cubicBezTo>
                  <a:cubicBezTo>
                    <a:pt x="1426" y="41"/>
                    <a:pt x="1430" y="43"/>
                    <a:pt x="1431" y="46"/>
                  </a:cubicBezTo>
                  <a:cubicBezTo>
                    <a:pt x="1431" y="49"/>
                    <a:pt x="1427" y="51"/>
                    <a:pt x="1424" y="48"/>
                  </a:cubicBezTo>
                  <a:cubicBezTo>
                    <a:pt x="1422" y="46"/>
                    <a:pt x="1421" y="47"/>
                    <a:pt x="1416" y="50"/>
                  </a:cubicBezTo>
                  <a:cubicBezTo>
                    <a:pt x="1406" y="55"/>
                    <a:pt x="1407" y="66"/>
                    <a:pt x="1407" y="66"/>
                  </a:cubicBezTo>
                  <a:cubicBezTo>
                    <a:pt x="1407" y="66"/>
                    <a:pt x="1411" y="60"/>
                    <a:pt x="1413" y="57"/>
                  </a:cubicBezTo>
                  <a:cubicBezTo>
                    <a:pt x="1415" y="55"/>
                    <a:pt x="1418" y="54"/>
                    <a:pt x="1421" y="55"/>
                  </a:cubicBezTo>
                  <a:cubicBezTo>
                    <a:pt x="1424" y="56"/>
                    <a:pt x="1425" y="59"/>
                    <a:pt x="1424" y="62"/>
                  </a:cubicBezTo>
                  <a:cubicBezTo>
                    <a:pt x="1422" y="64"/>
                    <a:pt x="1419" y="63"/>
                    <a:pt x="1419" y="63"/>
                  </a:cubicBezTo>
                  <a:cubicBezTo>
                    <a:pt x="1418" y="62"/>
                    <a:pt x="1419" y="59"/>
                    <a:pt x="1418" y="59"/>
                  </a:cubicBezTo>
                  <a:cubicBezTo>
                    <a:pt x="1417" y="59"/>
                    <a:pt x="1416" y="59"/>
                    <a:pt x="1413" y="61"/>
                  </a:cubicBezTo>
                  <a:cubicBezTo>
                    <a:pt x="1410" y="64"/>
                    <a:pt x="1409" y="68"/>
                    <a:pt x="1407" y="70"/>
                  </a:cubicBezTo>
                  <a:cubicBezTo>
                    <a:pt x="1406" y="73"/>
                    <a:pt x="1407" y="76"/>
                    <a:pt x="1407" y="76"/>
                  </a:cubicBezTo>
                  <a:cubicBezTo>
                    <a:pt x="1407" y="76"/>
                    <a:pt x="1410" y="75"/>
                    <a:pt x="1411" y="75"/>
                  </a:cubicBezTo>
                  <a:cubicBezTo>
                    <a:pt x="1413" y="75"/>
                    <a:pt x="1414" y="77"/>
                    <a:pt x="1415" y="78"/>
                  </a:cubicBezTo>
                  <a:cubicBezTo>
                    <a:pt x="1415" y="80"/>
                    <a:pt x="1414" y="82"/>
                    <a:pt x="1413" y="82"/>
                  </a:cubicBezTo>
                  <a:cubicBezTo>
                    <a:pt x="1412" y="82"/>
                    <a:pt x="1410" y="80"/>
                    <a:pt x="1409" y="80"/>
                  </a:cubicBezTo>
                  <a:cubicBezTo>
                    <a:pt x="1408" y="80"/>
                    <a:pt x="1407" y="78"/>
                    <a:pt x="1405" y="82"/>
                  </a:cubicBezTo>
                  <a:cubicBezTo>
                    <a:pt x="1403" y="84"/>
                    <a:pt x="1402" y="87"/>
                    <a:pt x="1402" y="89"/>
                  </a:cubicBezTo>
                  <a:cubicBezTo>
                    <a:pt x="1402" y="87"/>
                    <a:pt x="1403" y="84"/>
                    <a:pt x="1403" y="80"/>
                  </a:cubicBezTo>
                  <a:cubicBezTo>
                    <a:pt x="1404" y="76"/>
                    <a:pt x="1402" y="75"/>
                    <a:pt x="1402" y="69"/>
                  </a:cubicBezTo>
                  <a:cubicBezTo>
                    <a:pt x="1402" y="63"/>
                    <a:pt x="1405" y="55"/>
                    <a:pt x="1409" y="49"/>
                  </a:cubicBezTo>
                  <a:cubicBezTo>
                    <a:pt x="1413" y="44"/>
                    <a:pt x="1422" y="37"/>
                    <a:pt x="1425" y="35"/>
                  </a:cubicBezTo>
                  <a:cubicBezTo>
                    <a:pt x="1428" y="34"/>
                    <a:pt x="1431" y="30"/>
                    <a:pt x="1432" y="29"/>
                  </a:cubicBezTo>
                  <a:cubicBezTo>
                    <a:pt x="1433" y="28"/>
                    <a:pt x="1433" y="27"/>
                    <a:pt x="1433" y="27"/>
                  </a:cubicBezTo>
                  <a:cubicBezTo>
                    <a:pt x="1433" y="27"/>
                    <a:pt x="1434" y="28"/>
                    <a:pt x="1434" y="30"/>
                  </a:cubicBezTo>
                  <a:cubicBezTo>
                    <a:pt x="1433" y="32"/>
                    <a:pt x="1432" y="33"/>
                    <a:pt x="1432" y="33"/>
                  </a:cubicBezTo>
                  <a:cubicBezTo>
                    <a:pt x="1432" y="33"/>
                    <a:pt x="1436" y="32"/>
                    <a:pt x="1439" y="32"/>
                  </a:cubicBezTo>
                  <a:cubicBezTo>
                    <a:pt x="1441" y="32"/>
                    <a:pt x="1443" y="34"/>
                    <a:pt x="1444" y="35"/>
                  </a:cubicBezTo>
                  <a:cubicBezTo>
                    <a:pt x="1445" y="36"/>
                    <a:pt x="1445" y="38"/>
                    <a:pt x="1442" y="40"/>
                  </a:cubicBezTo>
                  <a:cubicBezTo>
                    <a:pt x="1438" y="42"/>
                    <a:pt x="1437" y="38"/>
                    <a:pt x="1439" y="38"/>
                  </a:cubicBezTo>
                  <a:cubicBezTo>
                    <a:pt x="1440" y="37"/>
                    <a:pt x="1440" y="38"/>
                    <a:pt x="1439" y="36"/>
                  </a:cubicBezTo>
                  <a:cubicBezTo>
                    <a:pt x="1437" y="34"/>
                    <a:pt x="1434" y="35"/>
                    <a:pt x="1431" y="35"/>
                  </a:cubicBezTo>
                  <a:cubicBezTo>
                    <a:pt x="1429" y="35"/>
                    <a:pt x="1423" y="39"/>
                    <a:pt x="1423" y="39"/>
                  </a:cubicBezTo>
                  <a:cubicBezTo>
                    <a:pt x="1423" y="39"/>
                    <a:pt x="1428" y="38"/>
                    <a:pt x="1434" y="40"/>
                  </a:cubicBezTo>
                  <a:cubicBezTo>
                    <a:pt x="1440" y="42"/>
                    <a:pt x="1445" y="51"/>
                    <a:pt x="1447" y="51"/>
                  </a:cubicBezTo>
                  <a:cubicBezTo>
                    <a:pt x="1449" y="51"/>
                    <a:pt x="1452" y="52"/>
                    <a:pt x="1448" y="55"/>
                  </a:cubicBezTo>
                  <a:close/>
                  <a:moveTo>
                    <a:pt x="1476" y="8"/>
                  </a:moveTo>
                  <a:cubicBezTo>
                    <a:pt x="1478" y="11"/>
                    <a:pt x="1480" y="13"/>
                    <a:pt x="1478" y="15"/>
                  </a:cubicBezTo>
                  <a:cubicBezTo>
                    <a:pt x="1477" y="18"/>
                    <a:pt x="1475" y="17"/>
                    <a:pt x="1475" y="17"/>
                  </a:cubicBezTo>
                  <a:cubicBezTo>
                    <a:pt x="1475" y="17"/>
                    <a:pt x="1478" y="19"/>
                    <a:pt x="1477" y="21"/>
                  </a:cubicBezTo>
                  <a:cubicBezTo>
                    <a:pt x="1477" y="22"/>
                    <a:pt x="1477" y="24"/>
                    <a:pt x="1475" y="26"/>
                  </a:cubicBezTo>
                  <a:cubicBezTo>
                    <a:pt x="1473" y="28"/>
                    <a:pt x="1471" y="30"/>
                    <a:pt x="1468" y="30"/>
                  </a:cubicBezTo>
                  <a:cubicBezTo>
                    <a:pt x="1466" y="30"/>
                    <a:pt x="1463" y="29"/>
                    <a:pt x="1462" y="27"/>
                  </a:cubicBezTo>
                  <a:cubicBezTo>
                    <a:pt x="1461" y="25"/>
                    <a:pt x="1462" y="23"/>
                    <a:pt x="1464" y="23"/>
                  </a:cubicBezTo>
                  <a:cubicBezTo>
                    <a:pt x="1465" y="23"/>
                    <a:pt x="1467" y="20"/>
                    <a:pt x="1464" y="17"/>
                  </a:cubicBezTo>
                  <a:cubicBezTo>
                    <a:pt x="1462" y="13"/>
                    <a:pt x="1457" y="11"/>
                    <a:pt x="1454" y="11"/>
                  </a:cubicBezTo>
                  <a:cubicBezTo>
                    <a:pt x="1452" y="11"/>
                    <a:pt x="1450" y="11"/>
                    <a:pt x="1447" y="12"/>
                  </a:cubicBezTo>
                  <a:cubicBezTo>
                    <a:pt x="1445" y="13"/>
                    <a:pt x="1439" y="16"/>
                    <a:pt x="1439" y="16"/>
                  </a:cubicBezTo>
                  <a:cubicBezTo>
                    <a:pt x="1439" y="16"/>
                    <a:pt x="1443" y="15"/>
                    <a:pt x="1447" y="15"/>
                  </a:cubicBezTo>
                  <a:cubicBezTo>
                    <a:pt x="1451" y="16"/>
                    <a:pt x="1454" y="17"/>
                    <a:pt x="1456" y="19"/>
                  </a:cubicBezTo>
                  <a:cubicBezTo>
                    <a:pt x="1457" y="22"/>
                    <a:pt x="1459" y="21"/>
                    <a:pt x="1458" y="25"/>
                  </a:cubicBezTo>
                  <a:cubicBezTo>
                    <a:pt x="1458" y="28"/>
                    <a:pt x="1455" y="28"/>
                    <a:pt x="1454" y="26"/>
                  </a:cubicBezTo>
                  <a:cubicBezTo>
                    <a:pt x="1452" y="25"/>
                    <a:pt x="1453" y="23"/>
                    <a:pt x="1453" y="23"/>
                  </a:cubicBezTo>
                  <a:cubicBezTo>
                    <a:pt x="1453" y="23"/>
                    <a:pt x="1450" y="25"/>
                    <a:pt x="1447" y="25"/>
                  </a:cubicBezTo>
                  <a:cubicBezTo>
                    <a:pt x="1445" y="25"/>
                    <a:pt x="1442" y="24"/>
                    <a:pt x="1441" y="23"/>
                  </a:cubicBezTo>
                  <a:cubicBezTo>
                    <a:pt x="1439" y="22"/>
                    <a:pt x="1437" y="21"/>
                    <a:pt x="1437" y="21"/>
                  </a:cubicBezTo>
                  <a:cubicBezTo>
                    <a:pt x="1437" y="21"/>
                    <a:pt x="1443" y="22"/>
                    <a:pt x="1446" y="22"/>
                  </a:cubicBezTo>
                  <a:cubicBezTo>
                    <a:pt x="1449" y="22"/>
                    <a:pt x="1451" y="20"/>
                    <a:pt x="1451" y="20"/>
                  </a:cubicBezTo>
                  <a:cubicBezTo>
                    <a:pt x="1451" y="20"/>
                    <a:pt x="1447" y="18"/>
                    <a:pt x="1442" y="18"/>
                  </a:cubicBezTo>
                  <a:cubicBezTo>
                    <a:pt x="1437" y="19"/>
                    <a:pt x="1434" y="18"/>
                    <a:pt x="1430" y="20"/>
                  </a:cubicBezTo>
                  <a:cubicBezTo>
                    <a:pt x="1423" y="25"/>
                    <a:pt x="1418" y="37"/>
                    <a:pt x="1418" y="37"/>
                  </a:cubicBezTo>
                  <a:cubicBezTo>
                    <a:pt x="1418" y="37"/>
                    <a:pt x="1421" y="24"/>
                    <a:pt x="1431" y="15"/>
                  </a:cubicBezTo>
                  <a:cubicBezTo>
                    <a:pt x="1438" y="9"/>
                    <a:pt x="1447" y="5"/>
                    <a:pt x="1453" y="5"/>
                  </a:cubicBezTo>
                  <a:cubicBezTo>
                    <a:pt x="1464" y="6"/>
                    <a:pt x="1466" y="9"/>
                    <a:pt x="1469" y="11"/>
                  </a:cubicBezTo>
                  <a:cubicBezTo>
                    <a:pt x="1471" y="13"/>
                    <a:pt x="1466" y="10"/>
                    <a:pt x="1464" y="9"/>
                  </a:cubicBezTo>
                  <a:cubicBezTo>
                    <a:pt x="1461" y="9"/>
                    <a:pt x="1458" y="8"/>
                    <a:pt x="1454" y="8"/>
                  </a:cubicBezTo>
                  <a:cubicBezTo>
                    <a:pt x="1449" y="8"/>
                    <a:pt x="1443" y="12"/>
                    <a:pt x="1443" y="12"/>
                  </a:cubicBezTo>
                  <a:cubicBezTo>
                    <a:pt x="1443" y="12"/>
                    <a:pt x="1449" y="9"/>
                    <a:pt x="1452" y="9"/>
                  </a:cubicBezTo>
                  <a:cubicBezTo>
                    <a:pt x="1455" y="10"/>
                    <a:pt x="1462" y="11"/>
                    <a:pt x="1465" y="13"/>
                  </a:cubicBezTo>
                  <a:cubicBezTo>
                    <a:pt x="1468" y="16"/>
                    <a:pt x="1469" y="18"/>
                    <a:pt x="1468" y="21"/>
                  </a:cubicBezTo>
                  <a:cubicBezTo>
                    <a:pt x="1467" y="24"/>
                    <a:pt x="1469" y="25"/>
                    <a:pt x="1470" y="22"/>
                  </a:cubicBezTo>
                  <a:cubicBezTo>
                    <a:pt x="1470" y="19"/>
                    <a:pt x="1471" y="18"/>
                    <a:pt x="1470" y="16"/>
                  </a:cubicBezTo>
                  <a:cubicBezTo>
                    <a:pt x="1469" y="14"/>
                    <a:pt x="1468" y="13"/>
                    <a:pt x="1468" y="13"/>
                  </a:cubicBezTo>
                  <a:cubicBezTo>
                    <a:pt x="1468" y="13"/>
                    <a:pt x="1469" y="13"/>
                    <a:pt x="1471" y="13"/>
                  </a:cubicBezTo>
                  <a:cubicBezTo>
                    <a:pt x="1473" y="12"/>
                    <a:pt x="1474" y="11"/>
                    <a:pt x="1473" y="10"/>
                  </a:cubicBezTo>
                  <a:cubicBezTo>
                    <a:pt x="1472" y="8"/>
                    <a:pt x="1474" y="5"/>
                    <a:pt x="1476" y="8"/>
                  </a:cubicBezTo>
                  <a:close/>
                  <a:moveTo>
                    <a:pt x="1494" y="5"/>
                  </a:moveTo>
                  <a:cubicBezTo>
                    <a:pt x="1496" y="8"/>
                    <a:pt x="1497" y="13"/>
                    <a:pt x="1497" y="15"/>
                  </a:cubicBezTo>
                  <a:cubicBezTo>
                    <a:pt x="1496" y="17"/>
                    <a:pt x="1492" y="16"/>
                    <a:pt x="1490" y="15"/>
                  </a:cubicBezTo>
                  <a:cubicBezTo>
                    <a:pt x="1486" y="14"/>
                    <a:pt x="1484" y="13"/>
                    <a:pt x="1482" y="10"/>
                  </a:cubicBezTo>
                  <a:cubicBezTo>
                    <a:pt x="1480" y="8"/>
                    <a:pt x="1477" y="4"/>
                    <a:pt x="1477" y="4"/>
                  </a:cubicBezTo>
                  <a:cubicBezTo>
                    <a:pt x="1476" y="3"/>
                    <a:pt x="1474" y="3"/>
                    <a:pt x="1473" y="2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2" y="4"/>
                    <a:pt x="1484" y="5"/>
                    <a:pt x="1486" y="8"/>
                  </a:cubicBezTo>
                  <a:cubicBezTo>
                    <a:pt x="1492" y="14"/>
                    <a:pt x="1493" y="11"/>
                    <a:pt x="1487" y="5"/>
                  </a:cubicBezTo>
                  <a:cubicBezTo>
                    <a:pt x="1486" y="4"/>
                    <a:pt x="1486" y="3"/>
                    <a:pt x="1485" y="2"/>
                  </a:cubicBezTo>
                  <a:cubicBezTo>
                    <a:pt x="1491" y="2"/>
                    <a:pt x="1491" y="2"/>
                    <a:pt x="1491" y="2"/>
                  </a:cubicBezTo>
                  <a:cubicBezTo>
                    <a:pt x="1492" y="3"/>
                    <a:pt x="1493" y="4"/>
                    <a:pt x="1494" y="5"/>
                  </a:cubicBezTo>
                  <a:close/>
                  <a:moveTo>
                    <a:pt x="1413" y="28"/>
                  </a:moveTo>
                  <a:cubicBezTo>
                    <a:pt x="1415" y="31"/>
                    <a:pt x="1415" y="35"/>
                    <a:pt x="1415" y="35"/>
                  </a:cubicBezTo>
                  <a:cubicBezTo>
                    <a:pt x="1415" y="35"/>
                    <a:pt x="1414" y="32"/>
                    <a:pt x="1412" y="30"/>
                  </a:cubicBezTo>
                  <a:cubicBezTo>
                    <a:pt x="1412" y="30"/>
                    <a:pt x="1408" y="28"/>
                    <a:pt x="1405" y="31"/>
                  </a:cubicBezTo>
                  <a:cubicBezTo>
                    <a:pt x="1402" y="34"/>
                    <a:pt x="1401" y="40"/>
                    <a:pt x="1401" y="40"/>
                  </a:cubicBezTo>
                  <a:cubicBezTo>
                    <a:pt x="1401" y="40"/>
                    <a:pt x="1403" y="39"/>
                    <a:pt x="1403" y="38"/>
                  </a:cubicBezTo>
                  <a:cubicBezTo>
                    <a:pt x="1404" y="37"/>
                    <a:pt x="1405" y="36"/>
                    <a:pt x="1407" y="35"/>
                  </a:cubicBezTo>
                  <a:cubicBezTo>
                    <a:pt x="1409" y="35"/>
                    <a:pt x="1413" y="35"/>
                    <a:pt x="1409" y="37"/>
                  </a:cubicBezTo>
                  <a:cubicBezTo>
                    <a:pt x="1408" y="37"/>
                    <a:pt x="1405" y="38"/>
                    <a:pt x="1404" y="40"/>
                  </a:cubicBezTo>
                  <a:cubicBezTo>
                    <a:pt x="1401" y="44"/>
                    <a:pt x="1401" y="48"/>
                    <a:pt x="1401" y="48"/>
                  </a:cubicBezTo>
                  <a:cubicBezTo>
                    <a:pt x="1401" y="48"/>
                    <a:pt x="1402" y="48"/>
                    <a:pt x="1403" y="46"/>
                  </a:cubicBezTo>
                  <a:cubicBezTo>
                    <a:pt x="1403" y="46"/>
                    <a:pt x="1408" y="45"/>
                    <a:pt x="1405" y="48"/>
                  </a:cubicBezTo>
                  <a:cubicBezTo>
                    <a:pt x="1402" y="50"/>
                    <a:pt x="1400" y="56"/>
                    <a:pt x="1400" y="56"/>
                  </a:cubicBezTo>
                  <a:cubicBezTo>
                    <a:pt x="1400" y="56"/>
                    <a:pt x="1397" y="50"/>
                    <a:pt x="1394" y="48"/>
                  </a:cubicBezTo>
                  <a:cubicBezTo>
                    <a:pt x="1391" y="45"/>
                    <a:pt x="1396" y="46"/>
                    <a:pt x="1396" y="46"/>
                  </a:cubicBezTo>
                  <a:cubicBezTo>
                    <a:pt x="1397" y="48"/>
                    <a:pt x="1398" y="48"/>
                    <a:pt x="1398" y="48"/>
                  </a:cubicBezTo>
                  <a:cubicBezTo>
                    <a:pt x="1398" y="48"/>
                    <a:pt x="1398" y="44"/>
                    <a:pt x="1396" y="40"/>
                  </a:cubicBezTo>
                  <a:cubicBezTo>
                    <a:pt x="1394" y="38"/>
                    <a:pt x="1391" y="37"/>
                    <a:pt x="1390" y="37"/>
                  </a:cubicBezTo>
                  <a:cubicBezTo>
                    <a:pt x="1386" y="36"/>
                    <a:pt x="1390" y="35"/>
                    <a:pt x="1392" y="35"/>
                  </a:cubicBezTo>
                  <a:cubicBezTo>
                    <a:pt x="1394" y="36"/>
                    <a:pt x="1395" y="37"/>
                    <a:pt x="1396" y="38"/>
                  </a:cubicBezTo>
                  <a:cubicBezTo>
                    <a:pt x="1396" y="39"/>
                    <a:pt x="1398" y="40"/>
                    <a:pt x="1398" y="40"/>
                  </a:cubicBezTo>
                  <a:cubicBezTo>
                    <a:pt x="1398" y="40"/>
                    <a:pt x="1397" y="34"/>
                    <a:pt x="1394" y="31"/>
                  </a:cubicBezTo>
                  <a:cubicBezTo>
                    <a:pt x="1391" y="28"/>
                    <a:pt x="1388" y="30"/>
                    <a:pt x="1387" y="30"/>
                  </a:cubicBezTo>
                  <a:cubicBezTo>
                    <a:pt x="1385" y="32"/>
                    <a:pt x="1384" y="35"/>
                    <a:pt x="1384" y="35"/>
                  </a:cubicBezTo>
                  <a:cubicBezTo>
                    <a:pt x="1384" y="35"/>
                    <a:pt x="1384" y="31"/>
                    <a:pt x="1386" y="28"/>
                  </a:cubicBezTo>
                  <a:cubicBezTo>
                    <a:pt x="1388" y="26"/>
                    <a:pt x="1394" y="27"/>
                    <a:pt x="1398" y="35"/>
                  </a:cubicBezTo>
                  <a:cubicBezTo>
                    <a:pt x="1398" y="35"/>
                    <a:pt x="1397" y="32"/>
                    <a:pt x="1399" y="30"/>
                  </a:cubicBezTo>
                  <a:cubicBezTo>
                    <a:pt x="1399" y="28"/>
                    <a:pt x="1400" y="27"/>
                    <a:pt x="1400" y="27"/>
                  </a:cubicBezTo>
                  <a:cubicBezTo>
                    <a:pt x="1400" y="27"/>
                    <a:pt x="1400" y="28"/>
                    <a:pt x="1400" y="30"/>
                  </a:cubicBezTo>
                  <a:cubicBezTo>
                    <a:pt x="1402" y="31"/>
                    <a:pt x="1401" y="35"/>
                    <a:pt x="1401" y="35"/>
                  </a:cubicBezTo>
                  <a:cubicBezTo>
                    <a:pt x="1405" y="27"/>
                    <a:pt x="1411" y="26"/>
                    <a:pt x="1413" y="28"/>
                  </a:cubicBezTo>
                  <a:close/>
                  <a:moveTo>
                    <a:pt x="1415" y="16"/>
                  </a:moveTo>
                  <a:cubicBezTo>
                    <a:pt x="1415" y="16"/>
                    <a:pt x="1413" y="17"/>
                    <a:pt x="1412" y="18"/>
                  </a:cubicBezTo>
                  <a:cubicBezTo>
                    <a:pt x="1411" y="20"/>
                    <a:pt x="1410" y="23"/>
                    <a:pt x="1408" y="24"/>
                  </a:cubicBezTo>
                  <a:cubicBezTo>
                    <a:pt x="1406" y="25"/>
                    <a:pt x="1403" y="26"/>
                    <a:pt x="1402" y="25"/>
                  </a:cubicBezTo>
                  <a:cubicBezTo>
                    <a:pt x="1402" y="23"/>
                    <a:pt x="1402" y="21"/>
                    <a:pt x="1401" y="18"/>
                  </a:cubicBezTo>
                  <a:cubicBezTo>
                    <a:pt x="1401" y="16"/>
                    <a:pt x="1400" y="14"/>
                    <a:pt x="1400" y="14"/>
                  </a:cubicBezTo>
                  <a:cubicBezTo>
                    <a:pt x="1400" y="14"/>
                    <a:pt x="1399" y="16"/>
                    <a:pt x="1398" y="18"/>
                  </a:cubicBezTo>
                  <a:cubicBezTo>
                    <a:pt x="1398" y="21"/>
                    <a:pt x="1398" y="23"/>
                    <a:pt x="1398" y="25"/>
                  </a:cubicBezTo>
                  <a:cubicBezTo>
                    <a:pt x="1397" y="26"/>
                    <a:pt x="1395" y="25"/>
                    <a:pt x="1393" y="24"/>
                  </a:cubicBezTo>
                  <a:cubicBezTo>
                    <a:pt x="1391" y="23"/>
                    <a:pt x="1389" y="20"/>
                    <a:pt x="1388" y="18"/>
                  </a:cubicBezTo>
                  <a:cubicBezTo>
                    <a:pt x="1387" y="17"/>
                    <a:pt x="1385" y="16"/>
                    <a:pt x="1385" y="16"/>
                  </a:cubicBezTo>
                  <a:cubicBezTo>
                    <a:pt x="1385" y="16"/>
                    <a:pt x="1387" y="17"/>
                    <a:pt x="1388" y="16"/>
                  </a:cubicBezTo>
                  <a:cubicBezTo>
                    <a:pt x="1389" y="16"/>
                    <a:pt x="1390" y="16"/>
                    <a:pt x="1392" y="17"/>
                  </a:cubicBezTo>
                  <a:cubicBezTo>
                    <a:pt x="1394" y="18"/>
                    <a:pt x="1395" y="23"/>
                    <a:pt x="1396" y="22"/>
                  </a:cubicBezTo>
                  <a:cubicBezTo>
                    <a:pt x="1396" y="22"/>
                    <a:pt x="1397" y="21"/>
                    <a:pt x="1396" y="17"/>
                  </a:cubicBezTo>
                  <a:cubicBezTo>
                    <a:pt x="1396" y="12"/>
                    <a:pt x="1400" y="10"/>
                    <a:pt x="1400" y="7"/>
                  </a:cubicBezTo>
                  <a:cubicBezTo>
                    <a:pt x="1400" y="10"/>
                    <a:pt x="1404" y="12"/>
                    <a:pt x="1404" y="17"/>
                  </a:cubicBezTo>
                  <a:cubicBezTo>
                    <a:pt x="1403" y="21"/>
                    <a:pt x="1404" y="22"/>
                    <a:pt x="1404" y="22"/>
                  </a:cubicBezTo>
                  <a:cubicBezTo>
                    <a:pt x="1405" y="23"/>
                    <a:pt x="1406" y="18"/>
                    <a:pt x="1408" y="17"/>
                  </a:cubicBezTo>
                  <a:cubicBezTo>
                    <a:pt x="1410" y="16"/>
                    <a:pt x="1411" y="16"/>
                    <a:pt x="1412" y="16"/>
                  </a:cubicBezTo>
                  <a:cubicBezTo>
                    <a:pt x="1413" y="17"/>
                    <a:pt x="1415" y="16"/>
                    <a:pt x="1415" y="16"/>
                  </a:cubicBezTo>
                  <a:close/>
                  <a:moveTo>
                    <a:pt x="1383" y="5"/>
                  </a:moveTo>
                  <a:cubicBezTo>
                    <a:pt x="1382" y="6"/>
                    <a:pt x="1381" y="9"/>
                    <a:pt x="1381" y="10"/>
                  </a:cubicBezTo>
                  <a:cubicBezTo>
                    <a:pt x="1381" y="13"/>
                    <a:pt x="1385" y="14"/>
                    <a:pt x="1385" y="14"/>
                  </a:cubicBezTo>
                  <a:cubicBezTo>
                    <a:pt x="1385" y="14"/>
                    <a:pt x="1383" y="15"/>
                    <a:pt x="1381" y="14"/>
                  </a:cubicBezTo>
                  <a:cubicBezTo>
                    <a:pt x="1379" y="13"/>
                    <a:pt x="1379" y="13"/>
                    <a:pt x="1378" y="11"/>
                  </a:cubicBezTo>
                  <a:cubicBezTo>
                    <a:pt x="1378" y="9"/>
                    <a:pt x="1379" y="7"/>
                    <a:pt x="1379" y="7"/>
                  </a:cubicBezTo>
                  <a:cubicBezTo>
                    <a:pt x="1379" y="7"/>
                    <a:pt x="1377" y="9"/>
                    <a:pt x="1376" y="9"/>
                  </a:cubicBezTo>
                  <a:cubicBezTo>
                    <a:pt x="1374" y="10"/>
                    <a:pt x="1372" y="9"/>
                    <a:pt x="1371" y="8"/>
                  </a:cubicBezTo>
                  <a:cubicBezTo>
                    <a:pt x="1369" y="7"/>
                    <a:pt x="1368" y="5"/>
                    <a:pt x="1368" y="3"/>
                  </a:cubicBezTo>
                  <a:cubicBezTo>
                    <a:pt x="1368" y="3"/>
                    <a:pt x="1368" y="3"/>
                    <a:pt x="1368" y="2"/>
                  </a:cubicBezTo>
                  <a:cubicBezTo>
                    <a:pt x="1369" y="2"/>
                    <a:pt x="1369" y="2"/>
                    <a:pt x="1369" y="2"/>
                  </a:cubicBezTo>
                  <a:cubicBezTo>
                    <a:pt x="1369" y="3"/>
                    <a:pt x="1370" y="3"/>
                    <a:pt x="1370" y="3"/>
                  </a:cubicBezTo>
                  <a:cubicBezTo>
                    <a:pt x="1371" y="5"/>
                    <a:pt x="1373" y="6"/>
                    <a:pt x="1374" y="6"/>
                  </a:cubicBezTo>
                  <a:cubicBezTo>
                    <a:pt x="1376" y="5"/>
                    <a:pt x="1377" y="4"/>
                    <a:pt x="1378" y="2"/>
                  </a:cubicBezTo>
                  <a:cubicBezTo>
                    <a:pt x="1382" y="2"/>
                    <a:pt x="1382" y="2"/>
                    <a:pt x="1382" y="2"/>
                  </a:cubicBezTo>
                  <a:cubicBezTo>
                    <a:pt x="1382" y="3"/>
                    <a:pt x="1382" y="3"/>
                    <a:pt x="1382" y="3"/>
                  </a:cubicBezTo>
                  <a:cubicBezTo>
                    <a:pt x="1382" y="3"/>
                    <a:pt x="1382" y="3"/>
                    <a:pt x="1382" y="2"/>
                  </a:cubicBezTo>
                  <a:cubicBezTo>
                    <a:pt x="1386" y="2"/>
                    <a:pt x="1386" y="2"/>
                    <a:pt x="1386" y="2"/>
                  </a:cubicBezTo>
                  <a:cubicBezTo>
                    <a:pt x="1385" y="3"/>
                    <a:pt x="1384" y="4"/>
                    <a:pt x="1383" y="5"/>
                  </a:cubicBezTo>
                  <a:close/>
                  <a:moveTo>
                    <a:pt x="1398" y="3"/>
                  </a:moveTo>
                  <a:cubicBezTo>
                    <a:pt x="1399" y="5"/>
                    <a:pt x="1397" y="8"/>
                    <a:pt x="1397" y="8"/>
                  </a:cubicBezTo>
                  <a:cubicBezTo>
                    <a:pt x="1398" y="5"/>
                    <a:pt x="1397" y="3"/>
                    <a:pt x="1396" y="2"/>
                  </a:cubicBezTo>
                  <a:cubicBezTo>
                    <a:pt x="1398" y="2"/>
                    <a:pt x="1398" y="2"/>
                    <a:pt x="1398" y="2"/>
                  </a:cubicBezTo>
                  <a:cubicBezTo>
                    <a:pt x="1398" y="3"/>
                    <a:pt x="1398" y="3"/>
                    <a:pt x="1398" y="3"/>
                  </a:cubicBezTo>
                  <a:close/>
                  <a:moveTo>
                    <a:pt x="1387" y="2"/>
                  </a:moveTo>
                  <a:cubicBezTo>
                    <a:pt x="1390" y="2"/>
                    <a:pt x="1390" y="2"/>
                    <a:pt x="1390" y="2"/>
                  </a:cubicBezTo>
                  <a:cubicBezTo>
                    <a:pt x="1390" y="3"/>
                    <a:pt x="1389" y="3"/>
                    <a:pt x="1389" y="4"/>
                  </a:cubicBezTo>
                  <a:cubicBezTo>
                    <a:pt x="1387" y="6"/>
                    <a:pt x="1388" y="9"/>
                    <a:pt x="1388" y="9"/>
                  </a:cubicBezTo>
                  <a:cubicBezTo>
                    <a:pt x="1388" y="9"/>
                    <a:pt x="1387" y="6"/>
                    <a:pt x="1387" y="5"/>
                  </a:cubicBezTo>
                  <a:cubicBezTo>
                    <a:pt x="1387" y="4"/>
                    <a:pt x="1387" y="3"/>
                    <a:pt x="1387" y="2"/>
                  </a:cubicBezTo>
                  <a:close/>
                  <a:moveTo>
                    <a:pt x="1404" y="2"/>
                  </a:moveTo>
                  <a:cubicBezTo>
                    <a:pt x="1403" y="3"/>
                    <a:pt x="1402" y="5"/>
                    <a:pt x="1403" y="8"/>
                  </a:cubicBezTo>
                  <a:cubicBezTo>
                    <a:pt x="1403" y="8"/>
                    <a:pt x="1401" y="5"/>
                    <a:pt x="1401" y="3"/>
                  </a:cubicBezTo>
                  <a:cubicBezTo>
                    <a:pt x="1401" y="3"/>
                    <a:pt x="1402" y="3"/>
                    <a:pt x="1402" y="2"/>
                  </a:cubicBezTo>
                  <a:lnTo>
                    <a:pt x="1404" y="2"/>
                  </a:lnTo>
                  <a:close/>
                  <a:moveTo>
                    <a:pt x="1412" y="2"/>
                  </a:moveTo>
                  <a:cubicBezTo>
                    <a:pt x="1413" y="3"/>
                    <a:pt x="1413" y="4"/>
                    <a:pt x="1413" y="5"/>
                  </a:cubicBezTo>
                  <a:cubicBezTo>
                    <a:pt x="1413" y="6"/>
                    <a:pt x="1411" y="9"/>
                    <a:pt x="1411" y="9"/>
                  </a:cubicBezTo>
                  <a:cubicBezTo>
                    <a:pt x="1411" y="9"/>
                    <a:pt x="1412" y="6"/>
                    <a:pt x="1411" y="4"/>
                  </a:cubicBezTo>
                  <a:cubicBezTo>
                    <a:pt x="1411" y="3"/>
                    <a:pt x="1410" y="3"/>
                    <a:pt x="1409" y="2"/>
                  </a:cubicBezTo>
                  <a:lnTo>
                    <a:pt x="1412" y="2"/>
                  </a:lnTo>
                  <a:close/>
                  <a:moveTo>
                    <a:pt x="1430" y="2"/>
                  </a:moveTo>
                  <a:cubicBezTo>
                    <a:pt x="1432" y="2"/>
                    <a:pt x="1432" y="2"/>
                    <a:pt x="1432" y="2"/>
                  </a:cubicBezTo>
                  <a:cubicBezTo>
                    <a:pt x="1432" y="3"/>
                    <a:pt x="1432" y="3"/>
                    <a:pt x="1432" y="3"/>
                  </a:cubicBezTo>
                  <a:cubicBezTo>
                    <a:pt x="1432" y="5"/>
                    <a:pt x="1430" y="7"/>
                    <a:pt x="1429" y="8"/>
                  </a:cubicBezTo>
                  <a:cubicBezTo>
                    <a:pt x="1427" y="9"/>
                    <a:pt x="1426" y="10"/>
                    <a:pt x="1424" y="9"/>
                  </a:cubicBezTo>
                  <a:cubicBezTo>
                    <a:pt x="1422" y="9"/>
                    <a:pt x="1421" y="7"/>
                    <a:pt x="1421" y="7"/>
                  </a:cubicBezTo>
                  <a:cubicBezTo>
                    <a:pt x="1421" y="7"/>
                    <a:pt x="1421" y="9"/>
                    <a:pt x="1421" y="11"/>
                  </a:cubicBezTo>
                  <a:cubicBezTo>
                    <a:pt x="1421" y="13"/>
                    <a:pt x="1421" y="13"/>
                    <a:pt x="1419" y="14"/>
                  </a:cubicBezTo>
                  <a:cubicBezTo>
                    <a:pt x="1417" y="15"/>
                    <a:pt x="1415" y="14"/>
                    <a:pt x="1415" y="14"/>
                  </a:cubicBezTo>
                  <a:cubicBezTo>
                    <a:pt x="1415" y="14"/>
                    <a:pt x="1418" y="13"/>
                    <a:pt x="1418" y="10"/>
                  </a:cubicBezTo>
                  <a:cubicBezTo>
                    <a:pt x="1418" y="9"/>
                    <a:pt x="1418" y="6"/>
                    <a:pt x="1417" y="5"/>
                  </a:cubicBezTo>
                  <a:cubicBezTo>
                    <a:pt x="1416" y="4"/>
                    <a:pt x="1415" y="3"/>
                    <a:pt x="1414" y="2"/>
                  </a:cubicBezTo>
                  <a:cubicBezTo>
                    <a:pt x="1417" y="2"/>
                    <a:pt x="1417" y="2"/>
                    <a:pt x="1417" y="2"/>
                  </a:cubicBezTo>
                  <a:cubicBezTo>
                    <a:pt x="1418" y="3"/>
                    <a:pt x="1418" y="3"/>
                    <a:pt x="1418" y="3"/>
                  </a:cubicBezTo>
                  <a:cubicBezTo>
                    <a:pt x="1418" y="3"/>
                    <a:pt x="1418" y="3"/>
                    <a:pt x="1418" y="2"/>
                  </a:cubicBezTo>
                  <a:cubicBezTo>
                    <a:pt x="1422" y="2"/>
                    <a:pt x="1422" y="2"/>
                    <a:pt x="1422" y="2"/>
                  </a:cubicBezTo>
                  <a:cubicBezTo>
                    <a:pt x="1423" y="4"/>
                    <a:pt x="1424" y="5"/>
                    <a:pt x="1425" y="6"/>
                  </a:cubicBezTo>
                  <a:cubicBezTo>
                    <a:pt x="1427" y="6"/>
                    <a:pt x="1428" y="5"/>
                    <a:pt x="1430" y="3"/>
                  </a:cubicBezTo>
                  <a:cubicBezTo>
                    <a:pt x="1430" y="3"/>
                    <a:pt x="1430" y="3"/>
                    <a:pt x="1430" y="2"/>
                  </a:cubicBezTo>
                  <a:close/>
                  <a:moveTo>
                    <a:pt x="1324" y="230"/>
                  </a:moveTo>
                  <a:cubicBezTo>
                    <a:pt x="1317" y="230"/>
                    <a:pt x="1317" y="230"/>
                    <a:pt x="1317" y="230"/>
                  </a:cubicBezTo>
                  <a:cubicBezTo>
                    <a:pt x="1317" y="230"/>
                    <a:pt x="1317" y="229"/>
                    <a:pt x="1317" y="229"/>
                  </a:cubicBezTo>
                  <a:cubicBezTo>
                    <a:pt x="1318" y="227"/>
                    <a:pt x="1319" y="226"/>
                    <a:pt x="1322" y="226"/>
                  </a:cubicBezTo>
                  <a:cubicBezTo>
                    <a:pt x="1324" y="226"/>
                    <a:pt x="1325" y="227"/>
                    <a:pt x="1325" y="229"/>
                  </a:cubicBezTo>
                  <a:cubicBezTo>
                    <a:pt x="1325" y="230"/>
                    <a:pt x="1325" y="230"/>
                    <a:pt x="1324" y="230"/>
                  </a:cubicBezTo>
                  <a:close/>
                  <a:moveTo>
                    <a:pt x="1340" y="229"/>
                  </a:moveTo>
                  <a:cubicBezTo>
                    <a:pt x="1341" y="230"/>
                    <a:pt x="1343" y="230"/>
                    <a:pt x="1344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30" y="230"/>
                    <a:pt x="1330" y="230"/>
                    <a:pt x="1330" y="230"/>
                  </a:cubicBezTo>
                  <a:cubicBezTo>
                    <a:pt x="1329" y="227"/>
                    <a:pt x="1329" y="225"/>
                    <a:pt x="1331" y="224"/>
                  </a:cubicBezTo>
                  <a:cubicBezTo>
                    <a:pt x="1332" y="223"/>
                    <a:pt x="1334" y="224"/>
                    <a:pt x="1335" y="224"/>
                  </a:cubicBezTo>
                  <a:cubicBezTo>
                    <a:pt x="1337" y="227"/>
                    <a:pt x="1334" y="229"/>
                    <a:pt x="1334" y="229"/>
                  </a:cubicBezTo>
                  <a:cubicBezTo>
                    <a:pt x="1334" y="229"/>
                    <a:pt x="1336" y="229"/>
                    <a:pt x="1340" y="229"/>
                  </a:cubicBezTo>
                  <a:close/>
                  <a:moveTo>
                    <a:pt x="1469" y="230"/>
                  </a:moveTo>
                  <a:cubicBezTo>
                    <a:pt x="1455" y="230"/>
                    <a:pt x="1455" y="230"/>
                    <a:pt x="1455" y="230"/>
                  </a:cubicBezTo>
                  <a:cubicBezTo>
                    <a:pt x="1457" y="230"/>
                    <a:pt x="1458" y="230"/>
                    <a:pt x="1459" y="229"/>
                  </a:cubicBezTo>
                  <a:cubicBezTo>
                    <a:pt x="1463" y="229"/>
                    <a:pt x="1466" y="229"/>
                    <a:pt x="1466" y="229"/>
                  </a:cubicBezTo>
                  <a:cubicBezTo>
                    <a:pt x="1466" y="229"/>
                    <a:pt x="1463" y="227"/>
                    <a:pt x="1465" y="224"/>
                  </a:cubicBezTo>
                  <a:cubicBezTo>
                    <a:pt x="1465" y="224"/>
                    <a:pt x="1467" y="223"/>
                    <a:pt x="1469" y="224"/>
                  </a:cubicBezTo>
                  <a:cubicBezTo>
                    <a:pt x="1470" y="225"/>
                    <a:pt x="1471" y="227"/>
                    <a:pt x="1470" y="230"/>
                  </a:cubicBezTo>
                  <a:cubicBezTo>
                    <a:pt x="1470" y="230"/>
                    <a:pt x="1470" y="230"/>
                    <a:pt x="1469" y="230"/>
                  </a:cubicBezTo>
                  <a:close/>
                  <a:moveTo>
                    <a:pt x="1482" y="229"/>
                  </a:moveTo>
                  <a:cubicBezTo>
                    <a:pt x="1483" y="229"/>
                    <a:pt x="1483" y="230"/>
                    <a:pt x="1483" y="230"/>
                  </a:cubicBezTo>
                  <a:cubicBezTo>
                    <a:pt x="1475" y="230"/>
                    <a:pt x="1475" y="230"/>
                    <a:pt x="1475" y="230"/>
                  </a:cubicBezTo>
                  <a:cubicBezTo>
                    <a:pt x="1475" y="230"/>
                    <a:pt x="1475" y="230"/>
                    <a:pt x="1475" y="229"/>
                  </a:cubicBezTo>
                  <a:cubicBezTo>
                    <a:pt x="1475" y="227"/>
                    <a:pt x="1476" y="226"/>
                    <a:pt x="1478" y="226"/>
                  </a:cubicBezTo>
                  <a:cubicBezTo>
                    <a:pt x="1480" y="226"/>
                    <a:pt x="1481" y="227"/>
                    <a:pt x="1482" y="229"/>
                  </a:cubicBezTo>
                  <a:close/>
                  <a:moveTo>
                    <a:pt x="1380" y="230"/>
                  </a:moveTo>
                  <a:cubicBezTo>
                    <a:pt x="1380" y="230"/>
                    <a:pt x="1380" y="230"/>
                    <a:pt x="1381" y="230"/>
                  </a:cubicBezTo>
                  <a:cubicBezTo>
                    <a:pt x="1372" y="230"/>
                    <a:pt x="1372" y="230"/>
                    <a:pt x="1372" y="230"/>
                  </a:cubicBezTo>
                  <a:cubicBezTo>
                    <a:pt x="1371" y="229"/>
                    <a:pt x="1369" y="226"/>
                    <a:pt x="1368" y="226"/>
                  </a:cubicBezTo>
                  <a:cubicBezTo>
                    <a:pt x="1364" y="226"/>
                    <a:pt x="1362" y="227"/>
                    <a:pt x="1361" y="228"/>
                  </a:cubicBezTo>
                  <a:cubicBezTo>
                    <a:pt x="1360" y="229"/>
                    <a:pt x="1358" y="230"/>
                    <a:pt x="1356" y="230"/>
                  </a:cubicBezTo>
                  <a:cubicBezTo>
                    <a:pt x="1355" y="229"/>
                    <a:pt x="1353" y="228"/>
                    <a:pt x="1353" y="228"/>
                  </a:cubicBezTo>
                  <a:cubicBezTo>
                    <a:pt x="1353" y="228"/>
                    <a:pt x="1355" y="228"/>
                    <a:pt x="1358" y="225"/>
                  </a:cubicBezTo>
                  <a:cubicBezTo>
                    <a:pt x="1360" y="222"/>
                    <a:pt x="1362" y="221"/>
                    <a:pt x="1364" y="221"/>
                  </a:cubicBezTo>
                  <a:cubicBezTo>
                    <a:pt x="1366" y="221"/>
                    <a:pt x="1369" y="221"/>
                    <a:pt x="1371" y="223"/>
                  </a:cubicBezTo>
                  <a:cubicBezTo>
                    <a:pt x="1373" y="225"/>
                    <a:pt x="1376" y="228"/>
                    <a:pt x="1376" y="228"/>
                  </a:cubicBezTo>
                  <a:cubicBezTo>
                    <a:pt x="1376" y="228"/>
                    <a:pt x="1376" y="227"/>
                    <a:pt x="1376" y="226"/>
                  </a:cubicBezTo>
                  <a:cubicBezTo>
                    <a:pt x="1375" y="224"/>
                    <a:pt x="1376" y="222"/>
                    <a:pt x="1376" y="222"/>
                  </a:cubicBezTo>
                  <a:cubicBezTo>
                    <a:pt x="1376" y="222"/>
                    <a:pt x="1378" y="228"/>
                    <a:pt x="1380" y="230"/>
                  </a:cubicBezTo>
                  <a:close/>
                  <a:moveTo>
                    <a:pt x="1369" y="230"/>
                  </a:moveTo>
                  <a:cubicBezTo>
                    <a:pt x="1367" y="230"/>
                    <a:pt x="1367" y="230"/>
                    <a:pt x="1367" y="230"/>
                  </a:cubicBezTo>
                  <a:cubicBezTo>
                    <a:pt x="1367" y="230"/>
                    <a:pt x="1367" y="230"/>
                    <a:pt x="1367" y="230"/>
                  </a:cubicBezTo>
                  <a:cubicBezTo>
                    <a:pt x="1368" y="230"/>
                    <a:pt x="1368" y="230"/>
                    <a:pt x="1369" y="230"/>
                  </a:cubicBezTo>
                  <a:close/>
                  <a:moveTo>
                    <a:pt x="1388" y="229"/>
                  </a:moveTo>
                  <a:cubicBezTo>
                    <a:pt x="1389" y="229"/>
                    <a:pt x="1389" y="230"/>
                    <a:pt x="1390" y="230"/>
                  </a:cubicBezTo>
                  <a:cubicBezTo>
                    <a:pt x="1387" y="230"/>
                    <a:pt x="1387" y="230"/>
                    <a:pt x="1387" y="230"/>
                  </a:cubicBezTo>
                  <a:cubicBezTo>
                    <a:pt x="1387" y="230"/>
                    <a:pt x="1387" y="230"/>
                    <a:pt x="1386" y="230"/>
                  </a:cubicBezTo>
                  <a:cubicBezTo>
                    <a:pt x="1385" y="229"/>
                    <a:pt x="1383" y="228"/>
                    <a:pt x="1383" y="228"/>
                  </a:cubicBezTo>
                  <a:cubicBezTo>
                    <a:pt x="1383" y="228"/>
                    <a:pt x="1386" y="228"/>
                    <a:pt x="1388" y="229"/>
                  </a:cubicBezTo>
                  <a:close/>
                  <a:moveTo>
                    <a:pt x="1351" y="209"/>
                  </a:moveTo>
                  <a:cubicBezTo>
                    <a:pt x="1349" y="211"/>
                    <a:pt x="1341" y="214"/>
                    <a:pt x="1341" y="214"/>
                  </a:cubicBezTo>
                  <a:cubicBezTo>
                    <a:pt x="1341" y="214"/>
                    <a:pt x="1348" y="213"/>
                    <a:pt x="1353" y="211"/>
                  </a:cubicBezTo>
                  <a:cubicBezTo>
                    <a:pt x="1358" y="209"/>
                    <a:pt x="1366" y="209"/>
                    <a:pt x="1368" y="210"/>
                  </a:cubicBezTo>
                  <a:cubicBezTo>
                    <a:pt x="1371" y="212"/>
                    <a:pt x="1374" y="215"/>
                    <a:pt x="1377" y="217"/>
                  </a:cubicBezTo>
                  <a:cubicBezTo>
                    <a:pt x="1379" y="219"/>
                    <a:pt x="1382" y="222"/>
                    <a:pt x="1382" y="222"/>
                  </a:cubicBezTo>
                  <a:cubicBezTo>
                    <a:pt x="1382" y="222"/>
                    <a:pt x="1378" y="220"/>
                    <a:pt x="1376" y="219"/>
                  </a:cubicBezTo>
                  <a:cubicBezTo>
                    <a:pt x="1374" y="217"/>
                    <a:pt x="1370" y="214"/>
                    <a:pt x="1368" y="214"/>
                  </a:cubicBezTo>
                  <a:cubicBezTo>
                    <a:pt x="1364" y="213"/>
                    <a:pt x="1360" y="213"/>
                    <a:pt x="1356" y="216"/>
                  </a:cubicBezTo>
                  <a:cubicBezTo>
                    <a:pt x="1352" y="219"/>
                    <a:pt x="1348" y="224"/>
                    <a:pt x="1344" y="224"/>
                  </a:cubicBezTo>
                  <a:cubicBezTo>
                    <a:pt x="1340" y="225"/>
                    <a:pt x="1336" y="224"/>
                    <a:pt x="1336" y="221"/>
                  </a:cubicBezTo>
                  <a:cubicBezTo>
                    <a:pt x="1336" y="219"/>
                    <a:pt x="1339" y="219"/>
                    <a:pt x="1340" y="220"/>
                  </a:cubicBezTo>
                  <a:cubicBezTo>
                    <a:pt x="1341" y="221"/>
                    <a:pt x="1340" y="222"/>
                    <a:pt x="1340" y="222"/>
                  </a:cubicBezTo>
                  <a:cubicBezTo>
                    <a:pt x="1340" y="222"/>
                    <a:pt x="1342" y="222"/>
                    <a:pt x="1343" y="220"/>
                  </a:cubicBezTo>
                  <a:cubicBezTo>
                    <a:pt x="1344" y="219"/>
                    <a:pt x="1345" y="216"/>
                    <a:pt x="1345" y="216"/>
                  </a:cubicBezTo>
                  <a:cubicBezTo>
                    <a:pt x="1345" y="216"/>
                    <a:pt x="1340" y="217"/>
                    <a:pt x="1338" y="217"/>
                  </a:cubicBezTo>
                  <a:cubicBezTo>
                    <a:pt x="1335" y="217"/>
                    <a:pt x="1329" y="218"/>
                    <a:pt x="1326" y="214"/>
                  </a:cubicBezTo>
                  <a:cubicBezTo>
                    <a:pt x="1323" y="210"/>
                    <a:pt x="1324" y="208"/>
                    <a:pt x="1325" y="207"/>
                  </a:cubicBezTo>
                  <a:cubicBezTo>
                    <a:pt x="1327" y="206"/>
                    <a:pt x="1329" y="206"/>
                    <a:pt x="1330" y="208"/>
                  </a:cubicBezTo>
                  <a:cubicBezTo>
                    <a:pt x="1331" y="209"/>
                    <a:pt x="1328" y="211"/>
                    <a:pt x="1328" y="211"/>
                  </a:cubicBezTo>
                  <a:cubicBezTo>
                    <a:pt x="1328" y="211"/>
                    <a:pt x="1329" y="213"/>
                    <a:pt x="1330" y="213"/>
                  </a:cubicBezTo>
                  <a:cubicBezTo>
                    <a:pt x="1332" y="213"/>
                    <a:pt x="1336" y="213"/>
                    <a:pt x="1339" y="212"/>
                  </a:cubicBezTo>
                  <a:cubicBezTo>
                    <a:pt x="1342" y="211"/>
                    <a:pt x="1348" y="207"/>
                    <a:pt x="1349" y="207"/>
                  </a:cubicBezTo>
                  <a:cubicBezTo>
                    <a:pt x="1348" y="207"/>
                    <a:pt x="1342" y="209"/>
                    <a:pt x="1339" y="206"/>
                  </a:cubicBezTo>
                  <a:cubicBezTo>
                    <a:pt x="1336" y="203"/>
                    <a:pt x="1336" y="200"/>
                    <a:pt x="1338" y="199"/>
                  </a:cubicBezTo>
                  <a:cubicBezTo>
                    <a:pt x="1340" y="198"/>
                    <a:pt x="1342" y="198"/>
                    <a:pt x="1342" y="199"/>
                  </a:cubicBezTo>
                  <a:cubicBezTo>
                    <a:pt x="1343" y="199"/>
                    <a:pt x="1343" y="202"/>
                    <a:pt x="1342" y="203"/>
                  </a:cubicBezTo>
                  <a:cubicBezTo>
                    <a:pt x="1341" y="203"/>
                    <a:pt x="1339" y="203"/>
                    <a:pt x="1339" y="203"/>
                  </a:cubicBezTo>
                  <a:cubicBezTo>
                    <a:pt x="1339" y="203"/>
                    <a:pt x="1342" y="205"/>
                    <a:pt x="1345" y="205"/>
                  </a:cubicBezTo>
                  <a:cubicBezTo>
                    <a:pt x="1348" y="204"/>
                    <a:pt x="1355" y="203"/>
                    <a:pt x="1361" y="203"/>
                  </a:cubicBezTo>
                  <a:cubicBezTo>
                    <a:pt x="1366" y="204"/>
                    <a:pt x="1372" y="206"/>
                    <a:pt x="1375" y="210"/>
                  </a:cubicBezTo>
                  <a:cubicBezTo>
                    <a:pt x="1378" y="213"/>
                    <a:pt x="1379" y="214"/>
                    <a:pt x="1381" y="216"/>
                  </a:cubicBezTo>
                  <a:cubicBezTo>
                    <a:pt x="1382" y="218"/>
                    <a:pt x="1383" y="219"/>
                    <a:pt x="1383" y="219"/>
                  </a:cubicBezTo>
                  <a:cubicBezTo>
                    <a:pt x="1383" y="219"/>
                    <a:pt x="1379" y="216"/>
                    <a:pt x="1374" y="212"/>
                  </a:cubicBezTo>
                  <a:cubicBezTo>
                    <a:pt x="1369" y="207"/>
                    <a:pt x="1366" y="207"/>
                    <a:pt x="1362" y="207"/>
                  </a:cubicBezTo>
                  <a:cubicBezTo>
                    <a:pt x="1357" y="207"/>
                    <a:pt x="1353" y="208"/>
                    <a:pt x="1351" y="209"/>
                  </a:cubicBezTo>
                  <a:close/>
                  <a:moveTo>
                    <a:pt x="1387" y="204"/>
                  </a:moveTo>
                  <a:cubicBezTo>
                    <a:pt x="1389" y="207"/>
                    <a:pt x="1389" y="211"/>
                    <a:pt x="1389" y="211"/>
                  </a:cubicBezTo>
                  <a:cubicBezTo>
                    <a:pt x="1389" y="211"/>
                    <a:pt x="1388" y="207"/>
                    <a:pt x="1384" y="203"/>
                  </a:cubicBezTo>
                  <a:cubicBezTo>
                    <a:pt x="1379" y="199"/>
                    <a:pt x="1375" y="196"/>
                    <a:pt x="1371" y="195"/>
                  </a:cubicBezTo>
                  <a:cubicBezTo>
                    <a:pt x="1365" y="194"/>
                    <a:pt x="1359" y="196"/>
                    <a:pt x="1359" y="196"/>
                  </a:cubicBezTo>
                  <a:cubicBezTo>
                    <a:pt x="1359" y="196"/>
                    <a:pt x="1367" y="195"/>
                    <a:pt x="1373" y="198"/>
                  </a:cubicBezTo>
                  <a:cubicBezTo>
                    <a:pt x="1379" y="201"/>
                    <a:pt x="1381" y="203"/>
                    <a:pt x="1383" y="207"/>
                  </a:cubicBezTo>
                  <a:cubicBezTo>
                    <a:pt x="1386" y="211"/>
                    <a:pt x="1385" y="214"/>
                    <a:pt x="1385" y="214"/>
                  </a:cubicBezTo>
                  <a:cubicBezTo>
                    <a:pt x="1385" y="214"/>
                    <a:pt x="1383" y="209"/>
                    <a:pt x="1378" y="205"/>
                  </a:cubicBezTo>
                  <a:cubicBezTo>
                    <a:pt x="1374" y="201"/>
                    <a:pt x="1367" y="199"/>
                    <a:pt x="1361" y="199"/>
                  </a:cubicBezTo>
                  <a:cubicBezTo>
                    <a:pt x="1356" y="200"/>
                    <a:pt x="1350" y="201"/>
                    <a:pt x="1346" y="199"/>
                  </a:cubicBezTo>
                  <a:cubicBezTo>
                    <a:pt x="1343" y="196"/>
                    <a:pt x="1342" y="192"/>
                    <a:pt x="1343" y="190"/>
                  </a:cubicBezTo>
                  <a:cubicBezTo>
                    <a:pt x="1344" y="188"/>
                    <a:pt x="1348" y="187"/>
                    <a:pt x="1349" y="188"/>
                  </a:cubicBezTo>
                  <a:cubicBezTo>
                    <a:pt x="1351" y="190"/>
                    <a:pt x="1351" y="191"/>
                    <a:pt x="1350" y="192"/>
                  </a:cubicBezTo>
                  <a:cubicBezTo>
                    <a:pt x="1349" y="193"/>
                    <a:pt x="1346" y="193"/>
                    <a:pt x="1346" y="193"/>
                  </a:cubicBezTo>
                  <a:cubicBezTo>
                    <a:pt x="1346" y="193"/>
                    <a:pt x="1347" y="195"/>
                    <a:pt x="1349" y="195"/>
                  </a:cubicBezTo>
                  <a:cubicBezTo>
                    <a:pt x="1350" y="195"/>
                    <a:pt x="1353" y="194"/>
                    <a:pt x="1355" y="193"/>
                  </a:cubicBezTo>
                  <a:cubicBezTo>
                    <a:pt x="1357" y="192"/>
                    <a:pt x="1360" y="191"/>
                    <a:pt x="1365" y="191"/>
                  </a:cubicBezTo>
                  <a:cubicBezTo>
                    <a:pt x="1370" y="191"/>
                    <a:pt x="1375" y="191"/>
                    <a:pt x="1379" y="195"/>
                  </a:cubicBezTo>
                  <a:cubicBezTo>
                    <a:pt x="1384" y="199"/>
                    <a:pt x="1385" y="200"/>
                    <a:pt x="1387" y="204"/>
                  </a:cubicBezTo>
                  <a:close/>
                  <a:moveTo>
                    <a:pt x="1385" y="190"/>
                  </a:moveTo>
                  <a:cubicBezTo>
                    <a:pt x="1385" y="190"/>
                    <a:pt x="1387" y="192"/>
                    <a:pt x="1389" y="196"/>
                  </a:cubicBezTo>
                  <a:cubicBezTo>
                    <a:pt x="1391" y="200"/>
                    <a:pt x="1393" y="208"/>
                    <a:pt x="1393" y="208"/>
                  </a:cubicBezTo>
                  <a:cubicBezTo>
                    <a:pt x="1393" y="208"/>
                    <a:pt x="1392" y="203"/>
                    <a:pt x="1388" y="199"/>
                  </a:cubicBezTo>
                  <a:cubicBezTo>
                    <a:pt x="1383" y="194"/>
                    <a:pt x="1382" y="193"/>
                    <a:pt x="1380" y="192"/>
                  </a:cubicBezTo>
                  <a:cubicBezTo>
                    <a:pt x="1378" y="191"/>
                    <a:pt x="1378" y="189"/>
                    <a:pt x="1380" y="189"/>
                  </a:cubicBezTo>
                  <a:cubicBezTo>
                    <a:pt x="1382" y="188"/>
                    <a:pt x="1383" y="189"/>
                    <a:pt x="1383" y="189"/>
                  </a:cubicBezTo>
                  <a:cubicBezTo>
                    <a:pt x="1383" y="189"/>
                    <a:pt x="1381" y="187"/>
                    <a:pt x="1379" y="187"/>
                  </a:cubicBezTo>
                  <a:cubicBezTo>
                    <a:pt x="1377" y="187"/>
                    <a:pt x="1376" y="189"/>
                    <a:pt x="1374" y="189"/>
                  </a:cubicBezTo>
                  <a:cubicBezTo>
                    <a:pt x="1372" y="189"/>
                    <a:pt x="1369" y="187"/>
                    <a:pt x="1369" y="187"/>
                  </a:cubicBezTo>
                  <a:cubicBezTo>
                    <a:pt x="1369" y="187"/>
                    <a:pt x="1370" y="185"/>
                    <a:pt x="1372" y="185"/>
                  </a:cubicBezTo>
                  <a:cubicBezTo>
                    <a:pt x="1375" y="184"/>
                    <a:pt x="1374" y="184"/>
                    <a:pt x="1378" y="184"/>
                  </a:cubicBezTo>
                  <a:cubicBezTo>
                    <a:pt x="1383" y="184"/>
                    <a:pt x="1387" y="186"/>
                    <a:pt x="1390" y="191"/>
                  </a:cubicBezTo>
                  <a:cubicBezTo>
                    <a:pt x="1393" y="195"/>
                    <a:pt x="1394" y="203"/>
                    <a:pt x="1394" y="203"/>
                  </a:cubicBezTo>
                  <a:cubicBezTo>
                    <a:pt x="1394" y="203"/>
                    <a:pt x="1393" y="198"/>
                    <a:pt x="1390" y="195"/>
                  </a:cubicBezTo>
                  <a:cubicBezTo>
                    <a:pt x="1388" y="191"/>
                    <a:pt x="1385" y="190"/>
                    <a:pt x="1385" y="190"/>
                  </a:cubicBezTo>
                  <a:close/>
                  <a:moveTo>
                    <a:pt x="1388" y="183"/>
                  </a:moveTo>
                  <a:cubicBezTo>
                    <a:pt x="1391" y="186"/>
                    <a:pt x="1392" y="190"/>
                    <a:pt x="1392" y="190"/>
                  </a:cubicBezTo>
                  <a:cubicBezTo>
                    <a:pt x="1392" y="190"/>
                    <a:pt x="1387" y="184"/>
                    <a:pt x="1382" y="181"/>
                  </a:cubicBezTo>
                  <a:cubicBezTo>
                    <a:pt x="1378" y="177"/>
                    <a:pt x="1375" y="181"/>
                    <a:pt x="1371" y="182"/>
                  </a:cubicBezTo>
                  <a:cubicBezTo>
                    <a:pt x="1365" y="184"/>
                    <a:pt x="1363" y="183"/>
                    <a:pt x="1363" y="183"/>
                  </a:cubicBezTo>
                  <a:cubicBezTo>
                    <a:pt x="1363" y="183"/>
                    <a:pt x="1363" y="180"/>
                    <a:pt x="1366" y="179"/>
                  </a:cubicBezTo>
                  <a:cubicBezTo>
                    <a:pt x="1368" y="179"/>
                    <a:pt x="1373" y="176"/>
                    <a:pt x="1373" y="176"/>
                  </a:cubicBezTo>
                  <a:cubicBezTo>
                    <a:pt x="1373" y="176"/>
                    <a:pt x="1366" y="174"/>
                    <a:pt x="1363" y="177"/>
                  </a:cubicBezTo>
                  <a:cubicBezTo>
                    <a:pt x="1360" y="179"/>
                    <a:pt x="1360" y="182"/>
                    <a:pt x="1357" y="184"/>
                  </a:cubicBezTo>
                  <a:cubicBezTo>
                    <a:pt x="1355" y="185"/>
                    <a:pt x="1351" y="185"/>
                    <a:pt x="1349" y="182"/>
                  </a:cubicBezTo>
                  <a:cubicBezTo>
                    <a:pt x="1347" y="179"/>
                    <a:pt x="1348" y="177"/>
                    <a:pt x="1350" y="177"/>
                  </a:cubicBezTo>
                  <a:cubicBezTo>
                    <a:pt x="1351" y="176"/>
                    <a:pt x="1352" y="176"/>
                    <a:pt x="1354" y="178"/>
                  </a:cubicBezTo>
                  <a:cubicBezTo>
                    <a:pt x="1355" y="179"/>
                    <a:pt x="1354" y="181"/>
                    <a:pt x="1354" y="181"/>
                  </a:cubicBezTo>
                  <a:cubicBezTo>
                    <a:pt x="1354" y="181"/>
                    <a:pt x="1355" y="180"/>
                    <a:pt x="1356" y="179"/>
                  </a:cubicBezTo>
                  <a:cubicBezTo>
                    <a:pt x="1357" y="177"/>
                    <a:pt x="1358" y="175"/>
                    <a:pt x="1360" y="173"/>
                  </a:cubicBezTo>
                  <a:cubicBezTo>
                    <a:pt x="1362" y="170"/>
                    <a:pt x="1365" y="170"/>
                    <a:pt x="1368" y="170"/>
                  </a:cubicBezTo>
                  <a:cubicBezTo>
                    <a:pt x="1371" y="171"/>
                    <a:pt x="1373" y="172"/>
                    <a:pt x="1373" y="172"/>
                  </a:cubicBezTo>
                  <a:cubicBezTo>
                    <a:pt x="1373" y="172"/>
                    <a:pt x="1372" y="170"/>
                    <a:pt x="1372" y="169"/>
                  </a:cubicBezTo>
                  <a:cubicBezTo>
                    <a:pt x="1371" y="168"/>
                    <a:pt x="1369" y="165"/>
                    <a:pt x="1369" y="165"/>
                  </a:cubicBezTo>
                  <a:cubicBezTo>
                    <a:pt x="1369" y="165"/>
                    <a:pt x="1373" y="165"/>
                    <a:pt x="1377" y="169"/>
                  </a:cubicBezTo>
                  <a:cubicBezTo>
                    <a:pt x="1380" y="173"/>
                    <a:pt x="1380" y="174"/>
                    <a:pt x="1382" y="177"/>
                  </a:cubicBezTo>
                  <a:cubicBezTo>
                    <a:pt x="1384" y="179"/>
                    <a:pt x="1386" y="181"/>
                    <a:pt x="1388" y="183"/>
                  </a:cubicBezTo>
                  <a:close/>
                  <a:moveTo>
                    <a:pt x="1398" y="228"/>
                  </a:moveTo>
                  <a:cubicBezTo>
                    <a:pt x="1397" y="230"/>
                    <a:pt x="1394" y="230"/>
                    <a:pt x="1391" y="228"/>
                  </a:cubicBezTo>
                  <a:cubicBezTo>
                    <a:pt x="1389" y="227"/>
                    <a:pt x="1389" y="226"/>
                    <a:pt x="1389" y="223"/>
                  </a:cubicBezTo>
                  <a:cubicBezTo>
                    <a:pt x="1388" y="221"/>
                    <a:pt x="1386" y="219"/>
                    <a:pt x="1385" y="218"/>
                  </a:cubicBezTo>
                  <a:cubicBezTo>
                    <a:pt x="1384" y="217"/>
                    <a:pt x="1384" y="216"/>
                    <a:pt x="1384" y="216"/>
                  </a:cubicBezTo>
                  <a:cubicBezTo>
                    <a:pt x="1384" y="216"/>
                    <a:pt x="1384" y="216"/>
                    <a:pt x="1386" y="217"/>
                  </a:cubicBezTo>
                  <a:cubicBezTo>
                    <a:pt x="1387" y="217"/>
                    <a:pt x="1391" y="217"/>
                    <a:pt x="1394" y="220"/>
                  </a:cubicBezTo>
                  <a:cubicBezTo>
                    <a:pt x="1397" y="222"/>
                    <a:pt x="1399" y="226"/>
                    <a:pt x="1398" y="228"/>
                  </a:cubicBezTo>
                  <a:close/>
                  <a:moveTo>
                    <a:pt x="1427" y="230"/>
                  </a:moveTo>
                  <a:cubicBezTo>
                    <a:pt x="1418" y="230"/>
                    <a:pt x="1418" y="230"/>
                    <a:pt x="1418" y="230"/>
                  </a:cubicBezTo>
                  <a:cubicBezTo>
                    <a:pt x="1419" y="230"/>
                    <a:pt x="1419" y="230"/>
                    <a:pt x="1419" y="230"/>
                  </a:cubicBezTo>
                  <a:cubicBezTo>
                    <a:pt x="1421" y="228"/>
                    <a:pt x="1423" y="222"/>
                    <a:pt x="1423" y="222"/>
                  </a:cubicBezTo>
                  <a:cubicBezTo>
                    <a:pt x="1423" y="222"/>
                    <a:pt x="1424" y="224"/>
                    <a:pt x="1423" y="226"/>
                  </a:cubicBezTo>
                  <a:cubicBezTo>
                    <a:pt x="1423" y="227"/>
                    <a:pt x="1423" y="228"/>
                    <a:pt x="1423" y="228"/>
                  </a:cubicBezTo>
                  <a:cubicBezTo>
                    <a:pt x="1423" y="228"/>
                    <a:pt x="1426" y="225"/>
                    <a:pt x="1428" y="223"/>
                  </a:cubicBezTo>
                  <a:cubicBezTo>
                    <a:pt x="1430" y="221"/>
                    <a:pt x="1433" y="221"/>
                    <a:pt x="1435" y="221"/>
                  </a:cubicBezTo>
                  <a:cubicBezTo>
                    <a:pt x="1437" y="221"/>
                    <a:pt x="1439" y="222"/>
                    <a:pt x="1441" y="225"/>
                  </a:cubicBezTo>
                  <a:cubicBezTo>
                    <a:pt x="1444" y="228"/>
                    <a:pt x="1446" y="228"/>
                    <a:pt x="1446" y="228"/>
                  </a:cubicBezTo>
                  <a:cubicBezTo>
                    <a:pt x="1446" y="228"/>
                    <a:pt x="1444" y="229"/>
                    <a:pt x="1443" y="230"/>
                  </a:cubicBezTo>
                  <a:cubicBezTo>
                    <a:pt x="1441" y="230"/>
                    <a:pt x="1439" y="229"/>
                    <a:pt x="1438" y="228"/>
                  </a:cubicBezTo>
                  <a:cubicBezTo>
                    <a:pt x="1437" y="227"/>
                    <a:pt x="1435" y="226"/>
                    <a:pt x="1431" y="226"/>
                  </a:cubicBezTo>
                  <a:cubicBezTo>
                    <a:pt x="1430" y="226"/>
                    <a:pt x="1428" y="229"/>
                    <a:pt x="1427" y="230"/>
                  </a:cubicBezTo>
                  <a:close/>
                  <a:moveTo>
                    <a:pt x="1432" y="230"/>
                  </a:moveTo>
                  <a:cubicBezTo>
                    <a:pt x="1432" y="230"/>
                    <a:pt x="1432" y="230"/>
                    <a:pt x="1432" y="230"/>
                  </a:cubicBezTo>
                  <a:cubicBezTo>
                    <a:pt x="1430" y="230"/>
                    <a:pt x="1430" y="230"/>
                    <a:pt x="1430" y="230"/>
                  </a:cubicBezTo>
                  <a:cubicBezTo>
                    <a:pt x="1431" y="230"/>
                    <a:pt x="1431" y="230"/>
                    <a:pt x="1432" y="230"/>
                  </a:cubicBezTo>
                  <a:close/>
                  <a:moveTo>
                    <a:pt x="1413" y="230"/>
                  </a:moveTo>
                  <a:cubicBezTo>
                    <a:pt x="1412" y="230"/>
                    <a:pt x="1412" y="230"/>
                    <a:pt x="1412" y="230"/>
                  </a:cubicBezTo>
                  <a:cubicBezTo>
                    <a:pt x="1409" y="230"/>
                    <a:pt x="1409" y="230"/>
                    <a:pt x="1409" y="230"/>
                  </a:cubicBezTo>
                  <a:cubicBezTo>
                    <a:pt x="1410" y="230"/>
                    <a:pt x="1410" y="229"/>
                    <a:pt x="1411" y="229"/>
                  </a:cubicBezTo>
                  <a:cubicBezTo>
                    <a:pt x="1413" y="228"/>
                    <a:pt x="1416" y="228"/>
                    <a:pt x="1416" y="228"/>
                  </a:cubicBezTo>
                  <a:cubicBezTo>
                    <a:pt x="1416" y="228"/>
                    <a:pt x="1414" y="229"/>
                    <a:pt x="1413" y="230"/>
                  </a:cubicBezTo>
                  <a:close/>
                  <a:moveTo>
                    <a:pt x="1473" y="214"/>
                  </a:moveTo>
                  <a:cubicBezTo>
                    <a:pt x="1470" y="218"/>
                    <a:pt x="1464" y="217"/>
                    <a:pt x="1461" y="217"/>
                  </a:cubicBezTo>
                  <a:cubicBezTo>
                    <a:pt x="1458" y="217"/>
                    <a:pt x="1454" y="216"/>
                    <a:pt x="1454" y="216"/>
                  </a:cubicBezTo>
                  <a:cubicBezTo>
                    <a:pt x="1454" y="216"/>
                    <a:pt x="1455" y="219"/>
                    <a:pt x="1456" y="220"/>
                  </a:cubicBezTo>
                  <a:cubicBezTo>
                    <a:pt x="1457" y="222"/>
                    <a:pt x="1459" y="222"/>
                    <a:pt x="1459" y="222"/>
                  </a:cubicBezTo>
                  <a:cubicBezTo>
                    <a:pt x="1459" y="222"/>
                    <a:pt x="1458" y="221"/>
                    <a:pt x="1459" y="220"/>
                  </a:cubicBezTo>
                  <a:cubicBezTo>
                    <a:pt x="1460" y="219"/>
                    <a:pt x="1463" y="219"/>
                    <a:pt x="1463" y="221"/>
                  </a:cubicBezTo>
                  <a:cubicBezTo>
                    <a:pt x="1463" y="224"/>
                    <a:pt x="1459" y="225"/>
                    <a:pt x="1455" y="224"/>
                  </a:cubicBezTo>
                  <a:cubicBezTo>
                    <a:pt x="1451" y="224"/>
                    <a:pt x="1447" y="219"/>
                    <a:pt x="1443" y="216"/>
                  </a:cubicBezTo>
                  <a:cubicBezTo>
                    <a:pt x="1439" y="213"/>
                    <a:pt x="1435" y="213"/>
                    <a:pt x="1431" y="214"/>
                  </a:cubicBezTo>
                  <a:cubicBezTo>
                    <a:pt x="1429" y="214"/>
                    <a:pt x="1425" y="217"/>
                    <a:pt x="1423" y="219"/>
                  </a:cubicBezTo>
                  <a:cubicBezTo>
                    <a:pt x="1421" y="220"/>
                    <a:pt x="1417" y="222"/>
                    <a:pt x="1417" y="222"/>
                  </a:cubicBezTo>
                  <a:cubicBezTo>
                    <a:pt x="1417" y="222"/>
                    <a:pt x="1420" y="219"/>
                    <a:pt x="1422" y="217"/>
                  </a:cubicBezTo>
                  <a:cubicBezTo>
                    <a:pt x="1425" y="215"/>
                    <a:pt x="1428" y="212"/>
                    <a:pt x="1431" y="210"/>
                  </a:cubicBezTo>
                  <a:cubicBezTo>
                    <a:pt x="1433" y="209"/>
                    <a:pt x="1441" y="209"/>
                    <a:pt x="1446" y="211"/>
                  </a:cubicBezTo>
                  <a:cubicBezTo>
                    <a:pt x="1451" y="213"/>
                    <a:pt x="1458" y="214"/>
                    <a:pt x="1458" y="214"/>
                  </a:cubicBezTo>
                  <a:cubicBezTo>
                    <a:pt x="1458" y="214"/>
                    <a:pt x="1450" y="211"/>
                    <a:pt x="1448" y="209"/>
                  </a:cubicBezTo>
                  <a:cubicBezTo>
                    <a:pt x="1446" y="208"/>
                    <a:pt x="1442" y="207"/>
                    <a:pt x="1437" y="207"/>
                  </a:cubicBezTo>
                  <a:cubicBezTo>
                    <a:pt x="1433" y="207"/>
                    <a:pt x="1430" y="207"/>
                    <a:pt x="1425" y="212"/>
                  </a:cubicBezTo>
                  <a:cubicBezTo>
                    <a:pt x="1420" y="216"/>
                    <a:pt x="1416" y="219"/>
                    <a:pt x="1416" y="219"/>
                  </a:cubicBezTo>
                  <a:cubicBezTo>
                    <a:pt x="1416" y="219"/>
                    <a:pt x="1417" y="218"/>
                    <a:pt x="1418" y="216"/>
                  </a:cubicBezTo>
                  <a:cubicBezTo>
                    <a:pt x="1420" y="214"/>
                    <a:pt x="1421" y="213"/>
                    <a:pt x="1424" y="210"/>
                  </a:cubicBezTo>
                  <a:cubicBezTo>
                    <a:pt x="1427" y="206"/>
                    <a:pt x="1433" y="204"/>
                    <a:pt x="1438" y="203"/>
                  </a:cubicBezTo>
                  <a:cubicBezTo>
                    <a:pt x="1444" y="203"/>
                    <a:pt x="1451" y="204"/>
                    <a:pt x="1454" y="205"/>
                  </a:cubicBezTo>
                  <a:cubicBezTo>
                    <a:pt x="1457" y="205"/>
                    <a:pt x="1460" y="203"/>
                    <a:pt x="1460" y="203"/>
                  </a:cubicBezTo>
                  <a:cubicBezTo>
                    <a:pt x="1460" y="203"/>
                    <a:pt x="1458" y="203"/>
                    <a:pt x="1457" y="203"/>
                  </a:cubicBezTo>
                  <a:cubicBezTo>
                    <a:pt x="1456" y="202"/>
                    <a:pt x="1456" y="199"/>
                    <a:pt x="1457" y="199"/>
                  </a:cubicBezTo>
                  <a:cubicBezTo>
                    <a:pt x="1457" y="198"/>
                    <a:pt x="1459" y="198"/>
                    <a:pt x="1461" y="199"/>
                  </a:cubicBezTo>
                  <a:cubicBezTo>
                    <a:pt x="1463" y="200"/>
                    <a:pt x="1463" y="203"/>
                    <a:pt x="1460" y="206"/>
                  </a:cubicBezTo>
                  <a:cubicBezTo>
                    <a:pt x="1457" y="209"/>
                    <a:pt x="1451" y="207"/>
                    <a:pt x="1450" y="207"/>
                  </a:cubicBezTo>
                  <a:cubicBezTo>
                    <a:pt x="1451" y="207"/>
                    <a:pt x="1457" y="211"/>
                    <a:pt x="1459" y="212"/>
                  </a:cubicBezTo>
                  <a:cubicBezTo>
                    <a:pt x="1463" y="213"/>
                    <a:pt x="1467" y="213"/>
                    <a:pt x="1469" y="213"/>
                  </a:cubicBezTo>
                  <a:cubicBezTo>
                    <a:pt x="1470" y="213"/>
                    <a:pt x="1471" y="211"/>
                    <a:pt x="1471" y="211"/>
                  </a:cubicBezTo>
                  <a:cubicBezTo>
                    <a:pt x="1471" y="211"/>
                    <a:pt x="1468" y="209"/>
                    <a:pt x="1469" y="208"/>
                  </a:cubicBezTo>
                  <a:cubicBezTo>
                    <a:pt x="1470" y="206"/>
                    <a:pt x="1472" y="206"/>
                    <a:pt x="1474" y="207"/>
                  </a:cubicBezTo>
                  <a:cubicBezTo>
                    <a:pt x="1475" y="208"/>
                    <a:pt x="1476" y="210"/>
                    <a:pt x="1473" y="214"/>
                  </a:cubicBezTo>
                  <a:close/>
                  <a:moveTo>
                    <a:pt x="1456" y="190"/>
                  </a:moveTo>
                  <a:cubicBezTo>
                    <a:pt x="1457" y="192"/>
                    <a:pt x="1456" y="196"/>
                    <a:pt x="1452" y="199"/>
                  </a:cubicBezTo>
                  <a:cubicBezTo>
                    <a:pt x="1449" y="201"/>
                    <a:pt x="1443" y="200"/>
                    <a:pt x="1438" y="199"/>
                  </a:cubicBezTo>
                  <a:cubicBezTo>
                    <a:pt x="1432" y="199"/>
                    <a:pt x="1425" y="201"/>
                    <a:pt x="1421" y="205"/>
                  </a:cubicBezTo>
                  <a:cubicBezTo>
                    <a:pt x="1416" y="209"/>
                    <a:pt x="1414" y="214"/>
                    <a:pt x="1414" y="214"/>
                  </a:cubicBezTo>
                  <a:cubicBezTo>
                    <a:pt x="1414" y="214"/>
                    <a:pt x="1413" y="211"/>
                    <a:pt x="1416" y="207"/>
                  </a:cubicBezTo>
                  <a:cubicBezTo>
                    <a:pt x="1418" y="203"/>
                    <a:pt x="1420" y="201"/>
                    <a:pt x="1426" y="198"/>
                  </a:cubicBezTo>
                  <a:cubicBezTo>
                    <a:pt x="1432" y="195"/>
                    <a:pt x="1440" y="196"/>
                    <a:pt x="1440" y="196"/>
                  </a:cubicBezTo>
                  <a:cubicBezTo>
                    <a:pt x="1440" y="196"/>
                    <a:pt x="1434" y="194"/>
                    <a:pt x="1428" y="195"/>
                  </a:cubicBezTo>
                  <a:cubicBezTo>
                    <a:pt x="1424" y="196"/>
                    <a:pt x="1420" y="199"/>
                    <a:pt x="1415" y="203"/>
                  </a:cubicBezTo>
                  <a:cubicBezTo>
                    <a:pt x="1411" y="207"/>
                    <a:pt x="1410" y="211"/>
                    <a:pt x="1410" y="211"/>
                  </a:cubicBezTo>
                  <a:cubicBezTo>
                    <a:pt x="1410" y="211"/>
                    <a:pt x="1410" y="207"/>
                    <a:pt x="1412" y="204"/>
                  </a:cubicBezTo>
                  <a:cubicBezTo>
                    <a:pt x="1414" y="200"/>
                    <a:pt x="1415" y="199"/>
                    <a:pt x="1420" y="195"/>
                  </a:cubicBezTo>
                  <a:cubicBezTo>
                    <a:pt x="1424" y="191"/>
                    <a:pt x="1429" y="191"/>
                    <a:pt x="1434" y="191"/>
                  </a:cubicBezTo>
                  <a:cubicBezTo>
                    <a:pt x="1439" y="191"/>
                    <a:pt x="1442" y="192"/>
                    <a:pt x="1444" y="193"/>
                  </a:cubicBezTo>
                  <a:cubicBezTo>
                    <a:pt x="1446" y="194"/>
                    <a:pt x="1449" y="195"/>
                    <a:pt x="1450" y="195"/>
                  </a:cubicBezTo>
                  <a:cubicBezTo>
                    <a:pt x="1452" y="195"/>
                    <a:pt x="1453" y="193"/>
                    <a:pt x="1453" y="193"/>
                  </a:cubicBezTo>
                  <a:cubicBezTo>
                    <a:pt x="1453" y="193"/>
                    <a:pt x="1450" y="193"/>
                    <a:pt x="1449" y="192"/>
                  </a:cubicBezTo>
                  <a:cubicBezTo>
                    <a:pt x="1448" y="191"/>
                    <a:pt x="1448" y="190"/>
                    <a:pt x="1450" y="188"/>
                  </a:cubicBezTo>
                  <a:cubicBezTo>
                    <a:pt x="1451" y="187"/>
                    <a:pt x="1455" y="188"/>
                    <a:pt x="1456" y="190"/>
                  </a:cubicBezTo>
                  <a:close/>
                  <a:moveTo>
                    <a:pt x="1430" y="187"/>
                  </a:moveTo>
                  <a:cubicBezTo>
                    <a:pt x="1430" y="187"/>
                    <a:pt x="1427" y="189"/>
                    <a:pt x="1425" y="189"/>
                  </a:cubicBezTo>
                  <a:cubicBezTo>
                    <a:pt x="1423" y="189"/>
                    <a:pt x="1422" y="187"/>
                    <a:pt x="1420" y="187"/>
                  </a:cubicBezTo>
                  <a:cubicBezTo>
                    <a:pt x="1418" y="187"/>
                    <a:pt x="1416" y="189"/>
                    <a:pt x="1416" y="189"/>
                  </a:cubicBezTo>
                  <a:cubicBezTo>
                    <a:pt x="1416" y="189"/>
                    <a:pt x="1417" y="188"/>
                    <a:pt x="1419" y="189"/>
                  </a:cubicBezTo>
                  <a:cubicBezTo>
                    <a:pt x="1420" y="189"/>
                    <a:pt x="1421" y="191"/>
                    <a:pt x="1419" y="192"/>
                  </a:cubicBezTo>
                  <a:cubicBezTo>
                    <a:pt x="1417" y="193"/>
                    <a:pt x="1416" y="194"/>
                    <a:pt x="1411" y="199"/>
                  </a:cubicBezTo>
                  <a:cubicBezTo>
                    <a:pt x="1407" y="203"/>
                    <a:pt x="1406" y="208"/>
                    <a:pt x="1406" y="208"/>
                  </a:cubicBezTo>
                  <a:cubicBezTo>
                    <a:pt x="1406" y="208"/>
                    <a:pt x="1408" y="200"/>
                    <a:pt x="1410" y="196"/>
                  </a:cubicBezTo>
                  <a:cubicBezTo>
                    <a:pt x="1412" y="192"/>
                    <a:pt x="1414" y="190"/>
                    <a:pt x="1414" y="190"/>
                  </a:cubicBezTo>
                  <a:cubicBezTo>
                    <a:pt x="1414" y="190"/>
                    <a:pt x="1411" y="191"/>
                    <a:pt x="1409" y="195"/>
                  </a:cubicBezTo>
                  <a:cubicBezTo>
                    <a:pt x="1406" y="198"/>
                    <a:pt x="1405" y="203"/>
                    <a:pt x="1405" y="203"/>
                  </a:cubicBezTo>
                  <a:cubicBezTo>
                    <a:pt x="1405" y="203"/>
                    <a:pt x="1406" y="195"/>
                    <a:pt x="1409" y="191"/>
                  </a:cubicBezTo>
                  <a:cubicBezTo>
                    <a:pt x="1412" y="186"/>
                    <a:pt x="1416" y="184"/>
                    <a:pt x="1421" y="184"/>
                  </a:cubicBezTo>
                  <a:cubicBezTo>
                    <a:pt x="1425" y="184"/>
                    <a:pt x="1424" y="184"/>
                    <a:pt x="1427" y="185"/>
                  </a:cubicBezTo>
                  <a:cubicBezTo>
                    <a:pt x="1429" y="185"/>
                    <a:pt x="1430" y="187"/>
                    <a:pt x="1430" y="187"/>
                  </a:cubicBezTo>
                  <a:close/>
                  <a:moveTo>
                    <a:pt x="1450" y="182"/>
                  </a:moveTo>
                  <a:cubicBezTo>
                    <a:pt x="1448" y="185"/>
                    <a:pt x="1444" y="185"/>
                    <a:pt x="1442" y="184"/>
                  </a:cubicBezTo>
                  <a:cubicBezTo>
                    <a:pt x="1439" y="182"/>
                    <a:pt x="1439" y="179"/>
                    <a:pt x="1436" y="177"/>
                  </a:cubicBezTo>
                  <a:cubicBezTo>
                    <a:pt x="1433" y="174"/>
                    <a:pt x="1426" y="176"/>
                    <a:pt x="1426" y="176"/>
                  </a:cubicBezTo>
                  <a:cubicBezTo>
                    <a:pt x="1426" y="176"/>
                    <a:pt x="1431" y="179"/>
                    <a:pt x="1433" y="179"/>
                  </a:cubicBezTo>
                  <a:cubicBezTo>
                    <a:pt x="1436" y="180"/>
                    <a:pt x="1436" y="183"/>
                    <a:pt x="1436" y="183"/>
                  </a:cubicBezTo>
                  <a:cubicBezTo>
                    <a:pt x="1436" y="183"/>
                    <a:pt x="1434" y="184"/>
                    <a:pt x="1428" y="182"/>
                  </a:cubicBezTo>
                  <a:cubicBezTo>
                    <a:pt x="1424" y="181"/>
                    <a:pt x="1421" y="177"/>
                    <a:pt x="1417" y="181"/>
                  </a:cubicBezTo>
                  <a:cubicBezTo>
                    <a:pt x="1412" y="184"/>
                    <a:pt x="1407" y="190"/>
                    <a:pt x="1407" y="190"/>
                  </a:cubicBezTo>
                  <a:cubicBezTo>
                    <a:pt x="1407" y="190"/>
                    <a:pt x="1408" y="186"/>
                    <a:pt x="1411" y="183"/>
                  </a:cubicBezTo>
                  <a:cubicBezTo>
                    <a:pt x="1413" y="181"/>
                    <a:pt x="1415" y="179"/>
                    <a:pt x="1417" y="177"/>
                  </a:cubicBezTo>
                  <a:cubicBezTo>
                    <a:pt x="1419" y="174"/>
                    <a:pt x="1419" y="173"/>
                    <a:pt x="1422" y="169"/>
                  </a:cubicBezTo>
                  <a:cubicBezTo>
                    <a:pt x="1426" y="165"/>
                    <a:pt x="1430" y="165"/>
                    <a:pt x="1430" y="165"/>
                  </a:cubicBezTo>
                  <a:cubicBezTo>
                    <a:pt x="1430" y="165"/>
                    <a:pt x="1428" y="168"/>
                    <a:pt x="1427" y="169"/>
                  </a:cubicBezTo>
                  <a:cubicBezTo>
                    <a:pt x="1427" y="170"/>
                    <a:pt x="1426" y="172"/>
                    <a:pt x="1426" y="172"/>
                  </a:cubicBezTo>
                  <a:cubicBezTo>
                    <a:pt x="1426" y="172"/>
                    <a:pt x="1428" y="171"/>
                    <a:pt x="1431" y="170"/>
                  </a:cubicBezTo>
                  <a:cubicBezTo>
                    <a:pt x="1434" y="170"/>
                    <a:pt x="1437" y="170"/>
                    <a:pt x="1439" y="173"/>
                  </a:cubicBezTo>
                  <a:cubicBezTo>
                    <a:pt x="1441" y="175"/>
                    <a:pt x="1442" y="177"/>
                    <a:pt x="1443" y="179"/>
                  </a:cubicBezTo>
                  <a:cubicBezTo>
                    <a:pt x="1444" y="180"/>
                    <a:pt x="1445" y="181"/>
                    <a:pt x="1445" y="181"/>
                  </a:cubicBezTo>
                  <a:cubicBezTo>
                    <a:pt x="1445" y="181"/>
                    <a:pt x="1444" y="179"/>
                    <a:pt x="1445" y="178"/>
                  </a:cubicBezTo>
                  <a:cubicBezTo>
                    <a:pt x="1447" y="176"/>
                    <a:pt x="1448" y="176"/>
                    <a:pt x="1449" y="177"/>
                  </a:cubicBezTo>
                  <a:cubicBezTo>
                    <a:pt x="1451" y="177"/>
                    <a:pt x="1452" y="179"/>
                    <a:pt x="1450" y="182"/>
                  </a:cubicBezTo>
                  <a:close/>
                  <a:moveTo>
                    <a:pt x="1415" y="216"/>
                  </a:moveTo>
                  <a:cubicBezTo>
                    <a:pt x="1415" y="216"/>
                    <a:pt x="1415" y="217"/>
                    <a:pt x="1414" y="218"/>
                  </a:cubicBezTo>
                  <a:cubicBezTo>
                    <a:pt x="1413" y="219"/>
                    <a:pt x="1411" y="221"/>
                    <a:pt x="1410" y="223"/>
                  </a:cubicBezTo>
                  <a:cubicBezTo>
                    <a:pt x="1410" y="226"/>
                    <a:pt x="1410" y="227"/>
                    <a:pt x="1408" y="228"/>
                  </a:cubicBezTo>
                  <a:cubicBezTo>
                    <a:pt x="1405" y="230"/>
                    <a:pt x="1402" y="230"/>
                    <a:pt x="1401" y="228"/>
                  </a:cubicBezTo>
                  <a:cubicBezTo>
                    <a:pt x="1400" y="226"/>
                    <a:pt x="1402" y="222"/>
                    <a:pt x="1405" y="220"/>
                  </a:cubicBezTo>
                  <a:cubicBezTo>
                    <a:pt x="1408" y="217"/>
                    <a:pt x="1412" y="217"/>
                    <a:pt x="1413" y="217"/>
                  </a:cubicBezTo>
                  <a:cubicBezTo>
                    <a:pt x="1415" y="216"/>
                    <a:pt x="1415" y="216"/>
                    <a:pt x="1415" y="216"/>
                  </a:cubicBezTo>
                  <a:close/>
                  <a:moveTo>
                    <a:pt x="1406" y="210"/>
                  </a:moveTo>
                  <a:cubicBezTo>
                    <a:pt x="1406" y="210"/>
                    <a:pt x="1406" y="213"/>
                    <a:pt x="1406" y="215"/>
                  </a:cubicBezTo>
                  <a:cubicBezTo>
                    <a:pt x="1405" y="217"/>
                    <a:pt x="1404" y="218"/>
                    <a:pt x="1402" y="220"/>
                  </a:cubicBezTo>
                  <a:cubicBezTo>
                    <a:pt x="1400" y="221"/>
                    <a:pt x="1400" y="222"/>
                    <a:pt x="1400" y="222"/>
                  </a:cubicBezTo>
                  <a:cubicBezTo>
                    <a:pt x="1400" y="222"/>
                    <a:pt x="1399" y="221"/>
                    <a:pt x="1397" y="220"/>
                  </a:cubicBezTo>
                  <a:cubicBezTo>
                    <a:pt x="1396" y="218"/>
                    <a:pt x="1394" y="217"/>
                    <a:pt x="1393" y="215"/>
                  </a:cubicBezTo>
                  <a:cubicBezTo>
                    <a:pt x="1393" y="213"/>
                    <a:pt x="1393" y="210"/>
                    <a:pt x="1393" y="210"/>
                  </a:cubicBezTo>
                  <a:cubicBezTo>
                    <a:pt x="1393" y="210"/>
                    <a:pt x="1393" y="210"/>
                    <a:pt x="1395" y="211"/>
                  </a:cubicBezTo>
                  <a:cubicBezTo>
                    <a:pt x="1396" y="211"/>
                    <a:pt x="1398" y="213"/>
                    <a:pt x="1398" y="214"/>
                  </a:cubicBezTo>
                  <a:cubicBezTo>
                    <a:pt x="1399" y="215"/>
                    <a:pt x="1400" y="216"/>
                    <a:pt x="1400" y="216"/>
                  </a:cubicBezTo>
                  <a:cubicBezTo>
                    <a:pt x="1400" y="216"/>
                    <a:pt x="1400" y="215"/>
                    <a:pt x="1401" y="214"/>
                  </a:cubicBezTo>
                  <a:cubicBezTo>
                    <a:pt x="1402" y="213"/>
                    <a:pt x="1403" y="211"/>
                    <a:pt x="1404" y="211"/>
                  </a:cubicBezTo>
                  <a:cubicBezTo>
                    <a:pt x="1406" y="210"/>
                    <a:pt x="1406" y="210"/>
                    <a:pt x="1406" y="210"/>
                  </a:cubicBezTo>
                  <a:close/>
                  <a:moveTo>
                    <a:pt x="1400" y="195"/>
                  </a:moveTo>
                  <a:cubicBezTo>
                    <a:pt x="1401" y="198"/>
                    <a:pt x="1403" y="198"/>
                    <a:pt x="1403" y="201"/>
                  </a:cubicBezTo>
                  <a:cubicBezTo>
                    <a:pt x="1403" y="202"/>
                    <a:pt x="1403" y="205"/>
                    <a:pt x="1401" y="207"/>
                  </a:cubicBezTo>
                  <a:cubicBezTo>
                    <a:pt x="1400" y="208"/>
                    <a:pt x="1400" y="211"/>
                    <a:pt x="1400" y="211"/>
                  </a:cubicBezTo>
                  <a:cubicBezTo>
                    <a:pt x="1400" y="211"/>
                    <a:pt x="1399" y="208"/>
                    <a:pt x="1398" y="207"/>
                  </a:cubicBezTo>
                  <a:cubicBezTo>
                    <a:pt x="1396" y="205"/>
                    <a:pt x="1396" y="202"/>
                    <a:pt x="1396" y="201"/>
                  </a:cubicBezTo>
                  <a:cubicBezTo>
                    <a:pt x="1396" y="198"/>
                    <a:pt x="1398" y="198"/>
                    <a:pt x="1399" y="195"/>
                  </a:cubicBezTo>
                  <a:cubicBezTo>
                    <a:pt x="1399" y="193"/>
                    <a:pt x="1400" y="192"/>
                    <a:pt x="1400" y="192"/>
                  </a:cubicBezTo>
                  <a:cubicBezTo>
                    <a:pt x="1400" y="192"/>
                    <a:pt x="1400" y="193"/>
                    <a:pt x="1400" y="195"/>
                  </a:cubicBezTo>
                  <a:close/>
                  <a:moveTo>
                    <a:pt x="1418" y="162"/>
                  </a:moveTo>
                  <a:cubicBezTo>
                    <a:pt x="1418" y="162"/>
                    <a:pt x="1416" y="163"/>
                    <a:pt x="1415" y="165"/>
                  </a:cubicBezTo>
                  <a:cubicBezTo>
                    <a:pt x="1414" y="167"/>
                    <a:pt x="1414" y="169"/>
                    <a:pt x="1413" y="173"/>
                  </a:cubicBezTo>
                  <a:cubicBezTo>
                    <a:pt x="1412" y="177"/>
                    <a:pt x="1408" y="178"/>
                    <a:pt x="1406" y="182"/>
                  </a:cubicBezTo>
                  <a:cubicBezTo>
                    <a:pt x="1404" y="187"/>
                    <a:pt x="1405" y="197"/>
                    <a:pt x="1405" y="197"/>
                  </a:cubicBezTo>
                  <a:cubicBezTo>
                    <a:pt x="1405" y="197"/>
                    <a:pt x="1404" y="190"/>
                    <a:pt x="1403" y="186"/>
                  </a:cubicBezTo>
                  <a:cubicBezTo>
                    <a:pt x="1402" y="183"/>
                    <a:pt x="1401" y="182"/>
                    <a:pt x="1401" y="178"/>
                  </a:cubicBezTo>
                  <a:cubicBezTo>
                    <a:pt x="1401" y="174"/>
                    <a:pt x="1402" y="170"/>
                    <a:pt x="1403" y="167"/>
                  </a:cubicBezTo>
                  <a:cubicBezTo>
                    <a:pt x="1404" y="164"/>
                    <a:pt x="1404" y="164"/>
                    <a:pt x="1404" y="162"/>
                  </a:cubicBezTo>
                  <a:cubicBezTo>
                    <a:pt x="1403" y="160"/>
                    <a:pt x="1402" y="159"/>
                    <a:pt x="1401" y="158"/>
                  </a:cubicBezTo>
                  <a:cubicBezTo>
                    <a:pt x="1400" y="156"/>
                    <a:pt x="1400" y="154"/>
                    <a:pt x="1400" y="154"/>
                  </a:cubicBezTo>
                  <a:cubicBezTo>
                    <a:pt x="1400" y="154"/>
                    <a:pt x="1399" y="156"/>
                    <a:pt x="1398" y="158"/>
                  </a:cubicBezTo>
                  <a:cubicBezTo>
                    <a:pt x="1397" y="159"/>
                    <a:pt x="1396" y="160"/>
                    <a:pt x="1396" y="162"/>
                  </a:cubicBezTo>
                  <a:cubicBezTo>
                    <a:pt x="1395" y="164"/>
                    <a:pt x="1395" y="164"/>
                    <a:pt x="1396" y="167"/>
                  </a:cubicBezTo>
                  <a:cubicBezTo>
                    <a:pt x="1397" y="170"/>
                    <a:pt x="1399" y="174"/>
                    <a:pt x="1399" y="178"/>
                  </a:cubicBezTo>
                  <a:cubicBezTo>
                    <a:pt x="1399" y="182"/>
                    <a:pt x="1397" y="183"/>
                    <a:pt x="1396" y="186"/>
                  </a:cubicBezTo>
                  <a:cubicBezTo>
                    <a:pt x="1395" y="190"/>
                    <a:pt x="1394" y="197"/>
                    <a:pt x="1394" y="197"/>
                  </a:cubicBezTo>
                  <a:cubicBezTo>
                    <a:pt x="1394" y="197"/>
                    <a:pt x="1395" y="187"/>
                    <a:pt x="1393" y="182"/>
                  </a:cubicBezTo>
                  <a:cubicBezTo>
                    <a:pt x="1391" y="178"/>
                    <a:pt x="1388" y="177"/>
                    <a:pt x="1387" y="173"/>
                  </a:cubicBezTo>
                  <a:cubicBezTo>
                    <a:pt x="1385" y="169"/>
                    <a:pt x="1386" y="167"/>
                    <a:pt x="1384" y="165"/>
                  </a:cubicBezTo>
                  <a:cubicBezTo>
                    <a:pt x="1383" y="163"/>
                    <a:pt x="1381" y="162"/>
                    <a:pt x="1381" y="162"/>
                  </a:cubicBezTo>
                  <a:cubicBezTo>
                    <a:pt x="1381" y="162"/>
                    <a:pt x="1386" y="161"/>
                    <a:pt x="1388" y="164"/>
                  </a:cubicBezTo>
                  <a:cubicBezTo>
                    <a:pt x="1390" y="166"/>
                    <a:pt x="1392" y="168"/>
                    <a:pt x="1392" y="171"/>
                  </a:cubicBezTo>
                  <a:cubicBezTo>
                    <a:pt x="1393" y="173"/>
                    <a:pt x="1394" y="175"/>
                    <a:pt x="1395" y="176"/>
                  </a:cubicBezTo>
                  <a:cubicBezTo>
                    <a:pt x="1396" y="177"/>
                    <a:pt x="1397" y="178"/>
                    <a:pt x="1397" y="178"/>
                  </a:cubicBezTo>
                  <a:cubicBezTo>
                    <a:pt x="1397" y="178"/>
                    <a:pt x="1397" y="175"/>
                    <a:pt x="1396" y="172"/>
                  </a:cubicBezTo>
                  <a:cubicBezTo>
                    <a:pt x="1394" y="170"/>
                    <a:pt x="1392" y="166"/>
                    <a:pt x="1392" y="163"/>
                  </a:cubicBezTo>
                  <a:cubicBezTo>
                    <a:pt x="1391" y="159"/>
                    <a:pt x="1392" y="157"/>
                    <a:pt x="1395" y="154"/>
                  </a:cubicBezTo>
                  <a:cubicBezTo>
                    <a:pt x="1397" y="151"/>
                    <a:pt x="1398" y="150"/>
                    <a:pt x="1399" y="148"/>
                  </a:cubicBezTo>
                  <a:cubicBezTo>
                    <a:pt x="1399" y="146"/>
                    <a:pt x="1400" y="144"/>
                    <a:pt x="1400" y="144"/>
                  </a:cubicBezTo>
                  <a:cubicBezTo>
                    <a:pt x="1400" y="144"/>
                    <a:pt x="1400" y="146"/>
                    <a:pt x="1400" y="148"/>
                  </a:cubicBezTo>
                  <a:cubicBezTo>
                    <a:pt x="1401" y="150"/>
                    <a:pt x="1402" y="151"/>
                    <a:pt x="1404" y="154"/>
                  </a:cubicBezTo>
                  <a:cubicBezTo>
                    <a:pt x="1407" y="157"/>
                    <a:pt x="1408" y="159"/>
                    <a:pt x="1408" y="163"/>
                  </a:cubicBezTo>
                  <a:cubicBezTo>
                    <a:pt x="1407" y="166"/>
                    <a:pt x="1405" y="170"/>
                    <a:pt x="1403" y="172"/>
                  </a:cubicBezTo>
                  <a:cubicBezTo>
                    <a:pt x="1402" y="175"/>
                    <a:pt x="1402" y="178"/>
                    <a:pt x="1402" y="178"/>
                  </a:cubicBezTo>
                  <a:cubicBezTo>
                    <a:pt x="1402" y="178"/>
                    <a:pt x="1404" y="177"/>
                    <a:pt x="1405" y="176"/>
                  </a:cubicBezTo>
                  <a:cubicBezTo>
                    <a:pt x="1406" y="175"/>
                    <a:pt x="1406" y="173"/>
                    <a:pt x="1407" y="171"/>
                  </a:cubicBezTo>
                  <a:cubicBezTo>
                    <a:pt x="1407" y="168"/>
                    <a:pt x="1409" y="166"/>
                    <a:pt x="1411" y="164"/>
                  </a:cubicBezTo>
                  <a:cubicBezTo>
                    <a:pt x="1413" y="161"/>
                    <a:pt x="1418" y="162"/>
                    <a:pt x="1418" y="162"/>
                  </a:cubicBezTo>
                  <a:close/>
                  <a:moveTo>
                    <a:pt x="1558" y="230"/>
                  </a:moveTo>
                  <a:cubicBezTo>
                    <a:pt x="1551" y="230"/>
                    <a:pt x="1551" y="230"/>
                    <a:pt x="1551" y="230"/>
                  </a:cubicBezTo>
                  <a:cubicBezTo>
                    <a:pt x="1551" y="229"/>
                    <a:pt x="1551" y="227"/>
                    <a:pt x="1552" y="226"/>
                  </a:cubicBezTo>
                  <a:cubicBezTo>
                    <a:pt x="1554" y="224"/>
                    <a:pt x="1556" y="224"/>
                    <a:pt x="1557" y="225"/>
                  </a:cubicBezTo>
                  <a:cubicBezTo>
                    <a:pt x="1559" y="226"/>
                    <a:pt x="1560" y="229"/>
                    <a:pt x="1558" y="230"/>
                  </a:cubicBezTo>
                  <a:close/>
                  <a:moveTo>
                    <a:pt x="1549" y="230"/>
                  </a:moveTo>
                  <a:cubicBezTo>
                    <a:pt x="1533" y="230"/>
                    <a:pt x="1533" y="230"/>
                    <a:pt x="1533" y="230"/>
                  </a:cubicBezTo>
                  <a:cubicBezTo>
                    <a:pt x="1533" y="229"/>
                    <a:pt x="1534" y="228"/>
                    <a:pt x="1536" y="228"/>
                  </a:cubicBezTo>
                  <a:cubicBezTo>
                    <a:pt x="1539" y="227"/>
                    <a:pt x="1543" y="230"/>
                    <a:pt x="1543" y="230"/>
                  </a:cubicBezTo>
                  <a:cubicBezTo>
                    <a:pt x="1543" y="230"/>
                    <a:pt x="1541" y="229"/>
                    <a:pt x="1541" y="225"/>
                  </a:cubicBezTo>
                  <a:cubicBezTo>
                    <a:pt x="1541" y="221"/>
                    <a:pt x="1545" y="219"/>
                    <a:pt x="1547" y="219"/>
                  </a:cubicBezTo>
                  <a:cubicBezTo>
                    <a:pt x="1549" y="219"/>
                    <a:pt x="1551" y="220"/>
                    <a:pt x="1551" y="222"/>
                  </a:cubicBezTo>
                  <a:cubicBezTo>
                    <a:pt x="1551" y="224"/>
                    <a:pt x="1550" y="224"/>
                    <a:pt x="1548" y="224"/>
                  </a:cubicBezTo>
                  <a:cubicBezTo>
                    <a:pt x="1547" y="224"/>
                    <a:pt x="1544" y="223"/>
                    <a:pt x="1546" y="226"/>
                  </a:cubicBezTo>
                  <a:cubicBezTo>
                    <a:pt x="1547" y="228"/>
                    <a:pt x="1548" y="230"/>
                    <a:pt x="1549" y="230"/>
                  </a:cubicBezTo>
                  <a:close/>
                  <a:moveTo>
                    <a:pt x="1571" y="230"/>
                  </a:moveTo>
                  <a:cubicBezTo>
                    <a:pt x="1560" y="230"/>
                    <a:pt x="1560" y="230"/>
                    <a:pt x="1560" y="230"/>
                  </a:cubicBezTo>
                  <a:cubicBezTo>
                    <a:pt x="1561" y="229"/>
                    <a:pt x="1562" y="228"/>
                    <a:pt x="1563" y="228"/>
                  </a:cubicBezTo>
                  <a:cubicBezTo>
                    <a:pt x="1565" y="228"/>
                    <a:pt x="1568" y="229"/>
                    <a:pt x="1568" y="229"/>
                  </a:cubicBezTo>
                  <a:cubicBezTo>
                    <a:pt x="1568" y="229"/>
                    <a:pt x="1568" y="226"/>
                    <a:pt x="1567" y="224"/>
                  </a:cubicBezTo>
                  <a:cubicBezTo>
                    <a:pt x="1566" y="221"/>
                    <a:pt x="1564" y="217"/>
                    <a:pt x="1561" y="214"/>
                  </a:cubicBezTo>
                  <a:cubicBezTo>
                    <a:pt x="1558" y="212"/>
                    <a:pt x="1557" y="212"/>
                    <a:pt x="1557" y="212"/>
                  </a:cubicBezTo>
                  <a:cubicBezTo>
                    <a:pt x="1556" y="213"/>
                    <a:pt x="1556" y="215"/>
                    <a:pt x="1556" y="216"/>
                  </a:cubicBezTo>
                  <a:cubicBezTo>
                    <a:pt x="1555" y="216"/>
                    <a:pt x="1553" y="218"/>
                    <a:pt x="1551" y="215"/>
                  </a:cubicBezTo>
                  <a:cubicBezTo>
                    <a:pt x="1549" y="212"/>
                    <a:pt x="1551" y="209"/>
                    <a:pt x="1554" y="208"/>
                  </a:cubicBezTo>
                  <a:cubicBezTo>
                    <a:pt x="1557" y="207"/>
                    <a:pt x="1559" y="208"/>
                    <a:pt x="1561" y="210"/>
                  </a:cubicBezTo>
                  <a:cubicBezTo>
                    <a:pt x="1563" y="213"/>
                    <a:pt x="1568" y="219"/>
                    <a:pt x="1568" y="219"/>
                  </a:cubicBezTo>
                  <a:cubicBezTo>
                    <a:pt x="1568" y="219"/>
                    <a:pt x="1569" y="208"/>
                    <a:pt x="1559" y="203"/>
                  </a:cubicBezTo>
                  <a:cubicBezTo>
                    <a:pt x="1553" y="200"/>
                    <a:pt x="1553" y="199"/>
                    <a:pt x="1550" y="202"/>
                  </a:cubicBezTo>
                  <a:cubicBezTo>
                    <a:pt x="1547" y="204"/>
                    <a:pt x="1543" y="202"/>
                    <a:pt x="1544" y="199"/>
                  </a:cubicBezTo>
                  <a:cubicBezTo>
                    <a:pt x="1544" y="196"/>
                    <a:pt x="1548" y="195"/>
                    <a:pt x="1551" y="195"/>
                  </a:cubicBezTo>
                  <a:cubicBezTo>
                    <a:pt x="1553" y="196"/>
                    <a:pt x="1555" y="196"/>
                    <a:pt x="1557" y="197"/>
                  </a:cubicBezTo>
                  <a:cubicBezTo>
                    <a:pt x="1558" y="198"/>
                    <a:pt x="1554" y="194"/>
                    <a:pt x="1548" y="194"/>
                  </a:cubicBezTo>
                  <a:cubicBezTo>
                    <a:pt x="1542" y="194"/>
                    <a:pt x="1538" y="199"/>
                    <a:pt x="1538" y="201"/>
                  </a:cubicBezTo>
                  <a:cubicBezTo>
                    <a:pt x="1538" y="202"/>
                    <a:pt x="1536" y="207"/>
                    <a:pt x="1538" y="208"/>
                  </a:cubicBezTo>
                  <a:cubicBezTo>
                    <a:pt x="1539" y="209"/>
                    <a:pt x="1540" y="209"/>
                    <a:pt x="1541" y="209"/>
                  </a:cubicBezTo>
                  <a:cubicBezTo>
                    <a:pt x="1541" y="208"/>
                    <a:pt x="1541" y="204"/>
                    <a:pt x="1544" y="204"/>
                  </a:cubicBezTo>
                  <a:cubicBezTo>
                    <a:pt x="1547" y="205"/>
                    <a:pt x="1547" y="210"/>
                    <a:pt x="1545" y="212"/>
                  </a:cubicBezTo>
                  <a:cubicBezTo>
                    <a:pt x="1544" y="214"/>
                    <a:pt x="1541" y="216"/>
                    <a:pt x="1537" y="214"/>
                  </a:cubicBezTo>
                  <a:cubicBezTo>
                    <a:pt x="1532" y="211"/>
                    <a:pt x="1534" y="207"/>
                    <a:pt x="1534" y="207"/>
                  </a:cubicBezTo>
                  <a:cubicBezTo>
                    <a:pt x="1534" y="207"/>
                    <a:pt x="1530" y="210"/>
                    <a:pt x="1526" y="208"/>
                  </a:cubicBezTo>
                  <a:cubicBezTo>
                    <a:pt x="1522" y="205"/>
                    <a:pt x="1526" y="204"/>
                    <a:pt x="1528" y="204"/>
                  </a:cubicBezTo>
                  <a:cubicBezTo>
                    <a:pt x="1530" y="204"/>
                    <a:pt x="1535" y="195"/>
                    <a:pt x="1540" y="193"/>
                  </a:cubicBezTo>
                  <a:cubicBezTo>
                    <a:pt x="1546" y="191"/>
                    <a:pt x="1552" y="192"/>
                    <a:pt x="1552" y="192"/>
                  </a:cubicBezTo>
                  <a:cubicBezTo>
                    <a:pt x="1552" y="192"/>
                    <a:pt x="1546" y="188"/>
                    <a:pt x="1543" y="188"/>
                  </a:cubicBezTo>
                  <a:cubicBezTo>
                    <a:pt x="1540" y="188"/>
                    <a:pt x="1538" y="187"/>
                    <a:pt x="1536" y="189"/>
                  </a:cubicBezTo>
                  <a:cubicBezTo>
                    <a:pt x="1534" y="191"/>
                    <a:pt x="1534" y="190"/>
                    <a:pt x="1536" y="191"/>
                  </a:cubicBezTo>
                  <a:cubicBezTo>
                    <a:pt x="1537" y="191"/>
                    <a:pt x="1536" y="195"/>
                    <a:pt x="1533" y="193"/>
                  </a:cubicBezTo>
                  <a:cubicBezTo>
                    <a:pt x="1529" y="191"/>
                    <a:pt x="1529" y="189"/>
                    <a:pt x="1530" y="188"/>
                  </a:cubicBezTo>
                  <a:cubicBezTo>
                    <a:pt x="1531" y="187"/>
                    <a:pt x="1533" y="185"/>
                    <a:pt x="1536" y="185"/>
                  </a:cubicBezTo>
                  <a:cubicBezTo>
                    <a:pt x="1538" y="185"/>
                    <a:pt x="1543" y="186"/>
                    <a:pt x="1543" y="186"/>
                  </a:cubicBezTo>
                  <a:cubicBezTo>
                    <a:pt x="1543" y="186"/>
                    <a:pt x="1541" y="185"/>
                    <a:pt x="1540" y="183"/>
                  </a:cubicBezTo>
                  <a:cubicBezTo>
                    <a:pt x="1540" y="181"/>
                    <a:pt x="1541" y="180"/>
                    <a:pt x="1541" y="180"/>
                  </a:cubicBezTo>
                  <a:cubicBezTo>
                    <a:pt x="1541" y="180"/>
                    <a:pt x="1541" y="181"/>
                    <a:pt x="1542" y="182"/>
                  </a:cubicBezTo>
                  <a:cubicBezTo>
                    <a:pt x="1543" y="183"/>
                    <a:pt x="1546" y="187"/>
                    <a:pt x="1549" y="188"/>
                  </a:cubicBezTo>
                  <a:cubicBezTo>
                    <a:pt x="1552" y="190"/>
                    <a:pt x="1562" y="197"/>
                    <a:pt x="1566" y="202"/>
                  </a:cubicBezTo>
                  <a:cubicBezTo>
                    <a:pt x="1570" y="208"/>
                    <a:pt x="1572" y="216"/>
                    <a:pt x="1572" y="222"/>
                  </a:cubicBezTo>
                  <a:cubicBezTo>
                    <a:pt x="1572" y="227"/>
                    <a:pt x="1571" y="228"/>
                    <a:pt x="1571" y="230"/>
                  </a:cubicBezTo>
                  <a:close/>
                  <a:moveTo>
                    <a:pt x="1557" y="190"/>
                  </a:moveTo>
                  <a:cubicBezTo>
                    <a:pt x="1557" y="190"/>
                    <a:pt x="1552" y="178"/>
                    <a:pt x="1545" y="173"/>
                  </a:cubicBezTo>
                  <a:cubicBezTo>
                    <a:pt x="1541" y="171"/>
                    <a:pt x="1537" y="172"/>
                    <a:pt x="1533" y="171"/>
                  </a:cubicBezTo>
                  <a:cubicBezTo>
                    <a:pt x="1528" y="171"/>
                    <a:pt x="1523" y="173"/>
                    <a:pt x="1523" y="173"/>
                  </a:cubicBezTo>
                  <a:cubicBezTo>
                    <a:pt x="1523" y="173"/>
                    <a:pt x="1526" y="175"/>
                    <a:pt x="1529" y="175"/>
                  </a:cubicBezTo>
                  <a:cubicBezTo>
                    <a:pt x="1531" y="175"/>
                    <a:pt x="1537" y="174"/>
                    <a:pt x="1537" y="174"/>
                  </a:cubicBezTo>
                  <a:cubicBezTo>
                    <a:pt x="1537" y="174"/>
                    <a:pt x="1536" y="175"/>
                    <a:pt x="1534" y="176"/>
                  </a:cubicBezTo>
                  <a:cubicBezTo>
                    <a:pt x="1533" y="177"/>
                    <a:pt x="1530" y="178"/>
                    <a:pt x="1528" y="178"/>
                  </a:cubicBezTo>
                  <a:cubicBezTo>
                    <a:pt x="1525" y="178"/>
                    <a:pt x="1521" y="176"/>
                    <a:pt x="1521" y="176"/>
                  </a:cubicBezTo>
                  <a:cubicBezTo>
                    <a:pt x="1521" y="176"/>
                    <a:pt x="1522" y="178"/>
                    <a:pt x="1521" y="179"/>
                  </a:cubicBezTo>
                  <a:cubicBezTo>
                    <a:pt x="1520" y="181"/>
                    <a:pt x="1517" y="181"/>
                    <a:pt x="1516" y="178"/>
                  </a:cubicBezTo>
                  <a:cubicBezTo>
                    <a:pt x="1516" y="174"/>
                    <a:pt x="1517" y="175"/>
                    <a:pt x="1519" y="172"/>
                  </a:cubicBezTo>
                  <a:cubicBezTo>
                    <a:pt x="1520" y="170"/>
                    <a:pt x="1523" y="169"/>
                    <a:pt x="1528" y="168"/>
                  </a:cubicBezTo>
                  <a:cubicBezTo>
                    <a:pt x="1532" y="168"/>
                    <a:pt x="1535" y="169"/>
                    <a:pt x="1535" y="169"/>
                  </a:cubicBezTo>
                  <a:cubicBezTo>
                    <a:pt x="1535" y="169"/>
                    <a:pt x="1530" y="166"/>
                    <a:pt x="1527" y="165"/>
                  </a:cubicBezTo>
                  <a:cubicBezTo>
                    <a:pt x="1524" y="164"/>
                    <a:pt x="1523" y="164"/>
                    <a:pt x="1520" y="164"/>
                  </a:cubicBezTo>
                  <a:cubicBezTo>
                    <a:pt x="1517" y="164"/>
                    <a:pt x="1513" y="166"/>
                    <a:pt x="1510" y="170"/>
                  </a:cubicBezTo>
                  <a:cubicBezTo>
                    <a:pt x="1508" y="173"/>
                    <a:pt x="1510" y="176"/>
                    <a:pt x="1511" y="176"/>
                  </a:cubicBezTo>
                  <a:cubicBezTo>
                    <a:pt x="1512" y="176"/>
                    <a:pt x="1514" y="178"/>
                    <a:pt x="1513" y="180"/>
                  </a:cubicBezTo>
                  <a:cubicBezTo>
                    <a:pt x="1512" y="182"/>
                    <a:pt x="1509" y="183"/>
                    <a:pt x="1506" y="183"/>
                  </a:cubicBezTo>
                  <a:cubicBezTo>
                    <a:pt x="1504" y="183"/>
                    <a:pt x="1501" y="181"/>
                    <a:pt x="1499" y="179"/>
                  </a:cubicBezTo>
                  <a:cubicBezTo>
                    <a:pt x="1497" y="177"/>
                    <a:pt x="1497" y="175"/>
                    <a:pt x="1497" y="174"/>
                  </a:cubicBezTo>
                  <a:cubicBezTo>
                    <a:pt x="1497" y="172"/>
                    <a:pt x="1499" y="170"/>
                    <a:pt x="1499" y="170"/>
                  </a:cubicBezTo>
                  <a:cubicBezTo>
                    <a:pt x="1499" y="170"/>
                    <a:pt x="1497" y="171"/>
                    <a:pt x="1496" y="168"/>
                  </a:cubicBezTo>
                  <a:cubicBezTo>
                    <a:pt x="1495" y="166"/>
                    <a:pt x="1496" y="164"/>
                    <a:pt x="1498" y="161"/>
                  </a:cubicBezTo>
                  <a:cubicBezTo>
                    <a:pt x="1501" y="158"/>
                    <a:pt x="1503" y="161"/>
                    <a:pt x="1502" y="163"/>
                  </a:cubicBezTo>
                  <a:cubicBezTo>
                    <a:pt x="1501" y="164"/>
                    <a:pt x="1502" y="165"/>
                    <a:pt x="1503" y="166"/>
                  </a:cubicBezTo>
                  <a:cubicBezTo>
                    <a:pt x="1505" y="166"/>
                    <a:pt x="1507" y="166"/>
                    <a:pt x="1507" y="166"/>
                  </a:cubicBezTo>
                  <a:cubicBezTo>
                    <a:pt x="1507" y="166"/>
                    <a:pt x="1506" y="167"/>
                    <a:pt x="1505" y="169"/>
                  </a:cubicBezTo>
                  <a:cubicBezTo>
                    <a:pt x="1504" y="171"/>
                    <a:pt x="1504" y="172"/>
                    <a:pt x="1505" y="175"/>
                  </a:cubicBezTo>
                  <a:cubicBezTo>
                    <a:pt x="1505" y="178"/>
                    <a:pt x="1507" y="177"/>
                    <a:pt x="1507" y="174"/>
                  </a:cubicBezTo>
                  <a:cubicBezTo>
                    <a:pt x="1506" y="171"/>
                    <a:pt x="1507" y="169"/>
                    <a:pt x="1510" y="166"/>
                  </a:cubicBezTo>
                  <a:cubicBezTo>
                    <a:pt x="1512" y="164"/>
                    <a:pt x="1519" y="163"/>
                    <a:pt x="1523" y="162"/>
                  </a:cubicBezTo>
                  <a:cubicBezTo>
                    <a:pt x="1526" y="162"/>
                    <a:pt x="1532" y="165"/>
                    <a:pt x="1532" y="165"/>
                  </a:cubicBezTo>
                  <a:cubicBezTo>
                    <a:pt x="1532" y="165"/>
                    <a:pt x="1525" y="161"/>
                    <a:pt x="1521" y="161"/>
                  </a:cubicBezTo>
                  <a:cubicBezTo>
                    <a:pt x="1516" y="161"/>
                    <a:pt x="1513" y="162"/>
                    <a:pt x="1511" y="162"/>
                  </a:cubicBezTo>
                  <a:cubicBezTo>
                    <a:pt x="1508" y="163"/>
                    <a:pt x="1504" y="166"/>
                    <a:pt x="1506" y="164"/>
                  </a:cubicBezTo>
                  <a:cubicBezTo>
                    <a:pt x="1508" y="162"/>
                    <a:pt x="1511" y="159"/>
                    <a:pt x="1521" y="158"/>
                  </a:cubicBezTo>
                  <a:cubicBezTo>
                    <a:pt x="1528" y="158"/>
                    <a:pt x="1537" y="162"/>
                    <a:pt x="1544" y="168"/>
                  </a:cubicBezTo>
                  <a:cubicBezTo>
                    <a:pt x="1554" y="177"/>
                    <a:pt x="1557" y="190"/>
                    <a:pt x="1557" y="190"/>
                  </a:cubicBezTo>
                  <a:close/>
                  <a:moveTo>
                    <a:pt x="1494" y="146"/>
                  </a:moveTo>
                  <a:cubicBezTo>
                    <a:pt x="1495" y="148"/>
                    <a:pt x="1498" y="150"/>
                    <a:pt x="1498" y="150"/>
                  </a:cubicBezTo>
                  <a:cubicBezTo>
                    <a:pt x="1498" y="150"/>
                    <a:pt x="1493" y="150"/>
                    <a:pt x="1490" y="149"/>
                  </a:cubicBezTo>
                  <a:cubicBezTo>
                    <a:pt x="1487" y="148"/>
                    <a:pt x="1489" y="151"/>
                    <a:pt x="1491" y="152"/>
                  </a:cubicBezTo>
                  <a:cubicBezTo>
                    <a:pt x="1494" y="153"/>
                    <a:pt x="1496" y="152"/>
                    <a:pt x="1496" y="152"/>
                  </a:cubicBezTo>
                  <a:cubicBezTo>
                    <a:pt x="1496" y="152"/>
                    <a:pt x="1492" y="153"/>
                    <a:pt x="1487" y="158"/>
                  </a:cubicBezTo>
                  <a:cubicBezTo>
                    <a:pt x="1482" y="164"/>
                    <a:pt x="1483" y="167"/>
                    <a:pt x="1489" y="161"/>
                  </a:cubicBezTo>
                  <a:cubicBezTo>
                    <a:pt x="1497" y="153"/>
                    <a:pt x="1499" y="152"/>
                    <a:pt x="1508" y="151"/>
                  </a:cubicBezTo>
                  <a:cubicBezTo>
                    <a:pt x="1513" y="151"/>
                    <a:pt x="1519" y="155"/>
                    <a:pt x="1519" y="155"/>
                  </a:cubicBezTo>
                  <a:cubicBezTo>
                    <a:pt x="1513" y="154"/>
                    <a:pt x="1503" y="153"/>
                    <a:pt x="1498" y="157"/>
                  </a:cubicBezTo>
                  <a:cubicBezTo>
                    <a:pt x="1498" y="157"/>
                    <a:pt x="1494" y="161"/>
                    <a:pt x="1492" y="163"/>
                  </a:cubicBezTo>
                  <a:cubicBezTo>
                    <a:pt x="1490" y="166"/>
                    <a:pt x="1488" y="167"/>
                    <a:pt x="1485" y="168"/>
                  </a:cubicBezTo>
                  <a:cubicBezTo>
                    <a:pt x="1483" y="169"/>
                    <a:pt x="1478" y="170"/>
                    <a:pt x="1478" y="168"/>
                  </a:cubicBezTo>
                  <a:cubicBezTo>
                    <a:pt x="1477" y="166"/>
                    <a:pt x="1479" y="161"/>
                    <a:pt x="1481" y="158"/>
                  </a:cubicBezTo>
                  <a:cubicBezTo>
                    <a:pt x="1483" y="155"/>
                    <a:pt x="1487" y="153"/>
                    <a:pt x="1487" y="153"/>
                  </a:cubicBezTo>
                  <a:cubicBezTo>
                    <a:pt x="1487" y="153"/>
                    <a:pt x="1485" y="153"/>
                    <a:pt x="1482" y="152"/>
                  </a:cubicBezTo>
                  <a:cubicBezTo>
                    <a:pt x="1480" y="152"/>
                    <a:pt x="1478" y="150"/>
                    <a:pt x="1479" y="148"/>
                  </a:cubicBezTo>
                  <a:cubicBezTo>
                    <a:pt x="1480" y="145"/>
                    <a:pt x="1484" y="144"/>
                    <a:pt x="1486" y="144"/>
                  </a:cubicBezTo>
                  <a:cubicBezTo>
                    <a:pt x="1487" y="144"/>
                    <a:pt x="1491" y="145"/>
                    <a:pt x="1491" y="145"/>
                  </a:cubicBezTo>
                  <a:cubicBezTo>
                    <a:pt x="1491" y="145"/>
                    <a:pt x="1491" y="145"/>
                    <a:pt x="1490" y="144"/>
                  </a:cubicBezTo>
                  <a:cubicBezTo>
                    <a:pt x="1490" y="143"/>
                    <a:pt x="1489" y="142"/>
                    <a:pt x="1489" y="140"/>
                  </a:cubicBezTo>
                  <a:cubicBezTo>
                    <a:pt x="1489" y="137"/>
                    <a:pt x="1490" y="134"/>
                    <a:pt x="1494" y="134"/>
                  </a:cubicBezTo>
                  <a:cubicBezTo>
                    <a:pt x="1498" y="134"/>
                    <a:pt x="1501" y="136"/>
                    <a:pt x="1500" y="140"/>
                  </a:cubicBezTo>
                  <a:cubicBezTo>
                    <a:pt x="1500" y="142"/>
                    <a:pt x="1497" y="143"/>
                    <a:pt x="1497" y="143"/>
                  </a:cubicBezTo>
                  <a:cubicBezTo>
                    <a:pt x="1497" y="143"/>
                    <a:pt x="1503" y="142"/>
                    <a:pt x="1506" y="143"/>
                  </a:cubicBezTo>
                  <a:cubicBezTo>
                    <a:pt x="1509" y="143"/>
                    <a:pt x="1511" y="144"/>
                    <a:pt x="1517" y="149"/>
                  </a:cubicBezTo>
                  <a:cubicBezTo>
                    <a:pt x="1523" y="153"/>
                    <a:pt x="1525" y="157"/>
                    <a:pt x="1525" y="157"/>
                  </a:cubicBezTo>
                  <a:cubicBezTo>
                    <a:pt x="1525" y="157"/>
                    <a:pt x="1518" y="152"/>
                    <a:pt x="1516" y="151"/>
                  </a:cubicBezTo>
                  <a:cubicBezTo>
                    <a:pt x="1514" y="150"/>
                    <a:pt x="1510" y="148"/>
                    <a:pt x="1506" y="148"/>
                  </a:cubicBezTo>
                  <a:cubicBezTo>
                    <a:pt x="1503" y="148"/>
                    <a:pt x="1501" y="148"/>
                    <a:pt x="1499" y="147"/>
                  </a:cubicBezTo>
                  <a:cubicBezTo>
                    <a:pt x="1497" y="146"/>
                    <a:pt x="1497" y="145"/>
                    <a:pt x="1495" y="143"/>
                  </a:cubicBezTo>
                  <a:cubicBezTo>
                    <a:pt x="1493" y="141"/>
                    <a:pt x="1492" y="144"/>
                    <a:pt x="1494" y="146"/>
                  </a:cubicBezTo>
                  <a:close/>
                  <a:moveTo>
                    <a:pt x="1618" y="230"/>
                  </a:moveTo>
                  <a:cubicBezTo>
                    <a:pt x="1601" y="230"/>
                    <a:pt x="1601" y="230"/>
                    <a:pt x="1601" y="230"/>
                  </a:cubicBezTo>
                  <a:cubicBezTo>
                    <a:pt x="1602" y="230"/>
                    <a:pt x="1604" y="228"/>
                    <a:pt x="1605" y="226"/>
                  </a:cubicBezTo>
                  <a:cubicBezTo>
                    <a:pt x="1606" y="223"/>
                    <a:pt x="1603" y="224"/>
                    <a:pt x="1602" y="224"/>
                  </a:cubicBezTo>
                  <a:cubicBezTo>
                    <a:pt x="1600" y="224"/>
                    <a:pt x="1599" y="224"/>
                    <a:pt x="1599" y="222"/>
                  </a:cubicBezTo>
                  <a:cubicBezTo>
                    <a:pt x="1599" y="220"/>
                    <a:pt x="1601" y="219"/>
                    <a:pt x="1603" y="219"/>
                  </a:cubicBezTo>
                  <a:cubicBezTo>
                    <a:pt x="1606" y="219"/>
                    <a:pt x="1609" y="221"/>
                    <a:pt x="1609" y="225"/>
                  </a:cubicBezTo>
                  <a:cubicBezTo>
                    <a:pt x="1609" y="229"/>
                    <a:pt x="1607" y="230"/>
                    <a:pt x="1607" y="230"/>
                  </a:cubicBezTo>
                  <a:cubicBezTo>
                    <a:pt x="1607" y="230"/>
                    <a:pt x="1611" y="227"/>
                    <a:pt x="1614" y="228"/>
                  </a:cubicBezTo>
                  <a:cubicBezTo>
                    <a:pt x="1616" y="228"/>
                    <a:pt x="1618" y="229"/>
                    <a:pt x="1618" y="230"/>
                  </a:cubicBezTo>
                  <a:close/>
                  <a:moveTo>
                    <a:pt x="1599" y="230"/>
                  </a:moveTo>
                  <a:cubicBezTo>
                    <a:pt x="1592" y="230"/>
                    <a:pt x="1592" y="230"/>
                    <a:pt x="1592" y="230"/>
                  </a:cubicBezTo>
                  <a:cubicBezTo>
                    <a:pt x="1590" y="229"/>
                    <a:pt x="1592" y="226"/>
                    <a:pt x="1593" y="225"/>
                  </a:cubicBezTo>
                  <a:cubicBezTo>
                    <a:pt x="1594" y="224"/>
                    <a:pt x="1596" y="224"/>
                    <a:pt x="1598" y="226"/>
                  </a:cubicBezTo>
                  <a:cubicBezTo>
                    <a:pt x="1600" y="227"/>
                    <a:pt x="1599" y="229"/>
                    <a:pt x="1599" y="230"/>
                  </a:cubicBezTo>
                  <a:close/>
                  <a:moveTo>
                    <a:pt x="1589" y="230"/>
                  </a:moveTo>
                  <a:cubicBezTo>
                    <a:pt x="1579" y="230"/>
                    <a:pt x="1579" y="230"/>
                    <a:pt x="1579" y="230"/>
                  </a:cubicBezTo>
                  <a:cubicBezTo>
                    <a:pt x="1578" y="228"/>
                    <a:pt x="1578" y="227"/>
                    <a:pt x="1578" y="222"/>
                  </a:cubicBezTo>
                  <a:cubicBezTo>
                    <a:pt x="1577" y="216"/>
                    <a:pt x="1580" y="208"/>
                    <a:pt x="1584" y="202"/>
                  </a:cubicBezTo>
                  <a:cubicBezTo>
                    <a:pt x="1588" y="197"/>
                    <a:pt x="1597" y="190"/>
                    <a:pt x="1601" y="188"/>
                  </a:cubicBezTo>
                  <a:cubicBezTo>
                    <a:pt x="1604" y="187"/>
                    <a:pt x="1607" y="183"/>
                    <a:pt x="1607" y="182"/>
                  </a:cubicBezTo>
                  <a:cubicBezTo>
                    <a:pt x="1608" y="181"/>
                    <a:pt x="1608" y="180"/>
                    <a:pt x="1608" y="180"/>
                  </a:cubicBezTo>
                  <a:cubicBezTo>
                    <a:pt x="1608" y="180"/>
                    <a:pt x="1610" y="181"/>
                    <a:pt x="1609" y="183"/>
                  </a:cubicBezTo>
                  <a:cubicBezTo>
                    <a:pt x="1609" y="185"/>
                    <a:pt x="1607" y="186"/>
                    <a:pt x="1607" y="186"/>
                  </a:cubicBezTo>
                  <a:cubicBezTo>
                    <a:pt x="1607" y="186"/>
                    <a:pt x="1611" y="185"/>
                    <a:pt x="1614" y="185"/>
                  </a:cubicBezTo>
                  <a:cubicBezTo>
                    <a:pt x="1616" y="185"/>
                    <a:pt x="1618" y="187"/>
                    <a:pt x="1619" y="188"/>
                  </a:cubicBezTo>
                  <a:cubicBezTo>
                    <a:pt x="1620" y="189"/>
                    <a:pt x="1621" y="191"/>
                    <a:pt x="1617" y="193"/>
                  </a:cubicBezTo>
                  <a:cubicBezTo>
                    <a:pt x="1613" y="195"/>
                    <a:pt x="1613" y="191"/>
                    <a:pt x="1614" y="191"/>
                  </a:cubicBezTo>
                  <a:cubicBezTo>
                    <a:pt x="1615" y="190"/>
                    <a:pt x="1616" y="191"/>
                    <a:pt x="1614" y="189"/>
                  </a:cubicBezTo>
                  <a:cubicBezTo>
                    <a:pt x="1612" y="187"/>
                    <a:pt x="1609" y="188"/>
                    <a:pt x="1607" y="188"/>
                  </a:cubicBezTo>
                  <a:cubicBezTo>
                    <a:pt x="1604" y="188"/>
                    <a:pt x="1598" y="192"/>
                    <a:pt x="1598" y="192"/>
                  </a:cubicBezTo>
                  <a:cubicBezTo>
                    <a:pt x="1598" y="192"/>
                    <a:pt x="1604" y="191"/>
                    <a:pt x="1609" y="193"/>
                  </a:cubicBezTo>
                  <a:cubicBezTo>
                    <a:pt x="1615" y="195"/>
                    <a:pt x="1620" y="204"/>
                    <a:pt x="1622" y="204"/>
                  </a:cubicBezTo>
                  <a:cubicBezTo>
                    <a:pt x="1624" y="204"/>
                    <a:pt x="1627" y="205"/>
                    <a:pt x="1624" y="208"/>
                  </a:cubicBezTo>
                  <a:cubicBezTo>
                    <a:pt x="1620" y="210"/>
                    <a:pt x="1616" y="207"/>
                    <a:pt x="1616" y="207"/>
                  </a:cubicBezTo>
                  <a:cubicBezTo>
                    <a:pt x="1616" y="207"/>
                    <a:pt x="1617" y="211"/>
                    <a:pt x="1613" y="214"/>
                  </a:cubicBezTo>
                  <a:cubicBezTo>
                    <a:pt x="1608" y="216"/>
                    <a:pt x="1606" y="214"/>
                    <a:pt x="1604" y="212"/>
                  </a:cubicBezTo>
                  <a:cubicBezTo>
                    <a:pt x="1602" y="210"/>
                    <a:pt x="1603" y="205"/>
                    <a:pt x="1606" y="204"/>
                  </a:cubicBezTo>
                  <a:cubicBezTo>
                    <a:pt x="1608" y="204"/>
                    <a:pt x="1608" y="208"/>
                    <a:pt x="1609" y="209"/>
                  </a:cubicBezTo>
                  <a:cubicBezTo>
                    <a:pt x="1610" y="209"/>
                    <a:pt x="1611" y="209"/>
                    <a:pt x="1612" y="208"/>
                  </a:cubicBezTo>
                  <a:cubicBezTo>
                    <a:pt x="1613" y="207"/>
                    <a:pt x="1612" y="202"/>
                    <a:pt x="1612" y="201"/>
                  </a:cubicBezTo>
                  <a:cubicBezTo>
                    <a:pt x="1611" y="199"/>
                    <a:pt x="1607" y="194"/>
                    <a:pt x="1601" y="194"/>
                  </a:cubicBezTo>
                  <a:cubicBezTo>
                    <a:pt x="1595" y="194"/>
                    <a:pt x="1592" y="198"/>
                    <a:pt x="1593" y="197"/>
                  </a:cubicBezTo>
                  <a:cubicBezTo>
                    <a:pt x="1594" y="196"/>
                    <a:pt x="1596" y="196"/>
                    <a:pt x="1599" y="195"/>
                  </a:cubicBezTo>
                  <a:cubicBezTo>
                    <a:pt x="1601" y="195"/>
                    <a:pt x="1606" y="196"/>
                    <a:pt x="1606" y="199"/>
                  </a:cubicBezTo>
                  <a:cubicBezTo>
                    <a:pt x="1606" y="202"/>
                    <a:pt x="1602" y="204"/>
                    <a:pt x="1600" y="202"/>
                  </a:cubicBezTo>
                  <a:cubicBezTo>
                    <a:pt x="1597" y="199"/>
                    <a:pt x="1596" y="200"/>
                    <a:pt x="1591" y="203"/>
                  </a:cubicBezTo>
                  <a:cubicBezTo>
                    <a:pt x="1581" y="208"/>
                    <a:pt x="1582" y="219"/>
                    <a:pt x="1582" y="219"/>
                  </a:cubicBezTo>
                  <a:cubicBezTo>
                    <a:pt x="1582" y="219"/>
                    <a:pt x="1586" y="213"/>
                    <a:pt x="1588" y="210"/>
                  </a:cubicBezTo>
                  <a:cubicBezTo>
                    <a:pt x="1591" y="208"/>
                    <a:pt x="1593" y="207"/>
                    <a:pt x="1596" y="208"/>
                  </a:cubicBezTo>
                  <a:cubicBezTo>
                    <a:pt x="1599" y="209"/>
                    <a:pt x="1601" y="212"/>
                    <a:pt x="1599" y="215"/>
                  </a:cubicBezTo>
                  <a:cubicBezTo>
                    <a:pt x="1597" y="218"/>
                    <a:pt x="1594" y="216"/>
                    <a:pt x="1594" y="216"/>
                  </a:cubicBezTo>
                  <a:cubicBezTo>
                    <a:pt x="1593" y="215"/>
                    <a:pt x="1594" y="213"/>
                    <a:pt x="1593" y="212"/>
                  </a:cubicBezTo>
                  <a:cubicBezTo>
                    <a:pt x="1592" y="212"/>
                    <a:pt x="1591" y="212"/>
                    <a:pt x="1588" y="214"/>
                  </a:cubicBezTo>
                  <a:cubicBezTo>
                    <a:pt x="1585" y="217"/>
                    <a:pt x="1584" y="221"/>
                    <a:pt x="1583" y="224"/>
                  </a:cubicBezTo>
                  <a:cubicBezTo>
                    <a:pt x="1581" y="226"/>
                    <a:pt x="1582" y="229"/>
                    <a:pt x="1582" y="229"/>
                  </a:cubicBezTo>
                  <a:cubicBezTo>
                    <a:pt x="1582" y="229"/>
                    <a:pt x="1585" y="228"/>
                    <a:pt x="1586" y="228"/>
                  </a:cubicBezTo>
                  <a:cubicBezTo>
                    <a:pt x="1588" y="228"/>
                    <a:pt x="1589" y="229"/>
                    <a:pt x="1589" y="230"/>
                  </a:cubicBezTo>
                  <a:close/>
                  <a:moveTo>
                    <a:pt x="1651" y="161"/>
                  </a:moveTo>
                  <a:cubicBezTo>
                    <a:pt x="1654" y="164"/>
                    <a:pt x="1655" y="166"/>
                    <a:pt x="1654" y="168"/>
                  </a:cubicBezTo>
                  <a:cubicBezTo>
                    <a:pt x="1652" y="171"/>
                    <a:pt x="1650" y="170"/>
                    <a:pt x="1650" y="170"/>
                  </a:cubicBezTo>
                  <a:cubicBezTo>
                    <a:pt x="1650" y="170"/>
                    <a:pt x="1653" y="172"/>
                    <a:pt x="1653" y="174"/>
                  </a:cubicBezTo>
                  <a:cubicBezTo>
                    <a:pt x="1652" y="175"/>
                    <a:pt x="1652" y="177"/>
                    <a:pt x="1650" y="179"/>
                  </a:cubicBezTo>
                  <a:cubicBezTo>
                    <a:pt x="1648" y="181"/>
                    <a:pt x="1646" y="183"/>
                    <a:pt x="1643" y="183"/>
                  </a:cubicBezTo>
                  <a:cubicBezTo>
                    <a:pt x="1641" y="183"/>
                    <a:pt x="1638" y="182"/>
                    <a:pt x="1637" y="180"/>
                  </a:cubicBezTo>
                  <a:cubicBezTo>
                    <a:pt x="1636" y="178"/>
                    <a:pt x="1638" y="176"/>
                    <a:pt x="1639" y="176"/>
                  </a:cubicBezTo>
                  <a:cubicBezTo>
                    <a:pt x="1640" y="176"/>
                    <a:pt x="1642" y="173"/>
                    <a:pt x="1640" y="170"/>
                  </a:cubicBezTo>
                  <a:cubicBezTo>
                    <a:pt x="1637" y="166"/>
                    <a:pt x="1632" y="164"/>
                    <a:pt x="1630" y="164"/>
                  </a:cubicBezTo>
                  <a:cubicBezTo>
                    <a:pt x="1627" y="164"/>
                    <a:pt x="1625" y="164"/>
                    <a:pt x="1623" y="165"/>
                  </a:cubicBezTo>
                  <a:cubicBezTo>
                    <a:pt x="1620" y="166"/>
                    <a:pt x="1615" y="169"/>
                    <a:pt x="1615" y="169"/>
                  </a:cubicBezTo>
                  <a:cubicBezTo>
                    <a:pt x="1615" y="169"/>
                    <a:pt x="1618" y="168"/>
                    <a:pt x="1622" y="168"/>
                  </a:cubicBezTo>
                  <a:cubicBezTo>
                    <a:pt x="1626" y="169"/>
                    <a:pt x="1629" y="170"/>
                    <a:pt x="1631" y="172"/>
                  </a:cubicBezTo>
                  <a:cubicBezTo>
                    <a:pt x="1632" y="175"/>
                    <a:pt x="1634" y="174"/>
                    <a:pt x="1633" y="178"/>
                  </a:cubicBezTo>
                  <a:cubicBezTo>
                    <a:pt x="1633" y="181"/>
                    <a:pt x="1630" y="181"/>
                    <a:pt x="1629" y="179"/>
                  </a:cubicBezTo>
                  <a:cubicBezTo>
                    <a:pt x="1628" y="178"/>
                    <a:pt x="1628" y="176"/>
                    <a:pt x="1628" y="176"/>
                  </a:cubicBezTo>
                  <a:cubicBezTo>
                    <a:pt x="1628" y="176"/>
                    <a:pt x="1625" y="178"/>
                    <a:pt x="1622" y="178"/>
                  </a:cubicBezTo>
                  <a:cubicBezTo>
                    <a:pt x="1620" y="178"/>
                    <a:pt x="1617" y="177"/>
                    <a:pt x="1616" y="176"/>
                  </a:cubicBezTo>
                  <a:cubicBezTo>
                    <a:pt x="1614" y="175"/>
                    <a:pt x="1613" y="174"/>
                    <a:pt x="1613" y="174"/>
                  </a:cubicBezTo>
                  <a:cubicBezTo>
                    <a:pt x="1613" y="174"/>
                    <a:pt x="1619" y="175"/>
                    <a:pt x="1621" y="175"/>
                  </a:cubicBezTo>
                  <a:cubicBezTo>
                    <a:pt x="1624" y="175"/>
                    <a:pt x="1626" y="173"/>
                    <a:pt x="1626" y="173"/>
                  </a:cubicBezTo>
                  <a:cubicBezTo>
                    <a:pt x="1626" y="173"/>
                    <a:pt x="1622" y="171"/>
                    <a:pt x="1617" y="171"/>
                  </a:cubicBezTo>
                  <a:cubicBezTo>
                    <a:pt x="1613" y="172"/>
                    <a:pt x="1609" y="171"/>
                    <a:pt x="1605" y="173"/>
                  </a:cubicBezTo>
                  <a:cubicBezTo>
                    <a:pt x="1598" y="178"/>
                    <a:pt x="1593" y="190"/>
                    <a:pt x="1593" y="190"/>
                  </a:cubicBezTo>
                  <a:cubicBezTo>
                    <a:pt x="1593" y="190"/>
                    <a:pt x="1596" y="177"/>
                    <a:pt x="1606" y="168"/>
                  </a:cubicBezTo>
                  <a:cubicBezTo>
                    <a:pt x="1613" y="162"/>
                    <a:pt x="1622" y="158"/>
                    <a:pt x="1629" y="158"/>
                  </a:cubicBezTo>
                  <a:cubicBezTo>
                    <a:pt x="1639" y="159"/>
                    <a:pt x="1642" y="162"/>
                    <a:pt x="1644" y="164"/>
                  </a:cubicBezTo>
                  <a:cubicBezTo>
                    <a:pt x="1646" y="166"/>
                    <a:pt x="1641" y="163"/>
                    <a:pt x="1639" y="162"/>
                  </a:cubicBezTo>
                  <a:cubicBezTo>
                    <a:pt x="1636" y="162"/>
                    <a:pt x="1633" y="161"/>
                    <a:pt x="1629" y="161"/>
                  </a:cubicBezTo>
                  <a:cubicBezTo>
                    <a:pt x="1624" y="161"/>
                    <a:pt x="1618" y="165"/>
                    <a:pt x="1618" y="165"/>
                  </a:cubicBezTo>
                  <a:cubicBezTo>
                    <a:pt x="1618" y="165"/>
                    <a:pt x="1624" y="162"/>
                    <a:pt x="1627" y="162"/>
                  </a:cubicBezTo>
                  <a:cubicBezTo>
                    <a:pt x="1630" y="163"/>
                    <a:pt x="1637" y="164"/>
                    <a:pt x="1640" y="166"/>
                  </a:cubicBezTo>
                  <a:cubicBezTo>
                    <a:pt x="1643" y="169"/>
                    <a:pt x="1644" y="171"/>
                    <a:pt x="1643" y="174"/>
                  </a:cubicBezTo>
                  <a:cubicBezTo>
                    <a:pt x="1642" y="177"/>
                    <a:pt x="1645" y="178"/>
                    <a:pt x="1645" y="175"/>
                  </a:cubicBezTo>
                  <a:cubicBezTo>
                    <a:pt x="1646" y="172"/>
                    <a:pt x="1646" y="171"/>
                    <a:pt x="1645" y="169"/>
                  </a:cubicBezTo>
                  <a:cubicBezTo>
                    <a:pt x="1644" y="167"/>
                    <a:pt x="1643" y="166"/>
                    <a:pt x="1643" y="166"/>
                  </a:cubicBezTo>
                  <a:cubicBezTo>
                    <a:pt x="1643" y="166"/>
                    <a:pt x="1645" y="166"/>
                    <a:pt x="1646" y="166"/>
                  </a:cubicBezTo>
                  <a:cubicBezTo>
                    <a:pt x="1648" y="165"/>
                    <a:pt x="1649" y="164"/>
                    <a:pt x="1648" y="163"/>
                  </a:cubicBezTo>
                  <a:cubicBezTo>
                    <a:pt x="1647" y="161"/>
                    <a:pt x="1649" y="158"/>
                    <a:pt x="1651" y="161"/>
                  </a:cubicBezTo>
                  <a:close/>
                  <a:moveTo>
                    <a:pt x="1669" y="158"/>
                  </a:moveTo>
                  <a:cubicBezTo>
                    <a:pt x="1671" y="161"/>
                    <a:pt x="1673" y="166"/>
                    <a:pt x="1672" y="168"/>
                  </a:cubicBezTo>
                  <a:cubicBezTo>
                    <a:pt x="1672" y="170"/>
                    <a:pt x="1667" y="169"/>
                    <a:pt x="1665" y="168"/>
                  </a:cubicBezTo>
                  <a:cubicBezTo>
                    <a:pt x="1662" y="167"/>
                    <a:pt x="1660" y="166"/>
                    <a:pt x="1657" y="163"/>
                  </a:cubicBezTo>
                  <a:cubicBezTo>
                    <a:pt x="1655" y="161"/>
                    <a:pt x="1652" y="157"/>
                    <a:pt x="1652" y="157"/>
                  </a:cubicBezTo>
                  <a:cubicBezTo>
                    <a:pt x="1647" y="153"/>
                    <a:pt x="1637" y="154"/>
                    <a:pt x="1631" y="155"/>
                  </a:cubicBezTo>
                  <a:cubicBezTo>
                    <a:pt x="1631" y="155"/>
                    <a:pt x="1637" y="151"/>
                    <a:pt x="1642" y="151"/>
                  </a:cubicBezTo>
                  <a:cubicBezTo>
                    <a:pt x="1651" y="152"/>
                    <a:pt x="1653" y="153"/>
                    <a:pt x="1661" y="161"/>
                  </a:cubicBezTo>
                  <a:cubicBezTo>
                    <a:pt x="1667" y="167"/>
                    <a:pt x="1668" y="164"/>
                    <a:pt x="1662" y="158"/>
                  </a:cubicBezTo>
                  <a:cubicBezTo>
                    <a:pt x="1658" y="153"/>
                    <a:pt x="1654" y="152"/>
                    <a:pt x="1654" y="152"/>
                  </a:cubicBezTo>
                  <a:cubicBezTo>
                    <a:pt x="1654" y="152"/>
                    <a:pt x="1656" y="153"/>
                    <a:pt x="1659" y="152"/>
                  </a:cubicBezTo>
                  <a:cubicBezTo>
                    <a:pt x="1661" y="151"/>
                    <a:pt x="1662" y="148"/>
                    <a:pt x="1659" y="149"/>
                  </a:cubicBezTo>
                  <a:cubicBezTo>
                    <a:pt x="1656" y="150"/>
                    <a:pt x="1652" y="150"/>
                    <a:pt x="1652" y="150"/>
                  </a:cubicBezTo>
                  <a:cubicBezTo>
                    <a:pt x="1652" y="150"/>
                    <a:pt x="1655" y="148"/>
                    <a:pt x="1656" y="146"/>
                  </a:cubicBezTo>
                  <a:cubicBezTo>
                    <a:pt x="1657" y="144"/>
                    <a:pt x="1657" y="141"/>
                    <a:pt x="1655" y="143"/>
                  </a:cubicBezTo>
                  <a:cubicBezTo>
                    <a:pt x="1653" y="145"/>
                    <a:pt x="1653" y="146"/>
                    <a:pt x="1651" y="147"/>
                  </a:cubicBezTo>
                  <a:cubicBezTo>
                    <a:pt x="1649" y="148"/>
                    <a:pt x="1647" y="148"/>
                    <a:pt x="1643" y="148"/>
                  </a:cubicBezTo>
                  <a:cubicBezTo>
                    <a:pt x="1640" y="148"/>
                    <a:pt x="1636" y="150"/>
                    <a:pt x="1634" y="151"/>
                  </a:cubicBezTo>
                  <a:cubicBezTo>
                    <a:pt x="1632" y="152"/>
                    <a:pt x="1625" y="157"/>
                    <a:pt x="1625" y="157"/>
                  </a:cubicBezTo>
                  <a:cubicBezTo>
                    <a:pt x="1625" y="157"/>
                    <a:pt x="1627" y="153"/>
                    <a:pt x="1633" y="149"/>
                  </a:cubicBezTo>
                  <a:cubicBezTo>
                    <a:pt x="1638" y="144"/>
                    <a:pt x="1641" y="143"/>
                    <a:pt x="1644" y="143"/>
                  </a:cubicBezTo>
                  <a:cubicBezTo>
                    <a:pt x="1647" y="142"/>
                    <a:pt x="1653" y="143"/>
                    <a:pt x="1653" y="143"/>
                  </a:cubicBezTo>
                  <a:cubicBezTo>
                    <a:pt x="1653" y="143"/>
                    <a:pt x="1650" y="142"/>
                    <a:pt x="1650" y="140"/>
                  </a:cubicBezTo>
                  <a:cubicBezTo>
                    <a:pt x="1649" y="136"/>
                    <a:pt x="1652" y="134"/>
                    <a:pt x="1656" y="134"/>
                  </a:cubicBezTo>
                  <a:cubicBezTo>
                    <a:pt x="1659" y="134"/>
                    <a:pt x="1661" y="137"/>
                    <a:pt x="1661" y="140"/>
                  </a:cubicBezTo>
                  <a:cubicBezTo>
                    <a:pt x="1661" y="142"/>
                    <a:pt x="1660" y="143"/>
                    <a:pt x="1660" y="144"/>
                  </a:cubicBezTo>
                  <a:cubicBezTo>
                    <a:pt x="1659" y="145"/>
                    <a:pt x="1659" y="145"/>
                    <a:pt x="1659" y="145"/>
                  </a:cubicBezTo>
                  <a:cubicBezTo>
                    <a:pt x="1659" y="145"/>
                    <a:pt x="1662" y="144"/>
                    <a:pt x="1664" y="144"/>
                  </a:cubicBezTo>
                  <a:cubicBezTo>
                    <a:pt x="1666" y="144"/>
                    <a:pt x="1670" y="145"/>
                    <a:pt x="1671" y="148"/>
                  </a:cubicBezTo>
                  <a:cubicBezTo>
                    <a:pt x="1672" y="150"/>
                    <a:pt x="1670" y="152"/>
                    <a:pt x="1667" y="152"/>
                  </a:cubicBezTo>
                  <a:cubicBezTo>
                    <a:pt x="1665" y="153"/>
                    <a:pt x="1662" y="153"/>
                    <a:pt x="1662" y="153"/>
                  </a:cubicBezTo>
                  <a:cubicBezTo>
                    <a:pt x="1662" y="153"/>
                    <a:pt x="1666" y="155"/>
                    <a:pt x="1669" y="158"/>
                  </a:cubicBezTo>
                  <a:close/>
                  <a:moveTo>
                    <a:pt x="1588" y="181"/>
                  </a:moveTo>
                  <a:cubicBezTo>
                    <a:pt x="1591" y="184"/>
                    <a:pt x="1590" y="188"/>
                    <a:pt x="1590" y="188"/>
                  </a:cubicBezTo>
                  <a:cubicBezTo>
                    <a:pt x="1590" y="188"/>
                    <a:pt x="1589" y="185"/>
                    <a:pt x="1587" y="183"/>
                  </a:cubicBezTo>
                  <a:cubicBezTo>
                    <a:pt x="1587" y="183"/>
                    <a:pt x="1583" y="181"/>
                    <a:pt x="1580" y="184"/>
                  </a:cubicBezTo>
                  <a:cubicBezTo>
                    <a:pt x="1577" y="187"/>
                    <a:pt x="1577" y="193"/>
                    <a:pt x="1577" y="193"/>
                  </a:cubicBezTo>
                  <a:cubicBezTo>
                    <a:pt x="1577" y="193"/>
                    <a:pt x="1578" y="192"/>
                    <a:pt x="1579" y="191"/>
                  </a:cubicBezTo>
                  <a:cubicBezTo>
                    <a:pt x="1580" y="190"/>
                    <a:pt x="1581" y="189"/>
                    <a:pt x="1583" y="188"/>
                  </a:cubicBezTo>
                  <a:cubicBezTo>
                    <a:pt x="1585" y="188"/>
                    <a:pt x="1588" y="188"/>
                    <a:pt x="1585" y="190"/>
                  </a:cubicBezTo>
                  <a:cubicBezTo>
                    <a:pt x="1583" y="190"/>
                    <a:pt x="1581" y="191"/>
                    <a:pt x="1579" y="193"/>
                  </a:cubicBezTo>
                  <a:cubicBezTo>
                    <a:pt x="1576" y="197"/>
                    <a:pt x="1576" y="201"/>
                    <a:pt x="1576" y="201"/>
                  </a:cubicBezTo>
                  <a:cubicBezTo>
                    <a:pt x="1576" y="201"/>
                    <a:pt x="1577" y="201"/>
                    <a:pt x="1578" y="199"/>
                  </a:cubicBezTo>
                  <a:cubicBezTo>
                    <a:pt x="1579" y="199"/>
                    <a:pt x="1584" y="198"/>
                    <a:pt x="1580" y="201"/>
                  </a:cubicBezTo>
                  <a:cubicBezTo>
                    <a:pt x="1577" y="203"/>
                    <a:pt x="1575" y="209"/>
                    <a:pt x="1575" y="209"/>
                  </a:cubicBezTo>
                  <a:cubicBezTo>
                    <a:pt x="1575" y="209"/>
                    <a:pt x="1573" y="203"/>
                    <a:pt x="1570" y="201"/>
                  </a:cubicBezTo>
                  <a:cubicBezTo>
                    <a:pt x="1566" y="198"/>
                    <a:pt x="1571" y="199"/>
                    <a:pt x="1572" y="200"/>
                  </a:cubicBezTo>
                  <a:cubicBezTo>
                    <a:pt x="1573" y="201"/>
                    <a:pt x="1573" y="201"/>
                    <a:pt x="1573" y="201"/>
                  </a:cubicBezTo>
                  <a:cubicBezTo>
                    <a:pt x="1573" y="201"/>
                    <a:pt x="1574" y="197"/>
                    <a:pt x="1571" y="193"/>
                  </a:cubicBezTo>
                  <a:cubicBezTo>
                    <a:pt x="1569" y="191"/>
                    <a:pt x="1566" y="190"/>
                    <a:pt x="1565" y="190"/>
                  </a:cubicBezTo>
                  <a:cubicBezTo>
                    <a:pt x="1561" y="189"/>
                    <a:pt x="1565" y="188"/>
                    <a:pt x="1567" y="188"/>
                  </a:cubicBezTo>
                  <a:cubicBezTo>
                    <a:pt x="1569" y="189"/>
                    <a:pt x="1570" y="190"/>
                    <a:pt x="1571" y="191"/>
                  </a:cubicBezTo>
                  <a:cubicBezTo>
                    <a:pt x="1572" y="192"/>
                    <a:pt x="1573" y="193"/>
                    <a:pt x="1573" y="193"/>
                  </a:cubicBezTo>
                  <a:cubicBezTo>
                    <a:pt x="1573" y="193"/>
                    <a:pt x="1573" y="187"/>
                    <a:pt x="1570" y="184"/>
                  </a:cubicBezTo>
                  <a:cubicBezTo>
                    <a:pt x="1566" y="181"/>
                    <a:pt x="1563" y="183"/>
                    <a:pt x="1562" y="183"/>
                  </a:cubicBezTo>
                  <a:cubicBezTo>
                    <a:pt x="1561" y="185"/>
                    <a:pt x="1560" y="188"/>
                    <a:pt x="1560" y="188"/>
                  </a:cubicBezTo>
                  <a:cubicBezTo>
                    <a:pt x="1560" y="188"/>
                    <a:pt x="1559" y="184"/>
                    <a:pt x="1561" y="181"/>
                  </a:cubicBezTo>
                  <a:cubicBezTo>
                    <a:pt x="1563" y="179"/>
                    <a:pt x="1569" y="180"/>
                    <a:pt x="1574" y="188"/>
                  </a:cubicBezTo>
                  <a:cubicBezTo>
                    <a:pt x="1574" y="188"/>
                    <a:pt x="1573" y="185"/>
                    <a:pt x="1574" y="183"/>
                  </a:cubicBezTo>
                  <a:cubicBezTo>
                    <a:pt x="1575" y="181"/>
                    <a:pt x="1575" y="180"/>
                    <a:pt x="1575" y="180"/>
                  </a:cubicBezTo>
                  <a:cubicBezTo>
                    <a:pt x="1575" y="180"/>
                    <a:pt x="1575" y="181"/>
                    <a:pt x="1576" y="183"/>
                  </a:cubicBezTo>
                  <a:cubicBezTo>
                    <a:pt x="1577" y="185"/>
                    <a:pt x="1576" y="188"/>
                    <a:pt x="1576" y="188"/>
                  </a:cubicBezTo>
                  <a:cubicBezTo>
                    <a:pt x="1580" y="180"/>
                    <a:pt x="1586" y="179"/>
                    <a:pt x="1588" y="181"/>
                  </a:cubicBezTo>
                  <a:close/>
                  <a:moveTo>
                    <a:pt x="1590" y="169"/>
                  </a:moveTo>
                  <a:cubicBezTo>
                    <a:pt x="1590" y="169"/>
                    <a:pt x="1588" y="170"/>
                    <a:pt x="1587" y="171"/>
                  </a:cubicBezTo>
                  <a:cubicBezTo>
                    <a:pt x="1586" y="173"/>
                    <a:pt x="1585" y="176"/>
                    <a:pt x="1583" y="177"/>
                  </a:cubicBezTo>
                  <a:cubicBezTo>
                    <a:pt x="1581" y="178"/>
                    <a:pt x="1578" y="179"/>
                    <a:pt x="1578" y="178"/>
                  </a:cubicBezTo>
                  <a:cubicBezTo>
                    <a:pt x="1577" y="176"/>
                    <a:pt x="1577" y="174"/>
                    <a:pt x="1577" y="171"/>
                  </a:cubicBezTo>
                  <a:cubicBezTo>
                    <a:pt x="1577" y="169"/>
                    <a:pt x="1575" y="168"/>
                    <a:pt x="1575" y="168"/>
                  </a:cubicBezTo>
                  <a:cubicBezTo>
                    <a:pt x="1575" y="168"/>
                    <a:pt x="1574" y="169"/>
                    <a:pt x="1574" y="171"/>
                  </a:cubicBezTo>
                  <a:cubicBezTo>
                    <a:pt x="1574" y="174"/>
                    <a:pt x="1574" y="176"/>
                    <a:pt x="1573" y="178"/>
                  </a:cubicBezTo>
                  <a:cubicBezTo>
                    <a:pt x="1572" y="179"/>
                    <a:pt x="1570" y="178"/>
                    <a:pt x="1568" y="177"/>
                  </a:cubicBezTo>
                  <a:cubicBezTo>
                    <a:pt x="1566" y="176"/>
                    <a:pt x="1564" y="173"/>
                    <a:pt x="1563" y="171"/>
                  </a:cubicBezTo>
                  <a:cubicBezTo>
                    <a:pt x="1562" y="170"/>
                    <a:pt x="1561" y="169"/>
                    <a:pt x="1561" y="169"/>
                  </a:cubicBezTo>
                  <a:cubicBezTo>
                    <a:pt x="1561" y="169"/>
                    <a:pt x="1563" y="170"/>
                    <a:pt x="1564" y="169"/>
                  </a:cubicBezTo>
                  <a:cubicBezTo>
                    <a:pt x="1564" y="169"/>
                    <a:pt x="1566" y="169"/>
                    <a:pt x="1567" y="170"/>
                  </a:cubicBezTo>
                  <a:cubicBezTo>
                    <a:pt x="1569" y="172"/>
                    <a:pt x="1570" y="176"/>
                    <a:pt x="1571" y="175"/>
                  </a:cubicBezTo>
                  <a:cubicBezTo>
                    <a:pt x="1572" y="175"/>
                    <a:pt x="1572" y="174"/>
                    <a:pt x="1571" y="170"/>
                  </a:cubicBezTo>
                  <a:cubicBezTo>
                    <a:pt x="1571" y="165"/>
                    <a:pt x="1575" y="163"/>
                    <a:pt x="1575" y="160"/>
                  </a:cubicBezTo>
                  <a:cubicBezTo>
                    <a:pt x="1575" y="163"/>
                    <a:pt x="1579" y="165"/>
                    <a:pt x="1579" y="170"/>
                  </a:cubicBezTo>
                  <a:cubicBezTo>
                    <a:pt x="1579" y="174"/>
                    <a:pt x="1579" y="175"/>
                    <a:pt x="1579" y="175"/>
                  </a:cubicBezTo>
                  <a:cubicBezTo>
                    <a:pt x="1580" y="176"/>
                    <a:pt x="1582" y="172"/>
                    <a:pt x="1583" y="170"/>
                  </a:cubicBezTo>
                  <a:cubicBezTo>
                    <a:pt x="1585" y="169"/>
                    <a:pt x="1586" y="169"/>
                    <a:pt x="1587" y="169"/>
                  </a:cubicBezTo>
                  <a:cubicBezTo>
                    <a:pt x="1588" y="170"/>
                    <a:pt x="1590" y="169"/>
                    <a:pt x="1590" y="169"/>
                  </a:cubicBezTo>
                  <a:close/>
                  <a:moveTo>
                    <a:pt x="1557" y="156"/>
                  </a:moveTo>
                  <a:cubicBezTo>
                    <a:pt x="1557" y="156"/>
                    <a:pt x="1559" y="153"/>
                    <a:pt x="1562" y="152"/>
                  </a:cubicBezTo>
                  <a:cubicBezTo>
                    <a:pt x="1565" y="151"/>
                    <a:pt x="1567" y="151"/>
                    <a:pt x="1570" y="152"/>
                  </a:cubicBezTo>
                  <a:cubicBezTo>
                    <a:pt x="1571" y="153"/>
                    <a:pt x="1573" y="155"/>
                    <a:pt x="1573" y="156"/>
                  </a:cubicBezTo>
                  <a:cubicBezTo>
                    <a:pt x="1574" y="158"/>
                    <a:pt x="1572" y="161"/>
                    <a:pt x="1572" y="161"/>
                  </a:cubicBezTo>
                  <a:cubicBezTo>
                    <a:pt x="1574" y="157"/>
                    <a:pt x="1571" y="155"/>
                    <a:pt x="1570" y="155"/>
                  </a:cubicBezTo>
                  <a:cubicBezTo>
                    <a:pt x="1568" y="154"/>
                    <a:pt x="1565" y="155"/>
                    <a:pt x="1564" y="157"/>
                  </a:cubicBezTo>
                  <a:cubicBezTo>
                    <a:pt x="1563" y="159"/>
                    <a:pt x="1563" y="162"/>
                    <a:pt x="1563" y="162"/>
                  </a:cubicBezTo>
                  <a:cubicBezTo>
                    <a:pt x="1563" y="162"/>
                    <a:pt x="1562" y="159"/>
                    <a:pt x="1562" y="158"/>
                  </a:cubicBezTo>
                  <a:cubicBezTo>
                    <a:pt x="1562" y="157"/>
                    <a:pt x="1563" y="155"/>
                    <a:pt x="1563" y="155"/>
                  </a:cubicBezTo>
                  <a:cubicBezTo>
                    <a:pt x="1563" y="155"/>
                    <a:pt x="1560" y="156"/>
                    <a:pt x="1558" y="158"/>
                  </a:cubicBezTo>
                  <a:cubicBezTo>
                    <a:pt x="1557" y="159"/>
                    <a:pt x="1556" y="162"/>
                    <a:pt x="1557" y="163"/>
                  </a:cubicBezTo>
                  <a:cubicBezTo>
                    <a:pt x="1557" y="166"/>
                    <a:pt x="1560" y="167"/>
                    <a:pt x="1560" y="167"/>
                  </a:cubicBezTo>
                  <a:cubicBezTo>
                    <a:pt x="1560" y="167"/>
                    <a:pt x="1558" y="168"/>
                    <a:pt x="1556" y="167"/>
                  </a:cubicBezTo>
                  <a:cubicBezTo>
                    <a:pt x="1554" y="167"/>
                    <a:pt x="1554" y="166"/>
                    <a:pt x="1554" y="164"/>
                  </a:cubicBezTo>
                  <a:cubicBezTo>
                    <a:pt x="1553" y="162"/>
                    <a:pt x="1554" y="160"/>
                    <a:pt x="1554" y="160"/>
                  </a:cubicBezTo>
                  <a:cubicBezTo>
                    <a:pt x="1554" y="160"/>
                    <a:pt x="1553" y="162"/>
                    <a:pt x="1551" y="162"/>
                  </a:cubicBezTo>
                  <a:cubicBezTo>
                    <a:pt x="1549" y="163"/>
                    <a:pt x="1547" y="162"/>
                    <a:pt x="1546" y="161"/>
                  </a:cubicBezTo>
                  <a:cubicBezTo>
                    <a:pt x="1545" y="160"/>
                    <a:pt x="1543" y="158"/>
                    <a:pt x="1543" y="156"/>
                  </a:cubicBezTo>
                  <a:cubicBezTo>
                    <a:pt x="1543" y="155"/>
                    <a:pt x="1544" y="152"/>
                    <a:pt x="1544" y="152"/>
                  </a:cubicBezTo>
                  <a:cubicBezTo>
                    <a:pt x="1544" y="152"/>
                    <a:pt x="1544" y="155"/>
                    <a:pt x="1545" y="156"/>
                  </a:cubicBezTo>
                  <a:cubicBezTo>
                    <a:pt x="1547" y="158"/>
                    <a:pt x="1548" y="159"/>
                    <a:pt x="1549" y="159"/>
                  </a:cubicBezTo>
                  <a:cubicBezTo>
                    <a:pt x="1552" y="158"/>
                    <a:pt x="1553" y="155"/>
                    <a:pt x="1556" y="152"/>
                  </a:cubicBezTo>
                  <a:cubicBezTo>
                    <a:pt x="1559" y="149"/>
                    <a:pt x="1561" y="146"/>
                    <a:pt x="1565" y="146"/>
                  </a:cubicBezTo>
                  <a:cubicBezTo>
                    <a:pt x="1568" y="146"/>
                    <a:pt x="1570" y="147"/>
                    <a:pt x="1572" y="148"/>
                  </a:cubicBezTo>
                  <a:cubicBezTo>
                    <a:pt x="1573" y="150"/>
                    <a:pt x="1574" y="154"/>
                    <a:pt x="1574" y="154"/>
                  </a:cubicBezTo>
                  <a:cubicBezTo>
                    <a:pt x="1574" y="154"/>
                    <a:pt x="1572" y="149"/>
                    <a:pt x="1568" y="149"/>
                  </a:cubicBezTo>
                  <a:cubicBezTo>
                    <a:pt x="1566" y="149"/>
                    <a:pt x="1565" y="148"/>
                    <a:pt x="1562" y="150"/>
                  </a:cubicBezTo>
                  <a:cubicBezTo>
                    <a:pt x="1559" y="151"/>
                    <a:pt x="1557" y="156"/>
                    <a:pt x="1557" y="156"/>
                  </a:cubicBezTo>
                  <a:close/>
                  <a:moveTo>
                    <a:pt x="1536" y="145"/>
                  </a:moveTo>
                  <a:cubicBezTo>
                    <a:pt x="1536" y="145"/>
                    <a:pt x="1539" y="142"/>
                    <a:pt x="1541" y="141"/>
                  </a:cubicBezTo>
                  <a:cubicBezTo>
                    <a:pt x="1544" y="140"/>
                    <a:pt x="1547" y="140"/>
                    <a:pt x="1549" y="141"/>
                  </a:cubicBezTo>
                  <a:cubicBezTo>
                    <a:pt x="1554" y="143"/>
                    <a:pt x="1555" y="147"/>
                    <a:pt x="1555" y="147"/>
                  </a:cubicBezTo>
                  <a:cubicBezTo>
                    <a:pt x="1555" y="147"/>
                    <a:pt x="1554" y="146"/>
                    <a:pt x="1552" y="144"/>
                  </a:cubicBezTo>
                  <a:cubicBezTo>
                    <a:pt x="1551" y="143"/>
                    <a:pt x="1549" y="143"/>
                    <a:pt x="1547" y="143"/>
                  </a:cubicBezTo>
                  <a:cubicBezTo>
                    <a:pt x="1544" y="143"/>
                    <a:pt x="1542" y="145"/>
                    <a:pt x="1540" y="146"/>
                  </a:cubicBezTo>
                  <a:cubicBezTo>
                    <a:pt x="1539" y="147"/>
                    <a:pt x="1537" y="149"/>
                    <a:pt x="1536" y="151"/>
                  </a:cubicBezTo>
                  <a:cubicBezTo>
                    <a:pt x="1536" y="153"/>
                    <a:pt x="1535" y="154"/>
                    <a:pt x="1536" y="156"/>
                  </a:cubicBezTo>
                  <a:cubicBezTo>
                    <a:pt x="1537" y="158"/>
                    <a:pt x="1540" y="160"/>
                    <a:pt x="1540" y="160"/>
                  </a:cubicBezTo>
                  <a:cubicBezTo>
                    <a:pt x="1540" y="160"/>
                    <a:pt x="1537" y="159"/>
                    <a:pt x="1535" y="158"/>
                  </a:cubicBezTo>
                  <a:cubicBezTo>
                    <a:pt x="1533" y="157"/>
                    <a:pt x="1533" y="155"/>
                    <a:pt x="1532" y="153"/>
                  </a:cubicBezTo>
                  <a:cubicBezTo>
                    <a:pt x="1532" y="151"/>
                    <a:pt x="1533" y="149"/>
                    <a:pt x="1533" y="149"/>
                  </a:cubicBezTo>
                  <a:cubicBezTo>
                    <a:pt x="1533" y="149"/>
                    <a:pt x="1529" y="151"/>
                    <a:pt x="1526" y="150"/>
                  </a:cubicBezTo>
                  <a:cubicBezTo>
                    <a:pt x="1524" y="149"/>
                    <a:pt x="1522" y="148"/>
                    <a:pt x="1521" y="146"/>
                  </a:cubicBezTo>
                  <a:cubicBezTo>
                    <a:pt x="1520" y="144"/>
                    <a:pt x="1521" y="142"/>
                    <a:pt x="1521" y="142"/>
                  </a:cubicBezTo>
                  <a:cubicBezTo>
                    <a:pt x="1521" y="142"/>
                    <a:pt x="1523" y="144"/>
                    <a:pt x="1524" y="144"/>
                  </a:cubicBezTo>
                  <a:cubicBezTo>
                    <a:pt x="1525" y="145"/>
                    <a:pt x="1528" y="145"/>
                    <a:pt x="1531" y="144"/>
                  </a:cubicBezTo>
                  <a:cubicBezTo>
                    <a:pt x="1534" y="142"/>
                    <a:pt x="1534" y="140"/>
                    <a:pt x="1536" y="138"/>
                  </a:cubicBezTo>
                  <a:cubicBezTo>
                    <a:pt x="1538" y="136"/>
                    <a:pt x="1543" y="135"/>
                    <a:pt x="1545" y="135"/>
                  </a:cubicBezTo>
                  <a:cubicBezTo>
                    <a:pt x="1548" y="135"/>
                    <a:pt x="1551" y="136"/>
                    <a:pt x="1553" y="138"/>
                  </a:cubicBezTo>
                  <a:cubicBezTo>
                    <a:pt x="1556" y="141"/>
                    <a:pt x="1556" y="144"/>
                    <a:pt x="1556" y="144"/>
                  </a:cubicBezTo>
                  <a:cubicBezTo>
                    <a:pt x="1556" y="144"/>
                    <a:pt x="1554" y="141"/>
                    <a:pt x="1553" y="140"/>
                  </a:cubicBezTo>
                  <a:cubicBezTo>
                    <a:pt x="1551" y="139"/>
                    <a:pt x="1549" y="138"/>
                    <a:pt x="1546" y="138"/>
                  </a:cubicBezTo>
                  <a:cubicBezTo>
                    <a:pt x="1544" y="138"/>
                    <a:pt x="1543" y="139"/>
                    <a:pt x="1541" y="140"/>
                  </a:cubicBezTo>
                  <a:cubicBezTo>
                    <a:pt x="1538" y="141"/>
                    <a:pt x="1536" y="145"/>
                    <a:pt x="1536" y="145"/>
                  </a:cubicBezTo>
                  <a:close/>
                  <a:moveTo>
                    <a:pt x="1528" y="132"/>
                  </a:moveTo>
                  <a:cubicBezTo>
                    <a:pt x="1531" y="130"/>
                    <a:pt x="1532" y="129"/>
                    <a:pt x="1535" y="128"/>
                  </a:cubicBezTo>
                  <a:cubicBezTo>
                    <a:pt x="1538" y="127"/>
                    <a:pt x="1545" y="127"/>
                    <a:pt x="1547" y="128"/>
                  </a:cubicBezTo>
                  <a:cubicBezTo>
                    <a:pt x="1553" y="130"/>
                    <a:pt x="1555" y="138"/>
                    <a:pt x="1555" y="138"/>
                  </a:cubicBezTo>
                  <a:cubicBezTo>
                    <a:pt x="1555" y="138"/>
                    <a:pt x="1554" y="136"/>
                    <a:pt x="1552" y="133"/>
                  </a:cubicBezTo>
                  <a:cubicBezTo>
                    <a:pt x="1550" y="131"/>
                    <a:pt x="1547" y="131"/>
                    <a:pt x="1542" y="131"/>
                  </a:cubicBezTo>
                  <a:cubicBezTo>
                    <a:pt x="1536" y="131"/>
                    <a:pt x="1535" y="133"/>
                    <a:pt x="1533" y="135"/>
                  </a:cubicBezTo>
                  <a:cubicBezTo>
                    <a:pt x="1531" y="136"/>
                    <a:pt x="1530" y="138"/>
                    <a:pt x="1526" y="138"/>
                  </a:cubicBezTo>
                  <a:cubicBezTo>
                    <a:pt x="1520" y="138"/>
                    <a:pt x="1519" y="135"/>
                    <a:pt x="1515" y="133"/>
                  </a:cubicBezTo>
                  <a:cubicBezTo>
                    <a:pt x="1515" y="133"/>
                    <a:pt x="1521" y="132"/>
                    <a:pt x="1523" y="130"/>
                  </a:cubicBezTo>
                  <a:cubicBezTo>
                    <a:pt x="1526" y="128"/>
                    <a:pt x="1526" y="126"/>
                    <a:pt x="1529" y="124"/>
                  </a:cubicBezTo>
                  <a:cubicBezTo>
                    <a:pt x="1533" y="122"/>
                    <a:pt x="1536" y="121"/>
                    <a:pt x="1539" y="121"/>
                  </a:cubicBezTo>
                  <a:cubicBezTo>
                    <a:pt x="1542" y="121"/>
                    <a:pt x="1544" y="121"/>
                    <a:pt x="1544" y="121"/>
                  </a:cubicBezTo>
                  <a:cubicBezTo>
                    <a:pt x="1544" y="121"/>
                    <a:pt x="1543" y="119"/>
                    <a:pt x="1546" y="118"/>
                  </a:cubicBezTo>
                  <a:cubicBezTo>
                    <a:pt x="1548" y="117"/>
                    <a:pt x="1552" y="118"/>
                    <a:pt x="1552" y="118"/>
                  </a:cubicBezTo>
                  <a:cubicBezTo>
                    <a:pt x="1552" y="118"/>
                    <a:pt x="1550" y="119"/>
                    <a:pt x="1549" y="120"/>
                  </a:cubicBezTo>
                  <a:cubicBezTo>
                    <a:pt x="1548" y="120"/>
                    <a:pt x="1548" y="121"/>
                    <a:pt x="1548" y="122"/>
                  </a:cubicBezTo>
                  <a:cubicBezTo>
                    <a:pt x="1550" y="124"/>
                    <a:pt x="1552" y="126"/>
                    <a:pt x="1553" y="128"/>
                  </a:cubicBezTo>
                  <a:cubicBezTo>
                    <a:pt x="1555" y="129"/>
                    <a:pt x="1556" y="135"/>
                    <a:pt x="1556" y="135"/>
                  </a:cubicBezTo>
                  <a:cubicBezTo>
                    <a:pt x="1556" y="135"/>
                    <a:pt x="1555" y="133"/>
                    <a:pt x="1555" y="132"/>
                  </a:cubicBezTo>
                  <a:cubicBezTo>
                    <a:pt x="1553" y="129"/>
                    <a:pt x="1552" y="129"/>
                    <a:pt x="1549" y="127"/>
                  </a:cubicBezTo>
                  <a:cubicBezTo>
                    <a:pt x="1547" y="126"/>
                    <a:pt x="1544" y="125"/>
                    <a:pt x="1542" y="125"/>
                  </a:cubicBezTo>
                  <a:cubicBezTo>
                    <a:pt x="1539" y="125"/>
                    <a:pt x="1534" y="126"/>
                    <a:pt x="1532" y="127"/>
                  </a:cubicBezTo>
                  <a:cubicBezTo>
                    <a:pt x="1530" y="129"/>
                    <a:pt x="1530" y="129"/>
                    <a:pt x="1528" y="132"/>
                  </a:cubicBezTo>
                  <a:close/>
                  <a:moveTo>
                    <a:pt x="1539" y="89"/>
                  </a:moveTo>
                  <a:cubicBezTo>
                    <a:pt x="1539" y="89"/>
                    <a:pt x="1541" y="92"/>
                    <a:pt x="1542" y="98"/>
                  </a:cubicBezTo>
                  <a:cubicBezTo>
                    <a:pt x="1543" y="101"/>
                    <a:pt x="1546" y="104"/>
                    <a:pt x="1546" y="104"/>
                  </a:cubicBezTo>
                  <a:cubicBezTo>
                    <a:pt x="1546" y="104"/>
                    <a:pt x="1539" y="102"/>
                    <a:pt x="1534" y="98"/>
                  </a:cubicBezTo>
                  <a:cubicBezTo>
                    <a:pt x="1532" y="95"/>
                    <a:pt x="1531" y="93"/>
                    <a:pt x="1528" y="90"/>
                  </a:cubicBezTo>
                  <a:cubicBezTo>
                    <a:pt x="1519" y="81"/>
                    <a:pt x="1513" y="82"/>
                    <a:pt x="1513" y="82"/>
                  </a:cubicBezTo>
                  <a:cubicBezTo>
                    <a:pt x="1513" y="82"/>
                    <a:pt x="1520" y="86"/>
                    <a:pt x="1523" y="90"/>
                  </a:cubicBezTo>
                  <a:cubicBezTo>
                    <a:pt x="1525" y="94"/>
                    <a:pt x="1530" y="99"/>
                    <a:pt x="1530" y="99"/>
                  </a:cubicBezTo>
                  <a:cubicBezTo>
                    <a:pt x="1530" y="99"/>
                    <a:pt x="1525" y="97"/>
                    <a:pt x="1522" y="95"/>
                  </a:cubicBezTo>
                  <a:cubicBezTo>
                    <a:pt x="1518" y="94"/>
                    <a:pt x="1516" y="93"/>
                    <a:pt x="1513" y="91"/>
                  </a:cubicBezTo>
                  <a:cubicBezTo>
                    <a:pt x="1510" y="89"/>
                    <a:pt x="1499" y="85"/>
                    <a:pt x="1499" y="85"/>
                  </a:cubicBezTo>
                  <a:cubicBezTo>
                    <a:pt x="1499" y="85"/>
                    <a:pt x="1504" y="89"/>
                    <a:pt x="1506" y="90"/>
                  </a:cubicBezTo>
                  <a:cubicBezTo>
                    <a:pt x="1509" y="92"/>
                    <a:pt x="1510" y="92"/>
                    <a:pt x="1512" y="94"/>
                  </a:cubicBezTo>
                  <a:cubicBezTo>
                    <a:pt x="1514" y="95"/>
                    <a:pt x="1517" y="98"/>
                    <a:pt x="1517" y="98"/>
                  </a:cubicBezTo>
                  <a:cubicBezTo>
                    <a:pt x="1517" y="98"/>
                    <a:pt x="1511" y="99"/>
                    <a:pt x="1507" y="102"/>
                  </a:cubicBezTo>
                  <a:cubicBezTo>
                    <a:pt x="1504" y="106"/>
                    <a:pt x="1504" y="107"/>
                    <a:pt x="1503" y="110"/>
                  </a:cubicBezTo>
                  <a:cubicBezTo>
                    <a:pt x="1502" y="113"/>
                    <a:pt x="1500" y="118"/>
                    <a:pt x="1500" y="118"/>
                  </a:cubicBezTo>
                  <a:cubicBezTo>
                    <a:pt x="1500" y="118"/>
                    <a:pt x="1503" y="115"/>
                    <a:pt x="1505" y="113"/>
                  </a:cubicBezTo>
                  <a:cubicBezTo>
                    <a:pt x="1507" y="110"/>
                    <a:pt x="1507" y="108"/>
                    <a:pt x="1509" y="105"/>
                  </a:cubicBezTo>
                  <a:cubicBezTo>
                    <a:pt x="1511" y="102"/>
                    <a:pt x="1516" y="101"/>
                    <a:pt x="1516" y="101"/>
                  </a:cubicBezTo>
                  <a:cubicBezTo>
                    <a:pt x="1516" y="101"/>
                    <a:pt x="1514" y="102"/>
                    <a:pt x="1513" y="105"/>
                  </a:cubicBezTo>
                  <a:cubicBezTo>
                    <a:pt x="1512" y="108"/>
                    <a:pt x="1512" y="117"/>
                    <a:pt x="1512" y="119"/>
                  </a:cubicBezTo>
                  <a:cubicBezTo>
                    <a:pt x="1512" y="117"/>
                    <a:pt x="1512" y="109"/>
                    <a:pt x="1516" y="105"/>
                  </a:cubicBezTo>
                  <a:cubicBezTo>
                    <a:pt x="1518" y="102"/>
                    <a:pt x="1521" y="100"/>
                    <a:pt x="1524" y="100"/>
                  </a:cubicBezTo>
                  <a:cubicBezTo>
                    <a:pt x="1526" y="100"/>
                    <a:pt x="1528" y="100"/>
                    <a:pt x="1528" y="100"/>
                  </a:cubicBezTo>
                  <a:cubicBezTo>
                    <a:pt x="1528" y="100"/>
                    <a:pt x="1526" y="102"/>
                    <a:pt x="1524" y="104"/>
                  </a:cubicBezTo>
                  <a:cubicBezTo>
                    <a:pt x="1523" y="106"/>
                    <a:pt x="1522" y="112"/>
                    <a:pt x="1522" y="112"/>
                  </a:cubicBezTo>
                  <a:cubicBezTo>
                    <a:pt x="1522" y="112"/>
                    <a:pt x="1524" y="108"/>
                    <a:pt x="1526" y="106"/>
                  </a:cubicBezTo>
                  <a:cubicBezTo>
                    <a:pt x="1528" y="104"/>
                    <a:pt x="1529" y="104"/>
                    <a:pt x="1532" y="103"/>
                  </a:cubicBezTo>
                  <a:cubicBezTo>
                    <a:pt x="1535" y="103"/>
                    <a:pt x="1537" y="104"/>
                    <a:pt x="1538" y="104"/>
                  </a:cubicBezTo>
                  <a:cubicBezTo>
                    <a:pt x="1540" y="105"/>
                    <a:pt x="1542" y="105"/>
                    <a:pt x="1542" y="105"/>
                  </a:cubicBezTo>
                  <a:cubicBezTo>
                    <a:pt x="1542" y="105"/>
                    <a:pt x="1540" y="105"/>
                    <a:pt x="1538" y="107"/>
                  </a:cubicBezTo>
                  <a:cubicBezTo>
                    <a:pt x="1532" y="111"/>
                    <a:pt x="1534" y="114"/>
                    <a:pt x="1534" y="114"/>
                  </a:cubicBezTo>
                  <a:cubicBezTo>
                    <a:pt x="1534" y="114"/>
                    <a:pt x="1534" y="111"/>
                    <a:pt x="1539" y="109"/>
                  </a:cubicBezTo>
                  <a:cubicBezTo>
                    <a:pt x="1542" y="107"/>
                    <a:pt x="1545" y="106"/>
                    <a:pt x="1547" y="107"/>
                  </a:cubicBezTo>
                  <a:cubicBezTo>
                    <a:pt x="1550" y="108"/>
                    <a:pt x="1551" y="110"/>
                    <a:pt x="1553" y="112"/>
                  </a:cubicBezTo>
                  <a:cubicBezTo>
                    <a:pt x="1556" y="115"/>
                    <a:pt x="1557" y="118"/>
                    <a:pt x="1558" y="120"/>
                  </a:cubicBezTo>
                  <a:cubicBezTo>
                    <a:pt x="1559" y="122"/>
                    <a:pt x="1559" y="127"/>
                    <a:pt x="1559" y="127"/>
                  </a:cubicBezTo>
                  <a:cubicBezTo>
                    <a:pt x="1559" y="127"/>
                    <a:pt x="1556" y="119"/>
                    <a:pt x="1552" y="115"/>
                  </a:cubicBezTo>
                  <a:cubicBezTo>
                    <a:pt x="1548" y="111"/>
                    <a:pt x="1546" y="111"/>
                    <a:pt x="1543" y="111"/>
                  </a:cubicBezTo>
                  <a:cubicBezTo>
                    <a:pt x="1541" y="112"/>
                    <a:pt x="1538" y="112"/>
                    <a:pt x="1537" y="114"/>
                  </a:cubicBezTo>
                  <a:cubicBezTo>
                    <a:pt x="1536" y="116"/>
                    <a:pt x="1535" y="118"/>
                    <a:pt x="1535" y="118"/>
                  </a:cubicBezTo>
                  <a:cubicBezTo>
                    <a:pt x="1535" y="118"/>
                    <a:pt x="1531" y="118"/>
                    <a:pt x="1530" y="115"/>
                  </a:cubicBezTo>
                  <a:cubicBezTo>
                    <a:pt x="1530" y="114"/>
                    <a:pt x="1530" y="112"/>
                    <a:pt x="1531" y="110"/>
                  </a:cubicBezTo>
                  <a:cubicBezTo>
                    <a:pt x="1532" y="108"/>
                    <a:pt x="1535" y="106"/>
                    <a:pt x="1535" y="106"/>
                  </a:cubicBezTo>
                  <a:cubicBezTo>
                    <a:pt x="1535" y="106"/>
                    <a:pt x="1530" y="106"/>
                    <a:pt x="1528" y="109"/>
                  </a:cubicBezTo>
                  <a:cubicBezTo>
                    <a:pt x="1526" y="112"/>
                    <a:pt x="1524" y="114"/>
                    <a:pt x="1525" y="116"/>
                  </a:cubicBezTo>
                  <a:cubicBezTo>
                    <a:pt x="1525" y="118"/>
                    <a:pt x="1526" y="120"/>
                    <a:pt x="1526" y="120"/>
                  </a:cubicBezTo>
                  <a:cubicBezTo>
                    <a:pt x="1526" y="120"/>
                    <a:pt x="1521" y="121"/>
                    <a:pt x="1519" y="115"/>
                  </a:cubicBezTo>
                  <a:cubicBezTo>
                    <a:pt x="1517" y="110"/>
                    <a:pt x="1520" y="105"/>
                    <a:pt x="1520" y="105"/>
                  </a:cubicBezTo>
                  <a:cubicBezTo>
                    <a:pt x="1520" y="105"/>
                    <a:pt x="1516" y="108"/>
                    <a:pt x="1516" y="115"/>
                  </a:cubicBezTo>
                  <a:cubicBezTo>
                    <a:pt x="1515" y="119"/>
                    <a:pt x="1516" y="120"/>
                    <a:pt x="1515" y="123"/>
                  </a:cubicBezTo>
                  <a:cubicBezTo>
                    <a:pt x="1515" y="125"/>
                    <a:pt x="1514" y="129"/>
                    <a:pt x="1514" y="129"/>
                  </a:cubicBezTo>
                  <a:cubicBezTo>
                    <a:pt x="1514" y="129"/>
                    <a:pt x="1512" y="127"/>
                    <a:pt x="1510" y="122"/>
                  </a:cubicBezTo>
                  <a:cubicBezTo>
                    <a:pt x="1509" y="118"/>
                    <a:pt x="1509" y="112"/>
                    <a:pt x="1509" y="112"/>
                  </a:cubicBezTo>
                  <a:cubicBezTo>
                    <a:pt x="1509" y="112"/>
                    <a:pt x="1507" y="119"/>
                    <a:pt x="1501" y="125"/>
                  </a:cubicBezTo>
                  <a:cubicBezTo>
                    <a:pt x="1499" y="127"/>
                    <a:pt x="1496" y="128"/>
                    <a:pt x="1493" y="128"/>
                  </a:cubicBezTo>
                  <a:cubicBezTo>
                    <a:pt x="1490" y="128"/>
                    <a:pt x="1485" y="127"/>
                    <a:pt x="1485" y="122"/>
                  </a:cubicBezTo>
                  <a:cubicBezTo>
                    <a:pt x="1485" y="118"/>
                    <a:pt x="1487" y="116"/>
                    <a:pt x="1490" y="116"/>
                  </a:cubicBezTo>
                  <a:cubicBezTo>
                    <a:pt x="1492" y="116"/>
                    <a:pt x="1493" y="119"/>
                    <a:pt x="1492" y="121"/>
                  </a:cubicBezTo>
                  <a:cubicBezTo>
                    <a:pt x="1492" y="123"/>
                    <a:pt x="1490" y="124"/>
                    <a:pt x="1490" y="124"/>
                  </a:cubicBezTo>
                  <a:cubicBezTo>
                    <a:pt x="1490" y="124"/>
                    <a:pt x="1494" y="125"/>
                    <a:pt x="1496" y="121"/>
                  </a:cubicBezTo>
                  <a:cubicBezTo>
                    <a:pt x="1497" y="119"/>
                    <a:pt x="1498" y="115"/>
                    <a:pt x="1499" y="112"/>
                  </a:cubicBezTo>
                  <a:cubicBezTo>
                    <a:pt x="1499" y="110"/>
                    <a:pt x="1501" y="106"/>
                    <a:pt x="1503" y="103"/>
                  </a:cubicBezTo>
                  <a:cubicBezTo>
                    <a:pt x="1505" y="100"/>
                    <a:pt x="1510" y="97"/>
                    <a:pt x="1510" y="97"/>
                  </a:cubicBezTo>
                  <a:cubicBezTo>
                    <a:pt x="1510" y="97"/>
                    <a:pt x="1504" y="99"/>
                    <a:pt x="1502" y="101"/>
                  </a:cubicBezTo>
                  <a:cubicBezTo>
                    <a:pt x="1499" y="104"/>
                    <a:pt x="1495" y="106"/>
                    <a:pt x="1492" y="107"/>
                  </a:cubicBezTo>
                  <a:cubicBezTo>
                    <a:pt x="1488" y="108"/>
                    <a:pt x="1484" y="106"/>
                    <a:pt x="1484" y="102"/>
                  </a:cubicBezTo>
                  <a:cubicBezTo>
                    <a:pt x="1484" y="99"/>
                    <a:pt x="1486" y="98"/>
                    <a:pt x="1488" y="97"/>
                  </a:cubicBezTo>
                  <a:cubicBezTo>
                    <a:pt x="1489" y="97"/>
                    <a:pt x="1491" y="99"/>
                    <a:pt x="1491" y="101"/>
                  </a:cubicBezTo>
                  <a:cubicBezTo>
                    <a:pt x="1490" y="103"/>
                    <a:pt x="1489" y="104"/>
                    <a:pt x="1489" y="104"/>
                  </a:cubicBezTo>
                  <a:cubicBezTo>
                    <a:pt x="1489" y="104"/>
                    <a:pt x="1491" y="104"/>
                    <a:pt x="1495" y="102"/>
                  </a:cubicBezTo>
                  <a:cubicBezTo>
                    <a:pt x="1498" y="100"/>
                    <a:pt x="1500" y="98"/>
                    <a:pt x="1501" y="97"/>
                  </a:cubicBezTo>
                  <a:cubicBezTo>
                    <a:pt x="1504" y="96"/>
                    <a:pt x="1507" y="95"/>
                    <a:pt x="1507" y="95"/>
                  </a:cubicBezTo>
                  <a:cubicBezTo>
                    <a:pt x="1507" y="95"/>
                    <a:pt x="1498" y="91"/>
                    <a:pt x="1494" y="87"/>
                  </a:cubicBezTo>
                  <a:cubicBezTo>
                    <a:pt x="1491" y="85"/>
                    <a:pt x="1491" y="81"/>
                    <a:pt x="1492" y="79"/>
                  </a:cubicBezTo>
                  <a:cubicBezTo>
                    <a:pt x="1493" y="77"/>
                    <a:pt x="1494" y="76"/>
                    <a:pt x="1497" y="76"/>
                  </a:cubicBezTo>
                  <a:cubicBezTo>
                    <a:pt x="1499" y="76"/>
                    <a:pt x="1500" y="77"/>
                    <a:pt x="1500" y="79"/>
                  </a:cubicBezTo>
                  <a:cubicBezTo>
                    <a:pt x="1500" y="81"/>
                    <a:pt x="1496" y="82"/>
                    <a:pt x="1496" y="82"/>
                  </a:cubicBezTo>
                  <a:cubicBezTo>
                    <a:pt x="1496" y="82"/>
                    <a:pt x="1499" y="83"/>
                    <a:pt x="1501" y="83"/>
                  </a:cubicBezTo>
                  <a:cubicBezTo>
                    <a:pt x="1502" y="83"/>
                    <a:pt x="1505" y="83"/>
                    <a:pt x="1507" y="84"/>
                  </a:cubicBezTo>
                  <a:cubicBezTo>
                    <a:pt x="1511" y="86"/>
                    <a:pt x="1518" y="91"/>
                    <a:pt x="1519" y="91"/>
                  </a:cubicBezTo>
                  <a:cubicBezTo>
                    <a:pt x="1518" y="90"/>
                    <a:pt x="1506" y="82"/>
                    <a:pt x="1505" y="80"/>
                  </a:cubicBezTo>
                  <a:cubicBezTo>
                    <a:pt x="1504" y="77"/>
                    <a:pt x="1504" y="75"/>
                    <a:pt x="1506" y="74"/>
                  </a:cubicBezTo>
                  <a:cubicBezTo>
                    <a:pt x="1507" y="73"/>
                    <a:pt x="1510" y="73"/>
                    <a:pt x="1510" y="74"/>
                  </a:cubicBezTo>
                  <a:cubicBezTo>
                    <a:pt x="1512" y="77"/>
                    <a:pt x="1509" y="79"/>
                    <a:pt x="1509" y="79"/>
                  </a:cubicBezTo>
                  <a:cubicBezTo>
                    <a:pt x="1509" y="79"/>
                    <a:pt x="1511" y="79"/>
                    <a:pt x="1515" y="79"/>
                  </a:cubicBezTo>
                  <a:cubicBezTo>
                    <a:pt x="1519" y="79"/>
                    <a:pt x="1524" y="82"/>
                    <a:pt x="1528" y="85"/>
                  </a:cubicBezTo>
                  <a:cubicBezTo>
                    <a:pt x="1532" y="89"/>
                    <a:pt x="1533" y="89"/>
                    <a:pt x="1540" y="98"/>
                  </a:cubicBezTo>
                  <a:cubicBezTo>
                    <a:pt x="1540" y="98"/>
                    <a:pt x="1538" y="94"/>
                    <a:pt x="1537" y="91"/>
                  </a:cubicBezTo>
                  <a:cubicBezTo>
                    <a:pt x="1537" y="89"/>
                    <a:pt x="1535" y="85"/>
                    <a:pt x="1535" y="85"/>
                  </a:cubicBezTo>
                  <a:cubicBezTo>
                    <a:pt x="1535" y="85"/>
                    <a:pt x="1537" y="85"/>
                    <a:pt x="1539" y="87"/>
                  </a:cubicBezTo>
                  <a:cubicBezTo>
                    <a:pt x="1542" y="88"/>
                    <a:pt x="1545" y="90"/>
                    <a:pt x="1547" y="94"/>
                  </a:cubicBezTo>
                  <a:cubicBezTo>
                    <a:pt x="1550" y="99"/>
                    <a:pt x="1549" y="99"/>
                    <a:pt x="1551" y="102"/>
                  </a:cubicBezTo>
                  <a:cubicBezTo>
                    <a:pt x="1552" y="104"/>
                    <a:pt x="1555" y="107"/>
                    <a:pt x="1555" y="107"/>
                  </a:cubicBezTo>
                  <a:cubicBezTo>
                    <a:pt x="1555" y="107"/>
                    <a:pt x="1554" y="104"/>
                    <a:pt x="1554" y="101"/>
                  </a:cubicBezTo>
                  <a:cubicBezTo>
                    <a:pt x="1554" y="98"/>
                    <a:pt x="1553" y="96"/>
                    <a:pt x="1553" y="96"/>
                  </a:cubicBezTo>
                  <a:cubicBezTo>
                    <a:pt x="1553" y="96"/>
                    <a:pt x="1555" y="98"/>
                    <a:pt x="1556" y="99"/>
                  </a:cubicBezTo>
                  <a:cubicBezTo>
                    <a:pt x="1558" y="100"/>
                    <a:pt x="1560" y="104"/>
                    <a:pt x="1560" y="107"/>
                  </a:cubicBezTo>
                  <a:cubicBezTo>
                    <a:pt x="1560" y="110"/>
                    <a:pt x="1564" y="113"/>
                    <a:pt x="1564" y="113"/>
                  </a:cubicBezTo>
                  <a:cubicBezTo>
                    <a:pt x="1564" y="113"/>
                    <a:pt x="1557" y="112"/>
                    <a:pt x="1554" y="109"/>
                  </a:cubicBezTo>
                  <a:cubicBezTo>
                    <a:pt x="1550" y="106"/>
                    <a:pt x="1549" y="104"/>
                    <a:pt x="1547" y="100"/>
                  </a:cubicBezTo>
                  <a:cubicBezTo>
                    <a:pt x="1544" y="94"/>
                    <a:pt x="1539" y="89"/>
                    <a:pt x="1539" y="89"/>
                  </a:cubicBezTo>
                  <a:close/>
                  <a:moveTo>
                    <a:pt x="1606" y="152"/>
                  </a:moveTo>
                  <a:cubicBezTo>
                    <a:pt x="1606" y="152"/>
                    <a:pt x="1607" y="155"/>
                    <a:pt x="1607" y="156"/>
                  </a:cubicBezTo>
                  <a:cubicBezTo>
                    <a:pt x="1607" y="158"/>
                    <a:pt x="1605" y="160"/>
                    <a:pt x="1604" y="161"/>
                  </a:cubicBezTo>
                  <a:cubicBezTo>
                    <a:pt x="1603" y="162"/>
                    <a:pt x="1601" y="163"/>
                    <a:pt x="1599" y="162"/>
                  </a:cubicBezTo>
                  <a:cubicBezTo>
                    <a:pt x="1597" y="162"/>
                    <a:pt x="1596" y="160"/>
                    <a:pt x="1596" y="160"/>
                  </a:cubicBezTo>
                  <a:cubicBezTo>
                    <a:pt x="1596" y="160"/>
                    <a:pt x="1597" y="162"/>
                    <a:pt x="1596" y="164"/>
                  </a:cubicBezTo>
                  <a:cubicBezTo>
                    <a:pt x="1596" y="166"/>
                    <a:pt x="1596" y="167"/>
                    <a:pt x="1594" y="167"/>
                  </a:cubicBezTo>
                  <a:cubicBezTo>
                    <a:pt x="1592" y="168"/>
                    <a:pt x="1590" y="167"/>
                    <a:pt x="1590" y="167"/>
                  </a:cubicBezTo>
                  <a:cubicBezTo>
                    <a:pt x="1590" y="167"/>
                    <a:pt x="1593" y="166"/>
                    <a:pt x="1593" y="163"/>
                  </a:cubicBezTo>
                  <a:cubicBezTo>
                    <a:pt x="1594" y="162"/>
                    <a:pt x="1593" y="159"/>
                    <a:pt x="1592" y="158"/>
                  </a:cubicBezTo>
                  <a:cubicBezTo>
                    <a:pt x="1590" y="156"/>
                    <a:pt x="1587" y="155"/>
                    <a:pt x="1587" y="155"/>
                  </a:cubicBezTo>
                  <a:cubicBezTo>
                    <a:pt x="1587" y="155"/>
                    <a:pt x="1588" y="157"/>
                    <a:pt x="1588" y="158"/>
                  </a:cubicBezTo>
                  <a:cubicBezTo>
                    <a:pt x="1588" y="159"/>
                    <a:pt x="1587" y="162"/>
                    <a:pt x="1587" y="162"/>
                  </a:cubicBezTo>
                  <a:cubicBezTo>
                    <a:pt x="1587" y="162"/>
                    <a:pt x="1587" y="159"/>
                    <a:pt x="1586" y="157"/>
                  </a:cubicBezTo>
                  <a:cubicBezTo>
                    <a:pt x="1585" y="155"/>
                    <a:pt x="1582" y="154"/>
                    <a:pt x="1580" y="155"/>
                  </a:cubicBezTo>
                  <a:cubicBezTo>
                    <a:pt x="1579" y="155"/>
                    <a:pt x="1576" y="157"/>
                    <a:pt x="1578" y="161"/>
                  </a:cubicBezTo>
                  <a:cubicBezTo>
                    <a:pt x="1578" y="161"/>
                    <a:pt x="1576" y="158"/>
                    <a:pt x="1577" y="156"/>
                  </a:cubicBezTo>
                  <a:cubicBezTo>
                    <a:pt x="1577" y="155"/>
                    <a:pt x="1579" y="153"/>
                    <a:pt x="1580" y="152"/>
                  </a:cubicBezTo>
                  <a:cubicBezTo>
                    <a:pt x="1583" y="151"/>
                    <a:pt x="1585" y="151"/>
                    <a:pt x="1588" y="152"/>
                  </a:cubicBezTo>
                  <a:cubicBezTo>
                    <a:pt x="1591" y="153"/>
                    <a:pt x="1593" y="156"/>
                    <a:pt x="1593" y="156"/>
                  </a:cubicBezTo>
                  <a:cubicBezTo>
                    <a:pt x="1593" y="156"/>
                    <a:pt x="1591" y="151"/>
                    <a:pt x="1588" y="150"/>
                  </a:cubicBezTo>
                  <a:cubicBezTo>
                    <a:pt x="1585" y="148"/>
                    <a:pt x="1584" y="149"/>
                    <a:pt x="1582" y="149"/>
                  </a:cubicBezTo>
                  <a:cubicBezTo>
                    <a:pt x="1578" y="149"/>
                    <a:pt x="1576" y="154"/>
                    <a:pt x="1576" y="154"/>
                  </a:cubicBezTo>
                  <a:cubicBezTo>
                    <a:pt x="1576" y="154"/>
                    <a:pt x="1577" y="150"/>
                    <a:pt x="1578" y="148"/>
                  </a:cubicBezTo>
                  <a:cubicBezTo>
                    <a:pt x="1580" y="147"/>
                    <a:pt x="1582" y="146"/>
                    <a:pt x="1585" y="146"/>
                  </a:cubicBezTo>
                  <a:cubicBezTo>
                    <a:pt x="1589" y="146"/>
                    <a:pt x="1591" y="149"/>
                    <a:pt x="1594" y="152"/>
                  </a:cubicBezTo>
                  <a:cubicBezTo>
                    <a:pt x="1597" y="155"/>
                    <a:pt x="1598" y="158"/>
                    <a:pt x="1601" y="159"/>
                  </a:cubicBezTo>
                  <a:cubicBezTo>
                    <a:pt x="1602" y="159"/>
                    <a:pt x="1603" y="158"/>
                    <a:pt x="1605" y="156"/>
                  </a:cubicBezTo>
                  <a:cubicBezTo>
                    <a:pt x="1606" y="155"/>
                    <a:pt x="1606" y="152"/>
                    <a:pt x="1606" y="152"/>
                  </a:cubicBezTo>
                  <a:close/>
                  <a:moveTo>
                    <a:pt x="1629" y="142"/>
                  </a:moveTo>
                  <a:cubicBezTo>
                    <a:pt x="1629" y="142"/>
                    <a:pt x="1630" y="144"/>
                    <a:pt x="1629" y="146"/>
                  </a:cubicBezTo>
                  <a:cubicBezTo>
                    <a:pt x="1628" y="148"/>
                    <a:pt x="1626" y="149"/>
                    <a:pt x="1624" y="150"/>
                  </a:cubicBezTo>
                  <a:cubicBezTo>
                    <a:pt x="1621" y="151"/>
                    <a:pt x="1617" y="149"/>
                    <a:pt x="1617" y="149"/>
                  </a:cubicBezTo>
                  <a:cubicBezTo>
                    <a:pt x="1617" y="149"/>
                    <a:pt x="1618" y="151"/>
                    <a:pt x="1618" y="153"/>
                  </a:cubicBezTo>
                  <a:cubicBezTo>
                    <a:pt x="1617" y="155"/>
                    <a:pt x="1617" y="157"/>
                    <a:pt x="1615" y="158"/>
                  </a:cubicBezTo>
                  <a:cubicBezTo>
                    <a:pt x="1613" y="159"/>
                    <a:pt x="1610" y="160"/>
                    <a:pt x="1610" y="160"/>
                  </a:cubicBezTo>
                  <a:cubicBezTo>
                    <a:pt x="1610" y="160"/>
                    <a:pt x="1613" y="158"/>
                    <a:pt x="1614" y="156"/>
                  </a:cubicBezTo>
                  <a:cubicBezTo>
                    <a:pt x="1615" y="154"/>
                    <a:pt x="1614" y="153"/>
                    <a:pt x="1614" y="151"/>
                  </a:cubicBezTo>
                  <a:cubicBezTo>
                    <a:pt x="1613" y="149"/>
                    <a:pt x="1611" y="147"/>
                    <a:pt x="1610" y="146"/>
                  </a:cubicBezTo>
                  <a:cubicBezTo>
                    <a:pt x="1608" y="145"/>
                    <a:pt x="1606" y="143"/>
                    <a:pt x="1603" y="143"/>
                  </a:cubicBezTo>
                  <a:cubicBezTo>
                    <a:pt x="1601" y="143"/>
                    <a:pt x="1599" y="143"/>
                    <a:pt x="1598" y="144"/>
                  </a:cubicBezTo>
                  <a:cubicBezTo>
                    <a:pt x="1596" y="146"/>
                    <a:pt x="1595" y="147"/>
                    <a:pt x="1595" y="147"/>
                  </a:cubicBezTo>
                  <a:cubicBezTo>
                    <a:pt x="1595" y="147"/>
                    <a:pt x="1596" y="143"/>
                    <a:pt x="1601" y="141"/>
                  </a:cubicBezTo>
                  <a:cubicBezTo>
                    <a:pt x="1603" y="140"/>
                    <a:pt x="1606" y="140"/>
                    <a:pt x="1609" y="141"/>
                  </a:cubicBezTo>
                  <a:cubicBezTo>
                    <a:pt x="1611" y="142"/>
                    <a:pt x="1614" y="145"/>
                    <a:pt x="1614" y="145"/>
                  </a:cubicBezTo>
                  <a:cubicBezTo>
                    <a:pt x="1614" y="145"/>
                    <a:pt x="1612" y="141"/>
                    <a:pt x="1609" y="140"/>
                  </a:cubicBezTo>
                  <a:cubicBezTo>
                    <a:pt x="1607" y="139"/>
                    <a:pt x="1606" y="138"/>
                    <a:pt x="1604" y="138"/>
                  </a:cubicBezTo>
                  <a:cubicBezTo>
                    <a:pt x="1601" y="138"/>
                    <a:pt x="1599" y="139"/>
                    <a:pt x="1597" y="140"/>
                  </a:cubicBezTo>
                  <a:cubicBezTo>
                    <a:pt x="1596" y="141"/>
                    <a:pt x="1594" y="144"/>
                    <a:pt x="1594" y="144"/>
                  </a:cubicBezTo>
                  <a:cubicBezTo>
                    <a:pt x="1594" y="144"/>
                    <a:pt x="1594" y="141"/>
                    <a:pt x="1597" y="138"/>
                  </a:cubicBezTo>
                  <a:cubicBezTo>
                    <a:pt x="1599" y="136"/>
                    <a:pt x="1602" y="135"/>
                    <a:pt x="1605" y="135"/>
                  </a:cubicBezTo>
                  <a:cubicBezTo>
                    <a:pt x="1607" y="135"/>
                    <a:pt x="1612" y="136"/>
                    <a:pt x="1614" y="138"/>
                  </a:cubicBezTo>
                  <a:cubicBezTo>
                    <a:pt x="1616" y="140"/>
                    <a:pt x="1616" y="142"/>
                    <a:pt x="1619" y="144"/>
                  </a:cubicBezTo>
                  <a:cubicBezTo>
                    <a:pt x="1622" y="145"/>
                    <a:pt x="1625" y="145"/>
                    <a:pt x="1626" y="144"/>
                  </a:cubicBezTo>
                  <a:cubicBezTo>
                    <a:pt x="1627" y="144"/>
                    <a:pt x="1629" y="142"/>
                    <a:pt x="1629" y="142"/>
                  </a:cubicBezTo>
                  <a:close/>
                  <a:moveTo>
                    <a:pt x="1627" y="130"/>
                  </a:moveTo>
                  <a:cubicBezTo>
                    <a:pt x="1629" y="132"/>
                    <a:pt x="1635" y="133"/>
                    <a:pt x="1635" y="133"/>
                  </a:cubicBezTo>
                  <a:cubicBezTo>
                    <a:pt x="1631" y="135"/>
                    <a:pt x="1630" y="138"/>
                    <a:pt x="1624" y="138"/>
                  </a:cubicBezTo>
                  <a:cubicBezTo>
                    <a:pt x="1620" y="138"/>
                    <a:pt x="1619" y="136"/>
                    <a:pt x="1617" y="135"/>
                  </a:cubicBezTo>
                  <a:cubicBezTo>
                    <a:pt x="1615" y="133"/>
                    <a:pt x="1614" y="131"/>
                    <a:pt x="1608" y="131"/>
                  </a:cubicBezTo>
                  <a:cubicBezTo>
                    <a:pt x="1603" y="131"/>
                    <a:pt x="1600" y="131"/>
                    <a:pt x="1598" y="133"/>
                  </a:cubicBezTo>
                  <a:cubicBezTo>
                    <a:pt x="1596" y="136"/>
                    <a:pt x="1595" y="138"/>
                    <a:pt x="1595" y="138"/>
                  </a:cubicBezTo>
                  <a:cubicBezTo>
                    <a:pt x="1595" y="138"/>
                    <a:pt x="1597" y="130"/>
                    <a:pt x="1603" y="128"/>
                  </a:cubicBezTo>
                  <a:cubicBezTo>
                    <a:pt x="1605" y="127"/>
                    <a:pt x="1612" y="127"/>
                    <a:pt x="1615" y="128"/>
                  </a:cubicBezTo>
                  <a:cubicBezTo>
                    <a:pt x="1618" y="129"/>
                    <a:pt x="1619" y="130"/>
                    <a:pt x="1622" y="132"/>
                  </a:cubicBezTo>
                  <a:cubicBezTo>
                    <a:pt x="1620" y="129"/>
                    <a:pt x="1620" y="129"/>
                    <a:pt x="1618" y="127"/>
                  </a:cubicBezTo>
                  <a:cubicBezTo>
                    <a:pt x="1616" y="126"/>
                    <a:pt x="1611" y="125"/>
                    <a:pt x="1608" y="125"/>
                  </a:cubicBezTo>
                  <a:cubicBezTo>
                    <a:pt x="1606" y="125"/>
                    <a:pt x="1603" y="126"/>
                    <a:pt x="1601" y="127"/>
                  </a:cubicBezTo>
                  <a:cubicBezTo>
                    <a:pt x="1598" y="129"/>
                    <a:pt x="1597" y="129"/>
                    <a:pt x="1595" y="132"/>
                  </a:cubicBezTo>
                  <a:cubicBezTo>
                    <a:pt x="1595" y="133"/>
                    <a:pt x="1594" y="135"/>
                    <a:pt x="1594" y="135"/>
                  </a:cubicBezTo>
                  <a:cubicBezTo>
                    <a:pt x="1594" y="135"/>
                    <a:pt x="1595" y="129"/>
                    <a:pt x="1597" y="128"/>
                  </a:cubicBezTo>
                  <a:cubicBezTo>
                    <a:pt x="1598" y="126"/>
                    <a:pt x="1600" y="124"/>
                    <a:pt x="1602" y="122"/>
                  </a:cubicBezTo>
                  <a:cubicBezTo>
                    <a:pt x="1602" y="121"/>
                    <a:pt x="1602" y="120"/>
                    <a:pt x="1601" y="120"/>
                  </a:cubicBezTo>
                  <a:cubicBezTo>
                    <a:pt x="1600" y="119"/>
                    <a:pt x="1598" y="118"/>
                    <a:pt x="1598" y="118"/>
                  </a:cubicBezTo>
                  <a:cubicBezTo>
                    <a:pt x="1598" y="118"/>
                    <a:pt x="1602" y="117"/>
                    <a:pt x="1604" y="118"/>
                  </a:cubicBezTo>
                  <a:cubicBezTo>
                    <a:pt x="1607" y="119"/>
                    <a:pt x="1606" y="121"/>
                    <a:pt x="1606" y="121"/>
                  </a:cubicBezTo>
                  <a:cubicBezTo>
                    <a:pt x="1606" y="121"/>
                    <a:pt x="1608" y="121"/>
                    <a:pt x="1611" y="121"/>
                  </a:cubicBezTo>
                  <a:cubicBezTo>
                    <a:pt x="1614" y="121"/>
                    <a:pt x="1617" y="122"/>
                    <a:pt x="1621" y="124"/>
                  </a:cubicBezTo>
                  <a:cubicBezTo>
                    <a:pt x="1624" y="126"/>
                    <a:pt x="1624" y="128"/>
                    <a:pt x="1627" y="130"/>
                  </a:cubicBezTo>
                  <a:close/>
                  <a:moveTo>
                    <a:pt x="1648" y="101"/>
                  </a:moveTo>
                  <a:cubicBezTo>
                    <a:pt x="1646" y="99"/>
                    <a:pt x="1640" y="97"/>
                    <a:pt x="1640" y="97"/>
                  </a:cubicBezTo>
                  <a:cubicBezTo>
                    <a:pt x="1640" y="97"/>
                    <a:pt x="1645" y="100"/>
                    <a:pt x="1647" y="103"/>
                  </a:cubicBezTo>
                  <a:cubicBezTo>
                    <a:pt x="1649" y="106"/>
                    <a:pt x="1651" y="110"/>
                    <a:pt x="1651" y="112"/>
                  </a:cubicBezTo>
                  <a:cubicBezTo>
                    <a:pt x="1652" y="115"/>
                    <a:pt x="1653" y="119"/>
                    <a:pt x="1654" y="121"/>
                  </a:cubicBezTo>
                  <a:cubicBezTo>
                    <a:pt x="1656" y="125"/>
                    <a:pt x="1660" y="124"/>
                    <a:pt x="1660" y="124"/>
                  </a:cubicBezTo>
                  <a:cubicBezTo>
                    <a:pt x="1660" y="124"/>
                    <a:pt x="1658" y="123"/>
                    <a:pt x="1658" y="121"/>
                  </a:cubicBezTo>
                  <a:cubicBezTo>
                    <a:pt x="1657" y="119"/>
                    <a:pt x="1658" y="116"/>
                    <a:pt x="1660" y="116"/>
                  </a:cubicBezTo>
                  <a:cubicBezTo>
                    <a:pt x="1663" y="116"/>
                    <a:pt x="1665" y="118"/>
                    <a:pt x="1665" y="122"/>
                  </a:cubicBezTo>
                  <a:cubicBezTo>
                    <a:pt x="1665" y="127"/>
                    <a:pt x="1660" y="128"/>
                    <a:pt x="1657" y="128"/>
                  </a:cubicBezTo>
                  <a:cubicBezTo>
                    <a:pt x="1654" y="128"/>
                    <a:pt x="1651" y="127"/>
                    <a:pt x="1649" y="125"/>
                  </a:cubicBezTo>
                  <a:cubicBezTo>
                    <a:pt x="1643" y="119"/>
                    <a:pt x="1641" y="112"/>
                    <a:pt x="1641" y="112"/>
                  </a:cubicBezTo>
                  <a:cubicBezTo>
                    <a:pt x="1641" y="112"/>
                    <a:pt x="1641" y="118"/>
                    <a:pt x="1640" y="122"/>
                  </a:cubicBezTo>
                  <a:cubicBezTo>
                    <a:pt x="1638" y="127"/>
                    <a:pt x="1636" y="129"/>
                    <a:pt x="1636" y="129"/>
                  </a:cubicBezTo>
                  <a:cubicBezTo>
                    <a:pt x="1636" y="129"/>
                    <a:pt x="1635" y="125"/>
                    <a:pt x="1635" y="123"/>
                  </a:cubicBezTo>
                  <a:cubicBezTo>
                    <a:pt x="1634" y="120"/>
                    <a:pt x="1635" y="119"/>
                    <a:pt x="1634" y="115"/>
                  </a:cubicBezTo>
                  <a:cubicBezTo>
                    <a:pt x="1634" y="108"/>
                    <a:pt x="1630" y="105"/>
                    <a:pt x="1630" y="105"/>
                  </a:cubicBezTo>
                  <a:cubicBezTo>
                    <a:pt x="1630" y="105"/>
                    <a:pt x="1633" y="110"/>
                    <a:pt x="1631" y="115"/>
                  </a:cubicBezTo>
                  <a:cubicBezTo>
                    <a:pt x="1629" y="121"/>
                    <a:pt x="1624" y="120"/>
                    <a:pt x="1624" y="120"/>
                  </a:cubicBezTo>
                  <a:cubicBezTo>
                    <a:pt x="1624" y="120"/>
                    <a:pt x="1625" y="118"/>
                    <a:pt x="1625" y="116"/>
                  </a:cubicBezTo>
                  <a:cubicBezTo>
                    <a:pt x="1626" y="114"/>
                    <a:pt x="1624" y="112"/>
                    <a:pt x="1622" y="109"/>
                  </a:cubicBezTo>
                  <a:cubicBezTo>
                    <a:pt x="1620" y="106"/>
                    <a:pt x="1615" y="106"/>
                    <a:pt x="1615" y="106"/>
                  </a:cubicBezTo>
                  <a:cubicBezTo>
                    <a:pt x="1615" y="106"/>
                    <a:pt x="1618" y="108"/>
                    <a:pt x="1619" y="110"/>
                  </a:cubicBezTo>
                  <a:cubicBezTo>
                    <a:pt x="1620" y="112"/>
                    <a:pt x="1620" y="114"/>
                    <a:pt x="1620" y="115"/>
                  </a:cubicBezTo>
                  <a:cubicBezTo>
                    <a:pt x="1619" y="118"/>
                    <a:pt x="1615" y="118"/>
                    <a:pt x="1615" y="118"/>
                  </a:cubicBezTo>
                  <a:cubicBezTo>
                    <a:pt x="1615" y="118"/>
                    <a:pt x="1614" y="116"/>
                    <a:pt x="1613" y="114"/>
                  </a:cubicBezTo>
                  <a:cubicBezTo>
                    <a:pt x="1612" y="112"/>
                    <a:pt x="1609" y="112"/>
                    <a:pt x="1607" y="111"/>
                  </a:cubicBezTo>
                  <a:cubicBezTo>
                    <a:pt x="1604" y="111"/>
                    <a:pt x="1602" y="111"/>
                    <a:pt x="1598" y="115"/>
                  </a:cubicBezTo>
                  <a:cubicBezTo>
                    <a:pt x="1594" y="119"/>
                    <a:pt x="1591" y="127"/>
                    <a:pt x="1591" y="127"/>
                  </a:cubicBezTo>
                  <a:cubicBezTo>
                    <a:pt x="1591" y="127"/>
                    <a:pt x="1591" y="122"/>
                    <a:pt x="1592" y="120"/>
                  </a:cubicBezTo>
                  <a:cubicBezTo>
                    <a:pt x="1593" y="118"/>
                    <a:pt x="1594" y="115"/>
                    <a:pt x="1597" y="112"/>
                  </a:cubicBezTo>
                  <a:cubicBezTo>
                    <a:pt x="1599" y="110"/>
                    <a:pt x="1600" y="108"/>
                    <a:pt x="1603" y="107"/>
                  </a:cubicBezTo>
                  <a:cubicBezTo>
                    <a:pt x="1605" y="106"/>
                    <a:pt x="1608" y="107"/>
                    <a:pt x="1611" y="109"/>
                  </a:cubicBezTo>
                  <a:cubicBezTo>
                    <a:pt x="1616" y="111"/>
                    <a:pt x="1616" y="114"/>
                    <a:pt x="1616" y="114"/>
                  </a:cubicBezTo>
                  <a:cubicBezTo>
                    <a:pt x="1616" y="114"/>
                    <a:pt x="1618" y="111"/>
                    <a:pt x="1612" y="107"/>
                  </a:cubicBezTo>
                  <a:cubicBezTo>
                    <a:pt x="1610" y="105"/>
                    <a:pt x="1608" y="105"/>
                    <a:pt x="1608" y="105"/>
                  </a:cubicBezTo>
                  <a:cubicBezTo>
                    <a:pt x="1608" y="105"/>
                    <a:pt x="1610" y="105"/>
                    <a:pt x="1612" y="104"/>
                  </a:cubicBezTo>
                  <a:cubicBezTo>
                    <a:pt x="1613" y="104"/>
                    <a:pt x="1615" y="103"/>
                    <a:pt x="1618" y="103"/>
                  </a:cubicBezTo>
                  <a:cubicBezTo>
                    <a:pt x="1621" y="104"/>
                    <a:pt x="1622" y="104"/>
                    <a:pt x="1624" y="106"/>
                  </a:cubicBezTo>
                  <a:cubicBezTo>
                    <a:pt x="1626" y="108"/>
                    <a:pt x="1628" y="112"/>
                    <a:pt x="1628" y="112"/>
                  </a:cubicBezTo>
                  <a:cubicBezTo>
                    <a:pt x="1628" y="112"/>
                    <a:pt x="1627" y="106"/>
                    <a:pt x="1626" y="104"/>
                  </a:cubicBezTo>
                  <a:cubicBezTo>
                    <a:pt x="1624" y="102"/>
                    <a:pt x="1622" y="100"/>
                    <a:pt x="1622" y="100"/>
                  </a:cubicBezTo>
                  <a:cubicBezTo>
                    <a:pt x="1622" y="100"/>
                    <a:pt x="1624" y="100"/>
                    <a:pt x="1626" y="100"/>
                  </a:cubicBezTo>
                  <a:cubicBezTo>
                    <a:pt x="1629" y="100"/>
                    <a:pt x="1632" y="102"/>
                    <a:pt x="1634" y="105"/>
                  </a:cubicBezTo>
                  <a:cubicBezTo>
                    <a:pt x="1638" y="109"/>
                    <a:pt x="1638" y="117"/>
                    <a:pt x="1638" y="119"/>
                  </a:cubicBezTo>
                  <a:cubicBezTo>
                    <a:pt x="1638" y="117"/>
                    <a:pt x="1638" y="108"/>
                    <a:pt x="1637" y="105"/>
                  </a:cubicBezTo>
                  <a:cubicBezTo>
                    <a:pt x="1636" y="102"/>
                    <a:pt x="1634" y="101"/>
                    <a:pt x="1634" y="101"/>
                  </a:cubicBezTo>
                  <a:cubicBezTo>
                    <a:pt x="1634" y="101"/>
                    <a:pt x="1639" y="102"/>
                    <a:pt x="1641" y="105"/>
                  </a:cubicBezTo>
                  <a:cubicBezTo>
                    <a:pt x="1643" y="108"/>
                    <a:pt x="1643" y="110"/>
                    <a:pt x="1645" y="113"/>
                  </a:cubicBezTo>
                  <a:cubicBezTo>
                    <a:pt x="1647" y="115"/>
                    <a:pt x="1650" y="118"/>
                    <a:pt x="1650" y="118"/>
                  </a:cubicBezTo>
                  <a:cubicBezTo>
                    <a:pt x="1650" y="118"/>
                    <a:pt x="1648" y="113"/>
                    <a:pt x="1647" y="110"/>
                  </a:cubicBezTo>
                  <a:cubicBezTo>
                    <a:pt x="1646" y="107"/>
                    <a:pt x="1646" y="106"/>
                    <a:pt x="1643" y="102"/>
                  </a:cubicBezTo>
                  <a:cubicBezTo>
                    <a:pt x="1639" y="99"/>
                    <a:pt x="1633" y="98"/>
                    <a:pt x="1633" y="98"/>
                  </a:cubicBezTo>
                  <a:cubicBezTo>
                    <a:pt x="1633" y="98"/>
                    <a:pt x="1636" y="95"/>
                    <a:pt x="1638" y="94"/>
                  </a:cubicBezTo>
                  <a:cubicBezTo>
                    <a:pt x="1640" y="92"/>
                    <a:pt x="1641" y="92"/>
                    <a:pt x="1644" y="90"/>
                  </a:cubicBezTo>
                  <a:cubicBezTo>
                    <a:pt x="1646" y="89"/>
                    <a:pt x="1651" y="85"/>
                    <a:pt x="1651" y="85"/>
                  </a:cubicBezTo>
                  <a:cubicBezTo>
                    <a:pt x="1651" y="85"/>
                    <a:pt x="1640" y="89"/>
                    <a:pt x="1637" y="91"/>
                  </a:cubicBezTo>
                  <a:cubicBezTo>
                    <a:pt x="1634" y="93"/>
                    <a:pt x="1632" y="94"/>
                    <a:pt x="1628" y="95"/>
                  </a:cubicBezTo>
                  <a:cubicBezTo>
                    <a:pt x="1625" y="97"/>
                    <a:pt x="1620" y="99"/>
                    <a:pt x="1620" y="99"/>
                  </a:cubicBezTo>
                  <a:cubicBezTo>
                    <a:pt x="1620" y="99"/>
                    <a:pt x="1625" y="94"/>
                    <a:pt x="1627" y="90"/>
                  </a:cubicBezTo>
                  <a:cubicBezTo>
                    <a:pt x="1630" y="86"/>
                    <a:pt x="1637" y="82"/>
                    <a:pt x="1637" y="82"/>
                  </a:cubicBezTo>
                  <a:cubicBezTo>
                    <a:pt x="1637" y="82"/>
                    <a:pt x="1631" y="81"/>
                    <a:pt x="1622" y="90"/>
                  </a:cubicBezTo>
                  <a:cubicBezTo>
                    <a:pt x="1619" y="93"/>
                    <a:pt x="1618" y="95"/>
                    <a:pt x="1616" y="98"/>
                  </a:cubicBezTo>
                  <a:cubicBezTo>
                    <a:pt x="1611" y="102"/>
                    <a:pt x="1604" y="104"/>
                    <a:pt x="1604" y="104"/>
                  </a:cubicBezTo>
                  <a:cubicBezTo>
                    <a:pt x="1604" y="104"/>
                    <a:pt x="1607" y="101"/>
                    <a:pt x="1608" y="98"/>
                  </a:cubicBezTo>
                  <a:cubicBezTo>
                    <a:pt x="1609" y="92"/>
                    <a:pt x="1611" y="89"/>
                    <a:pt x="1611" y="89"/>
                  </a:cubicBezTo>
                  <a:cubicBezTo>
                    <a:pt x="1611" y="89"/>
                    <a:pt x="1606" y="94"/>
                    <a:pt x="1603" y="100"/>
                  </a:cubicBezTo>
                  <a:cubicBezTo>
                    <a:pt x="1601" y="104"/>
                    <a:pt x="1600" y="106"/>
                    <a:pt x="1596" y="109"/>
                  </a:cubicBezTo>
                  <a:cubicBezTo>
                    <a:pt x="1593" y="112"/>
                    <a:pt x="1586" y="113"/>
                    <a:pt x="1586" y="113"/>
                  </a:cubicBezTo>
                  <a:cubicBezTo>
                    <a:pt x="1586" y="113"/>
                    <a:pt x="1590" y="110"/>
                    <a:pt x="1590" y="107"/>
                  </a:cubicBezTo>
                  <a:cubicBezTo>
                    <a:pt x="1590" y="104"/>
                    <a:pt x="1592" y="100"/>
                    <a:pt x="1594" y="99"/>
                  </a:cubicBezTo>
                  <a:cubicBezTo>
                    <a:pt x="1595" y="98"/>
                    <a:pt x="1597" y="96"/>
                    <a:pt x="1597" y="96"/>
                  </a:cubicBezTo>
                  <a:cubicBezTo>
                    <a:pt x="1597" y="96"/>
                    <a:pt x="1596" y="98"/>
                    <a:pt x="1596" y="101"/>
                  </a:cubicBezTo>
                  <a:cubicBezTo>
                    <a:pt x="1596" y="104"/>
                    <a:pt x="1595" y="107"/>
                    <a:pt x="1595" y="107"/>
                  </a:cubicBezTo>
                  <a:cubicBezTo>
                    <a:pt x="1595" y="107"/>
                    <a:pt x="1598" y="104"/>
                    <a:pt x="1599" y="102"/>
                  </a:cubicBezTo>
                  <a:cubicBezTo>
                    <a:pt x="1601" y="99"/>
                    <a:pt x="1600" y="99"/>
                    <a:pt x="1603" y="94"/>
                  </a:cubicBezTo>
                  <a:cubicBezTo>
                    <a:pt x="1605" y="90"/>
                    <a:pt x="1608" y="88"/>
                    <a:pt x="1611" y="87"/>
                  </a:cubicBezTo>
                  <a:cubicBezTo>
                    <a:pt x="1613" y="85"/>
                    <a:pt x="1615" y="85"/>
                    <a:pt x="1615" y="85"/>
                  </a:cubicBezTo>
                  <a:cubicBezTo>
                    <a:pt x="1615" y="85"/>
                    <a:pt x="1613" y="89"/>
                    <a:pt x="1613" y="91"/>
                  </a:cubicBezTo>
                  <a:cubicBezTo>
                    <a:pt x="1612" y="94"/>
                    <a:pt x="1610" y="98"/>
                    <a:pt x="1610" y="98"/>
                  </a:cubicBezTo>
                  <a:cubicBezTo>
                    <a:pt x="1617" y="89"/>
                    <a:pt x="1618" y="89"/>
                    <a:pt x="1622" y="85"/>
                  </a:cubicBezTo>
                  <a:cubicBezTo>
                    <a:pt x="1626" y="82"/>
                    <a:pt x="1631" y="79"/>
                    <a:pt x="1635" y="79"/>
                  </a:cubicBezTo>
                  <a:cubicBezTo>
                    <a:pt x="1639" y="79"/>
                    <a:pt x="1641" y="79"/>
                    <a:pt x="1641" y="79"/>
                  </a:cubicBezTo>
                  <a:cubicBezTo>
                    <a:pt x="1641" y="79"/>
                    <a:pt x="1638" y="77"/>
                    <a:pt x="1640" y="74"/>
                  </a:cubicBezTo>
                  <a:cubicBezTo>
                    <a:pt x="1640" y="73"/>
                    <a:pt x="1643" y="73"/>
                    <a:pt x="1644" y="74"/>
                  </a:cubicBezTo>
                  <a:cubicBezTo>
                    <a:pt x="1646" y="75"/>
                    <a:pt x="1646" y="77"/>
                    <a:pt x="1645" y="80"/>
                  </a:cubicBezTo>
                  <a:cubicBezTo>
                    <a:pt x="1644" y="82"/>
                    <a:pt x="1632" y="90"/>
                    <a:pt x="1631" y="91"/>
                  </a:cubicBezTo>
                  <a:cubicBezTo>
                    <a:pt x="1632" y="91"/>
                    <a:pt x="1639" y="86"/>
                    <a:pt x="1643" y="84"/>
                  </a:cubicBezTo>
                  <a:cubicBezTo>
                    <a:pt x="1645" y="83"/>
                    <a:pt x="1648" y="83"/>
                    <a:pt x="1649" y="83"/>
                  </a:cubicBezTo>
                  <a:cubicBezTo>
                    <a:pt x="1651" y="83"/>
                    <a:pt x="1654" y="82"/>
                    <a:pt x="1654" y="82"/>
                  </a:cubicBezTo>
                  <a:cubicBezTo>
                    <a:pt x="1654" y="82"/>
                    <a:pt x="1650" y="81"/>
                    <a:pt x="1650" y="79"/>
                  </a:cubicBezTo>
                  <a:cubicBezTo>
                    <a:pt x="1650" y="77"/>
                    <a:pt x="1651" y="76"/>
                    <a:pt x="1653" y="76"/>
                  </a:cubicBezTo>
                  <a:cubicBezTo>
                    <a:pt x="1656" y="76"/>
                    <a:pt x="1657" y="77"/>
                    <a:pt x="1658" y="79"/>
                  </a:cubicBezTo>
                  <a:cubicBezTo>
                    <a:pt x="1659" y="81"/>
                    <a:pt x="1659" y="85"/>
                    <a:pt x="1656" y="87"/>
                  </a:cubicBezTo>
                  <a:cubicBezTo>
                    <a:pt x="1652" y="91"/>
                    <a:pt x="1643" y="95"/>
                    <a:pt x="1643" y="95"/>
                  </a:cubicBezTo>
                  <a:cubicBezTo>
                    <a:pt x="1643" y="95"/>
                    <a:pt x="1646" y="96"/>
                    <a:pt x="1649" y="97"/>
                  </a:cubicBezTo>
                  <a:cubicBezTo>
                    <a:pt x="1650" y="98"/>
                    <a:pt x="1652" y="100"/>
                    <a:pt x="1655" y="102"/>
                  </a:cubicBezTo>
                  <a:cubicBezTo>
                    <a:pt x="1659" y="104"/>
                    <a:pt x="1661" y="104"/>
                    <a:pt x="1661" y="104"/>
                  </a:cubicBezTo>
                  <a:cubicBezTo>
                    <a:pt x="1661" y="104"/>
                    <a:pt x="1660" y="103"/>
                    <a:pt x="1659" y="101"/>
                  </a:cubicBezTo>
                  <a:cubicBezTo>
                    <a:pt x="1659" y="99"/>
                    <a:pt x="1661" y="97"/>
                    <a:pt x="1662" y="97"/>
                  </a:cubicBezTo>
                  <a:cubicBezTo>
                    <a:pt x="1664" y="98"/>
                    <a:pt x="1666" y="99"/>
                    <a:pt x="1666" y="102"/>
                  </a:cubicBezTo>
                  <a:cubicBezTo>
                    <a:pt x="1666" y="106"/>
                    <a:pt x="1662" y="108"/>
                    <a:pt x="1658" y="107"/>
                  </a:cubicBezTo>
                  <a:cubicBezTo>
                    <a:pt x="1655" y="106"/>
                    <a:pt x="1651" y="104"/>
                    <a:pt x="1648" y="101"/>
                  </a:cubicBezTo>
                  <a:close/>
                  <a:moveTo>
                    <a:pt x="1572" y="139"/>
                  </a:moveTo>
                  <a:cubicBezTo>
                    <a:pt x="1573" y="141"/>
                    <a:pt x="1573" y="143"/>
                    <a:pt x="1573" y="143"/>
                  </a:cubicBezTo>
                  <a:cubicBezTo>
                    <a:pt x="1573" y="143"/>
                    <a:pt x="1572" y="141"/>
                    <a:pt x="1570" y="139"/>
                  </a:cubicBezTo>
                  <a:cubicBezTo>
                    <a:pt x="1567" y="138"/>
                    <a:pt x="1566" y="138"/>
                    <a:pt x="1565" y="139"/>
                  </a:cubicBezTo>
                  <a:cubicBezTo>
                    <a:pt x="1563" y="139"/>
                    <a:pt x="1563" y="140"/>
                    <a:pt x="1563" y="140"/>
                  </a:cubicBezTo>
                  <a:cubicBezTo>
                    <a:pt x="1563" y="140"/>
                    <a:pt x="1562" y="138"/>
                    <a:pt x="1564" y="136"/>
                  </a:cubicBezTo>
                  <a:cubicBezTo>
                    <a:pt x="1566" y="134"/>
                    <a:pt x="1568" y="135"/>
                    <a:pt x="1569" y="136"/>
                  </a:cubicBezTo>
                  <a:cubicBezTo>
                    <a:pt x="1570" y="136"/>
                    <a:pt x="1571" y="137"/>
                    <a:pt x="1572" y="139"/>
                  </a:cubicBezTo>
                  <a:close/>
                  <a:moveTo>
                    <a:pt x="1589" y="127"/>
                  </a:moveTo>
                  <a:cubicBezTo>
                    <a:pt x="1592" y="129"/>
                    <a:pt x="1590" y="134"/>
                    <a:pt x="1590" y="134"/>
                  </a:cubicBezTo>
                  <a:cubicBezTo>
                    <a:pt x="1590" y="134"/>
                    <a:pt x="1590" y="132"/>
                    <a:pt x="1588" y="131"/>
                  </a:cubicBezTo>
                  <a:cubicBezTo>
                    <a:pt x="1587" y="131"/>
                    <a:pt x="1583" y="130"/>
                    <a:pt x="1581" y="132"/>
                  </a:cubicBezTo>
                  <a:cubicBezTo>
                    <a:pt x="1579" y="134"/>
                    <a:pt x="1577" y="137"/>
                    <a:pt x="1577" y="137"/>
                  </a:cubicBezTo>
                  <a:cubicBezTo>
                    <a:pt x="1577" y="137"/>
                    <a:pt x="1577" y="133"/>
                    <a:pt x="1579" y="130"/>
                  </a:cubicBezTo>
                  <a:cubicBezTo>
                    <a:pt x="1581" y="127"/>
                    <a:pt x="1580" y="125"/>
                    <a:pt x="1579" y="124"/>
                  </a:cubicBezTo>
                  <a:cubicBezTo>
                    <a:pt x="1579" y="122"/>
                    <a:pt x="1578" y="121"/>
                    <a:pt x="1577" y="120"/>
                  </a:cubicBezTo>
                  <a:cubicBezTo>
                    <a:pt x="1576" y="117"/>
                    <a:pt x="1575" y="112"/>
                    <a:pt x="1575" y="112"/>
                  </a:cubicBezTo>
                  <a:cubicBezTo>
                    <a:pt x="1575" y="112"/>
                    <a:pt x="1574" y="117"/>
                    <a:pt x="1572" y="120"/>
                  </a:cubicBezTo>
                  <a:cubicBezTo>
                    <a:pt x="1572" y="121"/>
                    <a:pt x="1571" y="122"/>
                    <a:pt x="1570" y="124"/>
                  </a:cubicBezTo>
                  <a:cubicBezTo>
                    <a:pt x="1570" y="125"/>
                    <a:pt x="1569" y="127"/>
                    <a:pt x="1571" y="130"/>
                  </a:cubicBezTo>
                  <a:cubicBezTo>
                    <a:pt x="1572" y="133"/>
                    <a:pt x="1572" y="137"/>
                    <a:pt x="1572" y="137"/>
                  </a:cubicBezTo>
                  <a:cubicBezTo>
                    <a:pt x="1572" y="137"/>
                    <a:pt x="1571" y="134"/>
                    <a:pt x="1569" y="132"/>
                  </a:cubicBezTo>
                  <a:cubicBezTo>
                    <a:pt x="1566" y="130"/>
                    <a:pt x="1563" y="131"/>
                    <a:pt x="1561" y="131"/>
                  </a:cubicBezTo>
                  <a:cubicBezTo>
                    <a:pt x="1560" y="132"/>
                    <a:pt x="1559" y="134"/>
                    <a:pt x="1559" y="134"/>
                  </a:cubicBezTo>
                  <a:cubicBezTo>
                    <a:pt x="1559" y="134"/>
                    <a:pt x="1558" y="129"/>
                    <a:pt x="1560" y="127"/>
                  </a:cubicBezTo>
                  <a:cubicBezTo>
                    <a:pt x="1563" y="125"/>
                    <a:pt x="1564" y="125"/>
                    <a:pt x="1566" y="127"/>
                  </a:cubicBezTo>
                  <a:cubicBezTo>
                    <a:pt x="1568" y="128"/>
                    <a:pt x="1569" y="129"/>
                    <a:pt x="1569" y="129"/>
                  </a:cubicBezTo>
                  <a:cubicBezTo>
                    <a:pt x="1569" y="129"/>
                    <a:pt x="1569" y="126"/>
                    <a:pt x="1567" y="125"/>
                  </a:cubicBezTo>
                  <a:cubicBezTo>
                    <a:pt x="1564" y="123"/>
                    <a:pt x="1561" y="122"/>
                    <a:pt x="1561" y="119"/>
                  </a:cubicBezTo>
                  <a:cubicBezTo>
                    <a:pt x="1560" y="117"/>
                    <a:pt x="1559" y="116"/>
                    <a:pt x="1559" y="116"/>
                  </a:cubicBezTo>
                  <a:cubicBezTo>
                    <a:pt x="1559" y="116"/>
                    <a:pt x="1561" y="116"/>
                    <a:pt x="1563" y="116"/>
                  </a:cubicBezTo>
                  <a:cubicBezTo>
                    <a:pt x="1564" y="116"/>
                    <a:pt x="1565" y="116"/>
                    <a:pt x="1567" y="117"/>
                  </a:cubicBezTo>
                  <a:cubicBezTo>
                    <a:pt x="1568" y="118"/>
                    <a:pt x="1569" y="121"/>
                    <a:pt x="1569" y="121"/>
                  </a:cubicBezTo>
                  <a:cubicBezTo>
                    <a:pt x="1569" y="121"/>
                    <a:pt x="1570" y="119"/>
                    <a:pt x="1569" y="116"/>
                  </a:cubicBezTo>
                  <a:cubicBezTo>
                    <a:pt x="1568" y="113"/>
                    <a:pt x="1568" y="113"/>
                    <a:pt x="1568" y="111"/>
                  </a:cubicBezTo>
                  <a:cubicBezTo>
                    <a:pt x="1568" y="108"/>
                    <a:pt x="1569" y="106"/>
                    <a:pt x="1571" y="104"/>
                  </a:cubicBezTo>
                  <a:cubicBezTo>
                    <a:pt x="1573" y="102"/>
                    <a:pt x="1575" y="98"/>
                    <a:pt x="1575" y="98"/>
                  </a:cubicBezTo>
                  <a:cubicBezTo>
                    <a:pt x="1575" y="98"/>
                    <a:pt x="1577" y="102"/>
                    <a:pt x="1579" y="104"/>
                  </a:cubicBezTo>
                  <a:cubicBezTo>
                    <a:pt x="1581" y="106"/>
                    <a:pt x="1581" y="108"/>
                    <a:pt x="1582" y="111"/>
                  </a:cubicBezTo>
                  <a:cubicBezTo>
                    <a:pt x="1582" y="113"/>
                    <a:pt x="1582" y="113"/>
                    <a:pt x="1580" y="116"/>
                  </a:cubicBezTo>
                  <a:cubicBezTo>
                    <a:pt x="1579" y="119"/>
                    <a:pt x="1580" y="121"/>
                    <a:pt x="1580" y="121"/>
                  </a:cubicBezTo>
                  <a:cubicBezTo>
                    <a:pt x="1580" y="121"/>
                    <a:pt x="1582" y="118"/>
                    <a:pt x="1583" y="117"/>
                  </a:cubicBezTo>
                  <a:cubicBezTo>
                    <a:pt x="1584" y="116"/>
                    <a:pt x="1585" y="116"/>
                    <a:pt x="1587" y="116"/>
                  </a:cubicBezTo>
                  <a:cubicBezTo>
                    <a:pt x="1589" y="116"/>
                    <a:pt x="1590" y="116"/>
                    <a:pt x="1590" y="116"/>
                  </a:cubicBezTo>
                  <a:cubicBezTo>
                    <a:pt x="1590" y="116"/>
                    <a:pt x="1590" y="117"/>
                    <a:pt x="1589" y="119"/>
                  </a:cubicBezTo>
                  <a:cubicBezTo>
                    <a:pt x="1588" y="122"/>
                    <a:pt x="1585" y="123"/>
                    <a:pt x="1583" y="125"/>
                  </a:cubicBezTo>
                  <a:cubicBezTo>
                    <a:pt x="1580" y="126"/>
                    <a:pt x="1581" y="129"/>
                    <a:pt x="1581" y="129"/>
                  </a:cubicBezTo>
                  <a:cubicBezTo>
                    <a:pt x="1581" y="129"/>
                    <a:pt x="1582" y="128"/>
                    <a:pt x="1584" y="127"/>
                  </a:cubicBezTo>
                  <a:cubicBezTo>
                    <a:pt x="1585" y="125"/>
                    <a:pt x="1587" y="125"/>
                    <a:pt x="1589" y="127"/>
                  </a:cubicBezTo>
                  <a:close/>
                  <a:moveTo>
                    <a:pt x="1586" y="136"/>
                  </a:moveTo>
                  <a:cubicBezTo>
                    <a:pt x="1588" y="138"/>
                    <a:pt x="1587" y="140"/>
                    <a:pt x="1587" y="140"/>
                  </a:cubicBezTo>
                  <a:cubicBezTo>
                    <a:pt x="1587" y="140"/>
                    <a:pt x="1587" y="139"/>
                    <a:pt x="1585" y="139"/>
                  </a:cubicBezTo>
                  <a:cubicBezTo>
                    <a:pt x="1584" y="138"/>
                    <a:pt x="1583" y="138"/>
                    <a:pt x="1580" y="139"/>
                  </a:cubicBezTo>
                  <a:cubicBezTo>
                    <a:pt x="1578" y="141"/>
                    <a:pt x="1577" y="143"/>
                    <a:pt x="1577" y="143"/>
                  </a:cubicBezTo>
                  <a:cubicBezTo>
                    <a:pt x="1577" y="143"/>
                    <a:pt x="1577" y="141"/>
                    <a:pt x="1578" y="139"/>
                  </a:cubicBezTo>
                  <a:cubicBezTo>
                    <a:pt x="1579" y="138"/>
                    <a:pt x="1580" y="136"/>
                    <a:pt x="1581" y="136"/>
                  </a:cubicBezTo>
                  <a:cubicBezTo>
                    <a:pt x="1582" y="135"/>
                    <a:pt x="1584" y="134"/>
                    <a:pt x="1586" y="136"/>
                  </a:cubicBezTo>
                  <a:close/>
                  <a:moveTo>
                    <a:pt x="1566" y="108"/>
                  </a:moveTo>
                  <a:cubicBezTo>
                    <a:pt x="1567" y="109"/>
                    <a:pt x="1567" y="110"/>
                    <a:pt x="1567" y="113"/>
                  </a:cubicBezTo>
                  <a:cubicBezTo>
                    <a:pt x="1567" y="113"/>
                    <a:pt x="1566" y="112"/>
                    <a:pt x="1565" y="111"/>
                  </a:cubicBezTo>
                  <a:cubicBezTo>
                    <a:pt x="1564" y="110"/>
                    <a:pt x="1564" y="109"/>
                    <a:pt x="1564" y="108"/>
                  </a:cubicBezTo>
                  <a:cubicBezTo>
                    <a:pt x="1564" y="106"/>
                    <a:pt x="1564" y="106"/>
                    <a:pt x="1564" y="106"/>
                  </a:cubicBezTo>
                  <a:cubicBezTo>
                    <a:pt x="1564" y="106"/>
                    <a:pt x="1565" y="107"/>
                    <a:pt x="1566" y="108"/>
                  </a:cubicBezTo>
                  <a:close/>
                  <a:moveTo>
                    <a:pt x="1587" y="106"/>
                  </a:moveTo>
                  <a:cubicBezTo>
                    <a:pt x="1587" y="106"/>
                    <a:pt x="1587" y="106"/>
                    <a:pt x="1586" y="108"/>
                  </a:cubicBezTo>
                  <a:cubicBezTo>
                    <a:pt x="1586" y="109"/>
                    <a:pt x="1586" y="110"/>
                    <a:pt x="1585" y="111"/>
                  </a:cubicBezTo>
                  <a:cubicBezTo>
                    <a:pt x="1584" y="112"/>
                    <a:pt x="1583" y="113"/>
                    <a:pt x="1583" y="113"/>
                  </a:cubicBezTo>
                  <a:cubicBezTo>
                    <a:pt x="1583" y="110"/>
                    <a:pt x="1583" y="109"/>
                    <a:pt x="1584" y="108"/>
                  </a:cubicBezTo>
                  <a:cubicBezTo>
                    <a:pt x="1586" y="107"/>
                    <a:pt x="1587" y="106"/>
                    <a:pt x="1587" y="106"/>
                  </a:cubicBezTo>
                  <a:close/>
                  <a:moveTo>
                    <a:pt x="1563" y="94"/>
                  </a:moveTo>
                  <a:cubicBezTo>
                    <a:pt x="1567" y="96"/>
                    <a:pt x="1572" y="97"/>
                    <a:pt x="1572" y="97"/>
                  </a:cubicBezTo>
                  <a:cubicBezTo>
                    <a:pt x="1572" y="97"/>
                    <a:pt x="1569" y="97"/>
                    <a:pt x="1566" y="97"/>
                  </a:cubicBezTo>
                  <a:cubicBezTo>
                    <a:pt x="1563" y="97"/>
                    <a:pt x="1562" y="97"/>
                    <a:pt x="1559" y="96"/>
                  </a:cubicBezTo>
                  <a:cubicBezTo>
                    <a:pt x="1557" y="95"/>
                    <a:pt x="1555" y="94"/>
                    <a:pt x="1555" y="94"/>
                  </a:cubicBezTo>
                  <a:cubicBezTo>
                    <a:pt x="1555" y="94"/>
                    <a:pt x="1557" y="94"/>
                    <a:pt x="1559" y="95"/>
                  </a:cubicBezTo>
                  <a:cubicBezTo>
                    <a:pt x="1561" y="95"/>
                    <a:pt x="1563" y="95"/>
                    <a:pt x="1563" y="95"/>
                  </a:cubicBezTo>
                  <a:cubicBezTo>
                    <a:pt x="1563" y="95"/>
                    <a:pt x="1559" y="94"/>
                    <a:pt x="1555" y="89"/>
                  </a:cubicBezTo>
                  <a:cubicBezTo>
                    <a:pt x="1552" y="85"/>
                    <a:pt x="1549" y="83"/>
                    <a:pt x="1546" y="83"/>
                  </a:cubicBezTo>
                  <a:cubicBezTo>
                    <a:pt x="1543" y="82"/>
                    <a:pt x="1544" y="83"/>
                    <a:pt x="1543" y="84"/>
                  </a:cubicBezTo>
                  <a:cubicBezTo>
                    <a:pt x="1542" y="85"/>
                    <a:pt x="1539" y="84"/>
                    <a:pt x="1539" y="83"/>
                  </a:cubicBezTo>
                  <a:cubicBezTo>
                    <a:pt x="1539" y="81"/>
                    <a:pt x="1540" y="80"/>
                    <a:pt x="1543" y="80"/>
                  </a:cubicBezTo>
                  <a:cubicBezTo>
                    <a:pt x="1545" y="80"/>
                    <a:pt x="1549" y="82"/>
                    <a:pt x="1549" y="82"/>
                  </a:cubicBezTo>
                  <a:cubicBezTo>
                    <a:pt x="1549" y="82"/>
                    <a:pt x="1546" y="76"/>
                    <a:pt x="1543" y="76"/>
                  </a:cubicBezTo>
                  <a:cubicBezTo>
                    <a:pt x="1539" y="76"/>
                    <a:pt x="1537" y="77"/>
                    <a:pt x="1536" y="78"/>
                  </a:cubicBezTo>
                  <a:cubicBezTo>
                    <a:pt x="1535" y="78"/>
                    <a:pt x="1533" y="79"/>
                    <a:pt x="1532" y="79"/>
                  </a:cubicBezTo>
                  <a:cubicBezTo>
                    <a:pt x="1530" y="79"/>
                    <a:pt x="1528" y="78"/>
                    <a:pt x="1528" y="78"/>
                  </a:cubicBezTo>
                  <a:cubicBezTo>
                    <a:pt x="1528" y="78"/>
                    <a:pt x="1530" y="78"/>
                    <a:pt x="1533" y="75"/>
                  </a:cubicBezTo>
                  <a:cubicBezTo>
                    <a:pt x="1536" y="72"/>
                    <a:pt x="1537" y="71"/>
                    <a:pt x="1540" y="71"/>
                  </a:cubicBezTo>
                  <a:cubicBezTo>
                    <a:pt x="1542" y="71"/>
                    <a:pt x="1544" y="71"/>
                    <a:pt x="1546" y="73"/>
                  </a:cubicBezTo>
                  <a:cubicBezTo>
                    <a:pt x="1548" y="75"/>
                    <a:pt x="1551" y="78"/>
                    <a:pt x="1551" y="78"/>
                  </a:cubicBezTo>
                  <a:cubicBezTo>
                    <a:pt x="1551" y="78"/>
                    <a:pt x="1551" y="77"/>
                    <a:pt x="1551" y="75"/>
                  </a:cubicBezTo>
                  <a:cubicBezTo>
                    <a:pt x="1551" y="74"/>
                    <a:pt x="1551" y="72"/>
                    <a:pt x="1551" y="72"/>
                  </a:cubicBezTo>
                  <a:cubicBezTo>
                    <a:pt x="1551" y="72"/>
                    <a:pt x="1553" y="77"/>
                    <a:pt x="1555" y="79"/>
                  </a:cubicBezTo>
                  <a:cubicBezTo>
                    <a:pt x="1558" y="82"/>
                    <a:pt x="1557" y="81"/>
                    <a:pt x="1560" y="83"/>
                  </a:cubicBezTo>
                  <a:cubicBezTo>
                    <a:pt x="1562" y="86"/>
                    <a:pt x="1562" y="86"/>
                    <a:pt x="1564" y="88"/>
                  </a:cubicBezTo>
                  <a:cubicBezTo>
                    <a:pt x="1566" y="91"/>
                    <a:pt x="1570" y="94"/>
                    <a:pt x="1570" y="94"/>
                  </a:cubicBezTo>
                  <a:cubicBezTo>
                    <a:pt x="1570" y="94"/>
                    <a:pt x="1565" y="93"/>
                    <a:pt x="1562" y="89"/>
                  </a:cubicBezTo>
                  <a:cubicBezTo>
                    <a:pt x="1557" y="84"/>
                    <a:pt x="1559" y="86"/>
                    <a:pt x="1556" y="84"/>
                  </a:cubicBezTo>
                  <a:cubicBezTo>
                    <a:pt x="1553" y="81"/>
                    <a:pt x="1551" y="81"/>
                    <a:pt x="1551" y="81"/>
                  </a:cubicBezTo>
                  <a:cubicBezTo>
                    <a:pt x="1551" y="81"/>
                    <a:pt x="1552" y="83"/>
                    <a:pt x="1555" y="86"/>
                  </a:cubicBezTo>
                  <a:cubicBezTo>
                    <a:pt x="1558" y="88"/>
                    <a:pt x="1560" y="92"/>
                    <a:pt x="1563" y="94"/>
                  </a:cubicBezTo>
                  <a:close/>
                  <a:moveTo>
                    <a:pt x="1571" y="89"/>
                  </a:moveTo>
                  <a:cubicBezTo>
                    <a:pt x="1572" y="91"/>
                    <a:pt x="1574" y="91"/>
                    <a:pt x="1574" y="91"/>
                  </a:cubicBezTo>
                  <a:cubicBezTo>
                    <a:pt x="1571" y="92"/>
                    <a:pt x="1571" y="92"/>
                    <a:pt x="1571" y="92"/>
                  </a:cubicBezTo>
                  <a:cubicBezTo>
                    <a:pt x="1568" y="91"/>
                    <a:pt x="1568" y="89"/>
                    <a:pt x="1566" y="86"/>
                  </a:cubicBezTo>
                  <a:cubicBezTo>
                    <a:pt x="1565" y="83"/>
                    <a:pt x="1563" y="81"/>
                    <a:pt x="1562" y="80"/>
                  </a:cubicBezTo>
                  <a:cubicBezTo>
                    <a:pt x="1560" y="79"/>
                    <a:pt x="1558" y="78"/>
                    <a:pt x="1558" y="78"/>
                  </a:cubicBezTo>
                  <a:cubicBezTo>
                    <a:pt x="1558" y="78"/>
                    <a:pt x="1561" y="78"/>
                    <a:pt x="1563" y="78"/>
                  </a:cubicBezTo>
                  <a:cubicBezTo>
                    <a:pt x="1565" y="79"/>
                    <a:pt x="1566" y="81"/>
                    <a:pt x="1567" y="83"/>
                  </a:cubicBezTo>
                  <a:cubicBezTo>
                    <a:pt x="1569" y="85"/>
                    <a:pt x="1569" y="88"/>
                    <a:pt x="1571" y="89"/>
                  </a:cubicBezTo>
                  <a:close/>
                  <a:moveTo>
                    <a:pt x="1526" y="59"/>
                  </a:moveTo>
                  <a:cubicBezTo>
                    <a:pt x="1524" y="60"/>
                    <a:pt x="1516" y="64"/>
                    <a:pt x="1516" y="64"/>
                  </a:cubicBezTo>
                  <a:cubicBezTo>
                    <a:pt x="1516" y="64"/>
                    <a:pt x="1523" y="62"/>
                    <a:pt x="1528" y="61"/>
                  </a:cubicBezTo>
                  <a:cubicBezTo>
                    <a:pt x="1533" y="59"/>
                    <a:pt x="1541" y="59"/>
                    <a:pt x="1543" y="60"/>
                  </a:cubicBezTo>
                  <a:cubicBezTo>
                    <a:pt x="1547" y="62"/>
                    <a:pt x="1550" y="64"/>
                    <a:pt x="1552" y="66"/>
                  </a:cubicBezTo>
                  <a:cubicBezTo>
                    <a:pt x="1554" y="69"/>
                    <a:pt x="1557" y="72"/>
                    <a:pt x="1557" y="72"/>
                  </a:cubicBezTo>
                  <a:cubicBezTo>
                    <a:pt x="1557" y="72"/>
                    <a:pt x="1553" y="70"/>
                    <a:pt x="1551" y="68"/>
                  </a:cubicBezTo>
                  <a:cubicBezTo>
                    <a:pt x="1549" y="66"/>
                    <a:pt x="1545" y="64"/>
                    <a:pt x="1543" y="63"/>
                  </a:cubicBezTo>
                  <a:cubicBezTo>
                    <a:pt x="1539" y="63"/>
                    <a:pt x="1535" y="62"/>
                    <a:pt x="1531" y="66"/>
                  </a:cubicBezTo>
                  <a:cubicBezTo>
                    <a:pt x="1528" y="69"/>
                    <a:pt x="1523" y="74"/>
                    <a:pt x="1519" y="74"/>
                  </a:cubicBezTo>
                  <a:cubicBezTo>
                    <a:pt x="1516" y="75"/>
                    <a:pt x="1512" y="73"/>
                    <a:pt x="1512" y="71"/>
                  </a:cubicBezTo>
                  <a:cubicBezTo>
                    <a:pt x="1512" y="69"/>
                    <a:pt x="1514" y="68"/>
                    <a:pt x="1515" y="69"/>
                  </a:cubicBezTo>
                  <a:cubicBezTo>
                    <a:pt x="1516" y="70"/>
                    <a:pt x="1516" y="71"/>
                    <a:pt x="1516" y="71"/>
                  </a:cubicBezTo>
                  <a:cubicBezTo>
                    <a:pt x="1516" y="71"/>
                    <a:pt x="1517" y="72"/>
                    <a:pt x="1518" y="70"/>
                  </a:cubicBezTo>
                  <a:cubicBezTo>
                    <a:pt x="1520" y="68"/>
                    <a:pt x="1520" y="66"/>
                    <a:pt x="1520" y="66"/>
                  </a:cubicBezTo>
                  <a:cubicBezTo>
                    <a:pt x="1520" y="66"/>
                    <a:pt x="1516" y="67"/>
                    <a:pt x="1513" y="67"/>
                  </a:cubicBezTo>
                  <a:cubicBezTo>
                    <a:pt x="1510" y="67"/>
                    <a:pt x="1504" y="68"/>
                    <a:pt x="1501" y="64"/>
                  </a:cubicBezTo>
                  <a:cubicBezTo>
                    <a:pt x="1498" y="60"/>
                    <a:pt x="1499" y="57"/>
                    <a:pt x="1501" y="56"/>
                  </a:cubicBezTo>
                  <a:cubicBezTo>
                    <a:pt x="1502" y="55"/>
                    <a:pt x="1505" y="56"/>
                    <a:pt x="1505" y="57"/>
                  </a:cubicBezTo>
                  <a:cubicBezTo>
                    <a:pt x="1506" y="59"/>
                    <a:pt x="1503" y="61"/>
                    <a:pt x="1503" y="61"/>
                  </a:cubicBezTo>
                  <a:cubicBezTo>
                    <a:pt x="1503" y="61"/>
                    <a:pt x="1504" y="62"/>
                    <a:pt x="1506" y="62"/>
                  </a:cubicBezTo>
                  <a:cubicBezTo>
                    <a:pt x="1507" y="63"/>
                    <a:pt x="1511" y="63"/>
                    <a:pt x="1515" y="61"/>
                  </a:cubicBezTo>
                  <a:cubicBezTo>
                    <a:pt x="1518" y="60"/>
                    <a:pt x="1523" y="57"/>
                    <a:pt x="1524" y="57"/>
                  </a:cubicBezTo>
                  <a:cubicBezTo>
                    <a:pt x="1523" y="57"/>
                    <a:pt x="1517" y="58"/>
                    <a:pt x="1514" y="56"/>
                  </a:cubicBezTo>
                  <a:cubicBezTo>
                    <a:pt x="1511" y="53"/>
                    <a:pt x="1511" y="50"/>
                    <a:pt x="1513" y="49"/>
                  </a:cubicBezTo>
                  <a:cubicBezTo>
                    <a:pt x="1516" y="47"/>
                    <a:pt x="1517" y="48"/>
                    <a:pt x="1518" y="48"/>
                  </a:cubicBezTo>
                  <a:cubicBezTo>
                    <a:pt x="1518" y="49"/>
                    <a:pt x="1518" y="52"/>
                    <a:pt x="1517" y="52"/>
                  </a:cubicBezTo>
                  <a:cubicBezTo>
                    <a:pt x="1516" y="53"/>
                    <a:pt x="1514" y="53"/>
                    <a:pt x="1514" y="53"/>
                  </a:cubicBezTo>
                  <a:cubicBezTo>
                    <a:pt x="1514" y="53"/>
                    <a:pt x="1517" y="55"/>
                    <a:pt x="1520" y="54"/>
                  </a:cubicBezTo>
                  <a:cubicBezTo>
                    <a:pt x="1523" y="54"/>
                    <a:pt x="1531" y="52"/>
                    <a:pt x="1536" y="53"/>
                  </a:cubicBezTo>
                  <a:cubicBezTo>
                    <a:pt x="1541" y="54"/>
                    <a:pt x="1547" y="56"/>
                    <a:pt x="1550" y="59"/>
                  </a:cubicBezTo>
                  <a:cubicBezTo>
                    <a:pt x="1554" y="63"/>
                    <a:pt x="1555" y="64"/>
                    <a:pt x="1556" y="66"/>
                  </a:cubicBezTo>
                  <a:cubicBezTo>
                    <a:pt x="1557" y="68"/>
                    <a:pt x="1558" y="69"/>
                    <a:pt x="1558" y="69"/>
                  </a:cubicBezTo>
                  <a:cubicBezTo>
                    <a:pt x="1558" y="69"/>
                    <a:pt x="1554" y="66"/>
                    <a:pt x="1549" y="61"/>
                  </a:cubicBezTo>
                  <a:cubicBezTo>
                    <a:pt x="1544" y="56"/>
                    <a:pt x="1541" y="57"/>
                    <a:pt x="1537" y="57"/>
                  </a:cubicBezTo>
                  <a:cubicBezTo>
                    <a:pt x="1532" y="57"/>
                    <a:pt x="1528" y="57"/>
                    <a:pt x="1526" y="59"/>
                  </a:cubicBezTo>
                  <a:close/>
                  <a:moveTo>
                    <a:pt x="1562" y="53"/>
                  </a:moveTo>
                  <a:cubicBezTo>
                    <a:pt x="1564" y="57"/>
                    <a:pt x="1564" y="61"/>
                    <a:pt x="1564" y="61"/>
                  </a:cubicBezTo>
                  <a:cubicBezTo>
                    <a:pt x="1564" y="61"/>
                    <a:pt x="1563" y="57"/>
                    <a:pt x="1559" y="52"/>
                  </a:cubicBezTo>
                  <a:cubicBezTo>
                    <a:pt x="1555" y="48"/>
                    <a:pt x="1550" y="45"/>
                    <a:pt x="1547" y="45"/>
                  </a:cubicBezTo>
                  <a:cubicBezTo>
                    <a:pt x="1540" y="43"/>
                    <a:pt x="1534" y="45"/>
                    <a:pt x="1534" y="45"/>
                  </a:cubicBezTo>
                  <a:cubicBezTo>
                    <a:pt x="1534" y="45"/>
                    <a:pt x="1542" y="44"/>
                    <a:pt x="1548" y="48"/>
                  </a:cubicBezTo>
                  <a:cubicBezTo>
                    <a:pt x="1554" y="51"/>
                    <a:pt x="1557" y="53"/>
                    <a:pt x="1559" y="57"/>
                  </a:cubicBezTo>
                  <a:cubicBezTo>
                    <a:pt x="1561" y="60"/>
                    <a:pt x="1561" y="64"/>
                    <a:pt x="1561" y="64"/>
                  </a:cubicBezTo>
                  <a:cubicBezTo>
                    <a:pt x="1561" y="64"/>
                    <a:pt x="1558" y="59"/>
                    <a:pt x="1553" y="55"/>
                  </a:cubicBezTo>
                  <a:cubicBezTo>
                    <a:pt x="1549" y="50"/>
                    <a:pt x="1542" y="49"/>
                    <a:pt x="1537" y="49"/>
                  </a:cubicBezTo>
                  <a:cubicBezTo>
                    <a:pt x="1531" y="49"/>
                    <a:pt x="1525" y="51"/>
                    <a:pt x="1522" y="48"/>
                  </a:cubicBezTo>
                  <a:cubicBezTo>
                    <a:pt x="1519" y="46"/>
                    <a:pt x="1517" y="42"/>
                    <a:pt x="1518" y="40"/>
                  </a:cubicBezTo>
                  <a:cubicBezTo>
                    <a:pt x="1519" y="38"/>
                    <a:pt x="1523" y="36"/>
                    <a:pt x="1524" y="38"/>
                  </a:cubicBezTo>
                  <a:cubicBezTo>
                    <a:pt x="1526" y="40"/>
                    <a:pt x="1526" y="41"/>
                    <a:pt x="1525" y="42"/>
                  </a:cubicBezTo>
                  <a:cubicBezTo>
                    <a:pt x="1524" y="43"/>
                    <a:pt x="1521" y="42"/>
                    <a:pt x="1521" y="42"/>
                  </a:cubicBezTo>
                  <a:cubicBezTo>
                    <a:pt x="1521" y="42"/>
                    <a:pt x="1522" y="44"/>
                    <a:pt x="1524" y="45"/>
                  </a:cubicBezTo>
                  <a:cubicBezTo>
                    <a:pt x="1525" y="45"/>
                    <a:pt x="1528" y="44"/>
                    <a:pt x="1530" y="43"/>
                  </a:cubicBezTo>
                  <a:cubicBezTo>
                    <a:pt x="1533" y="42"/>
                    <a:pt x="1536" y="40"/>
                    <a:pt x="1540" y="41"/>
                  </a:cubicBezTo>
                  <a:cubicBezTo>
                    <a:pt x="1545" y="41"/>
                    <a:pt x="1550" y="41"/>
                    <a:pt x="1554" y="45"/>
                  </a:cubicBezTo>
                  <a:cubicBezTo>
                    <a:pt x="1559" y="49"/>
                    <a:pt x="1560" y="50"/>
                    <a:pt x="1562" y="53"/>
                  </a:cubicBezTo>
                  <a:close/>
                  <a:moveTo>
                    <a:pt x="1560" y="40"/>
                  </a:moveTo>
                  <a:cubicBezTo>
                    <a:pt x="1560" y="40"/>
                    <a:pt x="1563" y="42"/>
                    <a:pt x="1564" y="46"/>
                  </a:cubicBezTo>
                  <a:cubicBezTo>
                    <a:pt x="1566" y="49"/>
                    <a:pt x="1568" y="57"/>
                    <a:pt x="1568" y="57"/>
                  </a:cubicBezTo>
                  <a:cubicBezTo>
                    <a:pt x="1568" y="57"/>
                    <a:pt x="1567" y="53"/>
                    <a:pt x="1563" y="48"/>
                  </a:cubicBezTo>
                  <a:cubicBezTo>
                    <a:pt x="1559" y="43"/>
                    <a:pt x="1557" y="43"/>
                    <a:pt x="1555" y="42"/>
                  </a:cubicBezTo>
                  <a:cubicBezTo>
                    <a:pt x="1553" y="40"/>
                    <a:pt x="1554" y="39"/>
                    <a:pt x="1555" y="38"/>
                  </a:cubicBezTo>
                  <a:cubicBezTo>
                    <a:pt x="1557" y="38"/>
                    <a:pt x="1559" y="39"/>
                    <a:pt x="1559" y="39"/>
                  </a:cubicBezTo>
                  <a:cubicBezTo>
                    <a:pt x="1559" y="39"/>
                    <a:pt x="1556" y="36"/>
                    <a:pt x="1554" y="37"/>
                  </a:cubicBezTo>
                  <a:cubicBezTo>
                    <a:pt x="1552" y="37"/>
                    <a:pt x="1551" y="38"/>
                    <a:pt x="1549" y="39"/>
                  </a:cubicBezTo>
                  <a:cubicBezTo>
                    <a:pt x="1547" y="39"/>
                    <a:pt x="1544" y="37"/>
                    <a:pt x="1544" y="37"/>
                  </a:cubicBezTo>
                  <a:cubicBezTo>
                    <a:pt x="1544" y="37"/>
                    <a:pt x="1545" y="35"/>
                    <a:pt x="1547" y="34"/>
                  </a:cubicBezTo>
                  <a:cubicBezTo>
                    <a:pt x="1550" y="34"/>
                    <a:pt x="1549" y="34"/>
                    <a:pt x="1553" y="33"/>
                  </a:cubicBezTo>
                  <a:cubicBezTo>
                    <a:pt x="1558" y="33"/>
                    <a:pt x="1562" y="36"/>
                    <a:pt x="1565" y="40"/>
                  </a:cubicBezTo>
                  <a:cubicBezTo>
                    <a:pt x="1569" y="45"/>
                    <a:pt x="1569" y="53"/>
                    <a:pt x="1569" y="53"/>
                  </a:cubicBezTo>
                  <a:cubicBezTo>
                    <a:pt x="1569" y="53"/>
                    <a:pt x="1568" y="48"/>
                    <a:pt x="1566" y="44"/>
                  </a:cubicBezTo>
                  <a:cubicBezTo>
                    <a:pt x="1563" y="41"/>
                    <a:pt x="1560" y="40"/>
                    <a:pt x="1560" y="40"/>
                  </a:cubicBezTo>
                  <a:close/>
                  <a:moveTo>
                    <a:pt x="1563" y="32"/>
                  </a:moveTo>
                  <a:cubicBezTo>
                    <a:pt x="1566" y="35"/>
                    <a:pt x="1567" y="40"/>
                    <a:pt x="1567" y="40"/>
                  </a:cubicBezTo>
                  <a:cubicBezTo>
                    <a:pt x="1567" y="40"/>
                    <a:pt x="1562" y="34"/>
                    <a:pt x="1557" y="30"/>
                  </a:cubicBezTo>
                  <a:cubicBezTo>
                    <a:pt x="1553" y="27"/>
                    <a:pt x="1550" y="30"/>
                    <a:pt x="1546" y="31"/>
                  </a:cubicBezTo>
                  <a:cubicBezTo>
                    <a:pt x="1541" y="33"/>
                    <a:pt x="1538" y="33"/>
                    <a:pt x="1538" y="33"/>
                  </a:cubicBezTo>
                  <a:cubicBezTo>
                    <a:pt x="1538" y="33"/>
                    <a:pt x="1538" y="30"/>
                    <a:pt x="1541" y="29"/>
                  </a:cubicBezTo>
                  <a:cubicBezTo>
                    <a:pt x="1544" y="28"/>
                    <a:pt x="1549" y="26"/>
                    <a:pt x="1549" y="26"/>
                  </a:cubicBezTo>
                  <a:cubicBezTo>
                    <a:pt x="1549" y="26"/>
                    <a:pt x="1542" y="23"/>
                    <a:pt x="1538" y="26"/>
                  </a:cubicBezTo>
                  <a:cubicBezTo>
                    <a:pt x="1535" y="29"/>
                    <a:pt x="1535" y="32"/>
                    <a:pt x="1532" y="34"/>
                  </a:cubicBezTo>
                  <a:cubicBezTo>
                    <a:pt x="1530" y="35"/>
                    <a:pt x="1526" y="34"/>
                    <a:pt x="1524" y="32"/>
                  </a:cubicBezTo>
                  <a:cubicBezTo>
                    <a:pt x="1522" y="29"/>
                    <a:pt x="1524" y="27"/>
                    <a:pt x="1525" y="26"/>
                  </a:cubicBezTo>
                  <a:cubicBezTo>
                    <a:pt x="1526" y="26"/>
                    <a:pt x="1528" y="26"/>
                    <a:pt x="1529" y="27"/>
                  </a:cubicBezTo>
                  <a:cubicBezTo>
                    <a:pt x="1530" y="28"/>
                    <a:pt x="1529" y="30"/>
                    <a:pt x="1529" y="30"/>
                  </a:cubicBezTo>
                  <a:cubicBezTo>
                    <a:pt x="1529" y="30"/>
                    <a:pt x="1530" y="30"/>
                    <a:pt x="1531" y="28"/>
                  </a:cubicBezTo>
                  <a:cubicBezTo>
                    <a:pt x="1532" y="27"/>
                    <a:pt x="1533" y="25"/>
                    <a:pt x="1535" y="23"/>
                  </a:cubicBezTo>
                  <a:cubicBezTo>
                    <a:pt x="1537" y="20"/>
                    <a:pt x="1541" y="20"/>
                    <a:pt x="1544" y="20"/>
                  </a:cubicBezTo>
                  <a:cubicBezTo>
                    <a:pt x="1547" y="20"/>
                    <a:pt x="1548" y="22"/>
                    <a:pt x="1548" y="22"/>
                  </a:cubicBezTo>
                  <a:cubicBezTo>
                    <a:pt x="1548" y="22"/>
                    <a:pt x="1548" y="20"/>
                    <a:pt x="1547" y="19"/>
                  </a:cubicBezTo>
                  <a:cubicBezTo>
                    <a:pt x="1547" y="17"/>
                    <a:pt x="1545" y="15"/>
                    <a:pt x="1545" y="15"/>
                  </a:cubicBezTo>
                  <a:cubicBezTo>
                    <a:pt x="1545" y="15"/>
                    <a:pt x="1549" y="15"/>
                    <a:pt x="1552" y="19"/>
                  </a:cubicBezTo>
                  <a:cubicBezTo>
                    <a:pt x="1555" y="22"/>
                    <a:pt x="1555" y="23"/>
                    <a:pt x="1557" y="26"/>
                  </a:cubicBezTo>
                  <a:cubicBezTo>
                    <a:pt x="1559" y="29"/>
                    <a:pt x="1561" y="31"/>
                    <a:pt x="1563" y="32"/>
                  </a:cubicBezTo>
                  <a:close/>
                  <a:moveTo>
                    <a:pt x="1576" y="86"/>
                  </a:moveTo>
                  <a:cubicBezTo>
                    <a:pt x="1577" y="88"/>
                    <a:pt x="1577" y="89"/>
                    <a:pt x="1575" y="91"/>
                  </a:cubicBezTo>
                  <a:cubicBezTo>
                    <a:pt x="1573" y="89"/>
                    <a:pt x="1572" y="88"/>
                    <a:pt x="1573" y="86"/>
                  </a:cubicBezTo>
                  <a:cubicBezTo>
                    <a:pt x="1574" y="84"/>
                    <a:pt x="1575" y="82"/>
                    <a:pt x="1575" y="82"/>
                  </a:cubicBezTo>
                  <a:cubicBezTo>
                    <a:pt x="1575" y="82"/>
                    <a:pt x="1576" y="84"/>
                    <a:pt x="1576" y="86"/>
                  </a:cubicBezTo>
                  <a:close/>
                  <a:moveTo>
                    <a:pt x="1573" y="77"/>
                  </a:moveTo>
                  <a:cubicBezTo>
                    <a:pt x="1572" y="79"/>
                    <a:pt x="1569" y="80"/>
                    <a:pt x="1566" y="78"/>
                  </a:cubicBezTo>
                  <a:cubicBezTo>
                    <a:pt x="1565" y="77"/>
                    <a:pt x="1564" y="75"/>
                    <a:pt x="1564" y="73"/>
                  </a:cubicBezTo>
                  <a:cubicBezTo>
                    <a:pt x="1563" y="70"/>
                    <a:pt x="1561" y="69"/>
                    <a:pt x="1560" y="68"/>
                  </a:cubicBezTo>
                  <a:cubicBezTo>
                    <a:pt x="1559" y="66"/>
                    <a:pt x="1559" y="65"/>
                    <a:pt x="1559" y="65"/>
                  </a:cubicBezTo>
                  <a:cubicBezTo>
                    <a:pt x="1559" y="65"/>
                    <a:pt x="1560" y="66"/>
                    <a:pt x="1561" y="66"/>
                  </a:cubicBezTo>
                  <a:cubicBezTo>
                    <a:pt x="1562" y="67"/>
                    <a:pt x="1566" y="66"/>
                    <a:pt x="1569" y="69"/>
                  </a:cubicBezTo>
                  <a:cubicBezTo>
                    <a:pt x="1573" y="72"/>
                    <a:pt x="1574" y="75"/>
                    <a:pt x="1573" y="77"/>
                  </a:cubicBezTo>
                  <a:close/>
                  <a:moveTo>
                    <a:pt x="1621" y="78"/>
                  </a:moveTo>
                  <a:cubicBezTo>
                    <a:pt x="1621" y="78"/>
                    <a:pt x="1619" y="79"/>
                    <a:pt x="1618" y="79"/>
                  </a:cubicBezTo>
                  <a:cubicBezTo>
                    <a:pt x="1616" y="79"/>
                    <a:pt x="1614" y="78"/>
                    <a:pt x="1613" y="78"/>
                  </a:cubicBezTo>
                  <a:cubicBezTo>
                    <a:pt x="1612" y="77"/>
                    <a:pt x="1610" y="76"/>
                    <a:pt x="1607" y="76"/>
                  </a:cubicBezTo>
                  <a:cubicBezTo>
                    <a:pt x="1604" y="76"/>
                    <a:pt x="1601" y="82"/>
                    <a:pt x="1601" y="82"/>
                  </a:cubicBezTo>
                  <a:cubicBezTo>
                    <a:pt x="1601" y="82"/>
                    <a:pt x="1605" y="80"/>
                    <a:pt x="1607" y="80"/>
                  </a:cubicBezTo>
                  <a:cubicBezTo>
                    <a:pt x="1609" y="80"/>
                    <a:pt x="1610" y="81"/>
                    <a:pt x="1610" y="83"/>
                  </a:cubicBezTo>
                  <a:cubicBezTo>
                    <a:pt x="1610" y="84"/>
                    <a:pt x="1607" y="85"/>
                    <a:pt x="1606" y="84"/>
                  </a:cubicBezTo>
                  <a:cubicBezTo>
                    <a:pt x="1605" y="83"/>
                    <a:pt x="1606" y="82"/>
                    <a:pt x="1603" y="83"/>
                  </a:cubicBezTo>
                  <a:cubicBezTo>
                    <a:pt x="1600" y="83"/>
                    <a:pt x="1598" y="85"/>
                    <a:pt x="1595" y="89"/>
                  </a:cubicBezTo>
                  <a:cubicBezTo>
                    <a:pt x="1590" y="94"/>
                    <a:pt x="1586" y="95"/>
                    <a:pt x="1586" y="95"/>
                  </a:cubicBezTo>
                  <a:cubicBezTo>
                    <a:pt x="1586" y="95"/>
                    <a:pt x="1588" y="95"/>
                    <a:pt x="1590" y="95"/>
                  </a:cubicBezTo>
                  <a:cubicBezTo>
                    <a:pt x="1592" y="94"/>
                    <a:pt x="1594" y="94"/>
                    <a:pt x="1594" y="94"/>
                  </a:cubicBezTo>
                  <a:cubicBezTo>
                    <a:pt x="1594" y="94"/>
                    <a:pt x="1592" y="95"/>
                    <a:pt x="1590" y="96"/>
                  </a:cubicBezTo>
                  <a:cubicBezTo>
                    <a:pt x="1588" y="97"/>
                    <a:pt x="1586" y="97"/>
                    <a:pt x="1583" y="97"/>
                  </a:cubicBezTo>
                  <a:cubicBezTo>
                    <a:pt x="1580" y="97"/>
                    <a:pt x="1578" y="97"/>
                    <a:pt x="1578" y="97"/>
                  </a:cubicBezTo>
                  <a:cubicBezTo>
                    <a:pt x="1578" y="97"/>
                    <a:pt x="1583" y="96"/>
                    <a:pt x="1586" y="94"/>
                  </a:cubicBezTo>
                  <a:cubicBezTo>
                    <a:pt x="1590" y="92"/>
                    <a:pt x="1592" y="88"/>
                    <a:pt x="1594" y="86"/>
                  </a:cubicBezTo>
                  <a:cubicBezTo>
                    <a:pt x="1597" y="83"/>
                    <a:pt x="1599" y="81"/>
                    <a:pt x="1599" y="81"/>
                  </a:cubicBezTo>
                  <a:cubicBezTo>
                    <a:pt x="1599" y="81"/>
                    <a:pt x="1596" y="81"/>
                    <a:pt x="1593" y="84"/>
                  </a:cubicBezTo>
                  <a:cubicBezTo>
                    <a:pt x="1590" y="86"/>
                    <a:pt x="1592" y="84"/>
                    <a:pt x="1587" y="89"/>
                  </a:cubicBezTo>
                  <a:cubicBezTo>
                    <a:pt x="1584" y="93"/>
                    <a:pt x="1579" y="94"/>
                    <a:pt x="1579" y="94"/>
                  </a:cubicBezTo>
                  <a:cubicBezTo>
                    <a:pt x="1579" y="94"/>
                    <a:pt x="1583" y="91"/>
                    <a:pt x="1586" y="88"/>
                  </a:cubicBezTo>
                  <a:cubicBezTo>
                    <a:pt x="1588" y="86"/>
                    <a:pt x="1588" y="86"/>
                    <a:pt x="1590" y="83"/>
                  </a:cubicBezTo>
                  <a:cubicBezTo>
                    <a:pt x="1592" y="81"/>
                    <a:pt x="1592" y="82"/>
                    <a:pt x="1594" y="79"/>
                  </a:cubicBezTo>
                  <a:cubicBezTo>
                    <a:pt x="1596" y="77"/>
                    <a:pt x="1598" y="72"/>
                    <a:pt x="1598" y="72"/>
                  </a:cubicBezTo>
                  <a:cubicBezTo>
                    <a:pt x="1598" y="72"/>
                    <a:pt x="1599" y="74"/>
                    <a:pt x="1598" y="75"/>
                  </a:cubicBezTo>
                  <a:cubicBezTo>
                    <a:pt x="1598" y="77"/>
                    <a:pt x="1599" y="78"/>
                    <a:pt x="1599" y="78"/>
                  </a:cubicBezTo>
                  <a:cubicBezTo>
                    <a:pt x="1599" y="78"/>
                    <a:pt x="1602" y="75"/>
                    <a:pt x="1603" y="73"/>
                  </a:cubicBezTo>
                  <a:cubicBezTo>
                    <a:pt x="1605" y="71"/>
                    <a:pt x="1608" y="71"/>
                    <a:pt x="1610" y="71"/>
                  </a:cubicBezTo>
                  <a:cubicBezTo>
                    <a:pt x="1612" y="71"/>
                    <a:pt x="1614" y="72"/>
                    <a:pt x="1617" y="75"/>
                  </a:cubicBezTo>
                  <a:cubicBezTo>
                    <a:pt x="1619" y="78"/>
                    <a:pt x="1621" y="78"/>
                    <a:pt x="1621" y="78"/>
                  </a:cubicBezTo>
                  <a:close/>
                  <a:moveTo>
                    <a:pt x="1587" y="78"/>
                  </a:moveTo>
                  <a:cubicBezTo>
                    <a:pt x="1588" y="78"/>
                    <a:pt x="1591" y="78"/>
                    <a:pt x="1591" y="78"/>
                  </a:cubicBezTo>
                  <a:cubicBezTo>
                    <a:pt x="1591" y="78"/>
                    <a:pt x="1589" y="79"/>
                    <a:pt x="1588" y="80"/>
                  </a:cubicBezTo>
                  <a:cubicBezTo>
                    <a:pt x="1586" y="81"/>
                    <a:pt x="1585" y="83"/>
                    <a:pt x="1583" y="86"/>
                  </a:cubicBezTo>
                  <a:cubicBezTo>
                    <a:pt x="1582" y="89"/>
                    <a:pt x="1581" y="91"/>
                    <a:pt x="1578" y="92"/>
                  </a:cubicBezTo>
                  <a:cubicBezTo>
                    <a:pt x="1576" y="91"/>
                    <a:pt x="1576" y="91"/>
                    <a:pt x="1576" y="91"/>
                  </a:cubicBezTo>
                  <a:cubicBezTo>
                    <a:pt x="1576" y="91"/>
                    <a:pt x="1577" y="91"/>
                    <a:pt x="1579" y="89"/>
                  </a:cubicBezTo>
                  <a:cubicBezTo>
                    <a:pt x="1580" y="88"/>
                    <a:pt x="1581" y="85"/>
                    <a:pt x="1582" y="83"/>
                  </a:cubicBezTo>
                  <a:cubicBezTo>
                    <a:pt x="1583" y="81"/>
                    <a:pt x="1584" y="79"/>
                    <a:pt x="1587" y="78"/>
                  </a:cubicBezTo>
                  <a:close/>
                  <a:moveTo>
                    <a:pt x="1648" y="64"/>
                  </a:moveTo>
                  <a:cubicBezTo>
                    <a:pt x="1645" y="68"/>
                    <a:pt x="1639" y="67"/>
                    <a:pt x="1636" y="67"/>
                  </a:cubicBezTo>
                  <a:cubicBezTo>
                    <a:pt x="1634" y="67"/>
                    <a:pt x="1630" y="66"/>
                    <a:pt x="1630" y="66"/>
                  </a:cubicBezTo>
                  <a:cubicBezTo>
                    <a:pt x="1630" y="66"/>
                    <a:pt x="1630" y="68"/>
                    <a:pt x="1631" y="70"/>
                  </a:cubicBezTo>
                  <a:cubicBezTo>
                    <a:pt x="1633" y="72"/>
                    <a:pt x="1634" y="71"/>
                    <a:pt x="1634" y="71"/>
                  </a:cubicBezTo>
                  <a:cubicBezTo>
                    <a:pt x="1634" y="71"/>
                    <a:pt x="1633" y="70"/>
                    <a:pt x="1634" y="69"/>
                  </a:cubicBezTo>
                  <a:cubicBezTo>
                    <a:pt x="1635" y="68"/>
                    <a:pt x="1638" y="69"/>
                    <a:pt x="1638" y="71"/>
                  </a:cubicBezTo>
                  <a:cubicBezTo>
                    <a:pt x="1638" y="73"/>
                    <a:pt x="1634" y="75"/>
                    <a:pt x="1630" y="74"/>
                  </a:cubicBezTo>
                  <a:cubicBezTo>
                    <a:pt x="1627" y="74"/>
                    <a:pt x="1622" y="69"/>
                    <a:pt x="1618" y="66"/>
                  </a:cubicBezTo>
                  <a:cubicBezTo>
                    <a:pt x="1614" y="62"/>
                    <a:pt x="1610" y="63"/>
                    <a:pt x="1607" y="63"/>
                  </a:cubicBezTo>
                  <a:cubicBezTo>
                    <a:pt x="1604" y="64"/>
                    <a:pt x="1601" y="66"/>
                    <a:pt x="1598" y="68"/>
                  </a:cubicBezTo>
                  <a:cubicBezTo>
                    <a:pt x="1596" y="70"/>
                    <a:pt x="1592" y="72"/>
                    <a:pt x="1592" y="72"/>
                  </a:cubicBezTo>
                  <a:cubicBezTo>
                    <a:pt x="1592" y="72"/>
                    <a:pt x="1595" y="69"/>
                    <a:pt x="1598" y="66"/>
                  </a:cubicBezTo>
                  <a:cubicBezTo>
                    <a:pt x="1600" y="64"/>
                    <a:pt x="1603" y="62"/>
                    <a:pt x="1606" y="60"/>
                  </a:cubicBezTo>
                  <a:cubicBezTo>
                    <a:pt x="1608" y="59"/>
                    <a:pt x="1616" y="59"/>
                    <a:pt x="1621" y="61"/>
                  </a:cubicBezTo>
                  <a:cubicBezTo>
                    <a:pt x="1626" y="62"/>
                    <a:pt x="1633" y="64"/>
                    <a:pt x="1633" y="64"/>
                  </a:cubicBezTo>
                  <a:cubicBezTo>
                    <a:pt x="1633" y="64"/>
                    <a:pt x="1625" y="60"/>
                    <a:pt x="1623" y="59"/>
                  </a:cubicBezTo>
                  <a:cubicBezTo>
                    <a:pt x="1621" y="57"/>
                    <a:pt x="1617" y="57"/>
                    <a:pt x="1613" y="57"/>
                  </a:cubicBezTo>
                  <a:cubicBezTo>
                    <a:pt x="1608" y="57"/>
                    <a:pt x="1606" y="56"/>
                    <a:pt x="1600" y="61"/>
                  </a:cubicBezTo>
                  <a:cubicBezTo>
                    <a:pt x="1595" y="66"/>
                    <a:pt x="1591" y="69"/>
                    <a:pt x="1591" y="69"/>
                  </a:cubicBezTo>
                  <a:cubicBezTo>
                    <a:pt x="1591" y="69"/>
                    <a:pt x="1592" y="68"/>
                    <a:pt x="1594" y="66"/>
                  </a:cubicBezTo>
                  <a:cubicBezTo>
                    <a:pt x="1595" y="64"/>
                    <a:pt x="1596" y="63"/>
                    <a:pt x="1599" y="59"/>
                  </a:cubicBezTo>
                  <a:cubicBezTo>
                    <a:pt x="1603" y="56"/>
                    <a:pt x="1608" y="54"/>
                    <a:pt x="1614" y="53"/>
                  </a:cubicBezTo>
                  <a:cubicBezTo>
                    <a:pt x="1619" y="52"/>
                    <a:pt x="1626" y="54"/>
                    <a:pt x="1629" y="54"/>
                  </a:cubicBezTo>
                  <a:cubicBezTo>
                    <a:pt x="1632" y="55"/>
                    <a:pt x="1635" y="53"/>
                    <a:pt x="1635" y="53"/>
                  </a:cubicBezTo>
                  <a:cubicBezTo>
                    <a:pt x="1635" y="53"/>
                    <a:pt x="1633" y="53"/>
                    <a:pt x="1632" y="52"/>
                  </a:cubicBezTo>
                  <a:cubicBezTo>
                    <a:pt x="1631" y="52"/>
                    <a:pt x="1631" y="49"/>
                    <a:pt x="1632" y="48"/>
                  </a:cubicBezTo>
                  <a:cubicBezTo>
                    <a:pt x="1633" y="48"/>
                    <a:pt x="1634" y="47"/>
                    <a:pt x="1636" y="49"/>
                  </a:cubicBezTo>
                  <a:cubicBezTo>
                    <a:pt x="1639" y="50"/>
                    <a:pt x="1638" y="53"/>
                    <a:pt x="1635" y="56"/>
                  </a:cubicBezTo>
                  <a:cubicBezTo>
                    <a:pt x="1632" y="58"/>
                    <a:pt x="1626" y="57"/>
                    <a:pt x="1625" y="57"/>
                  </a:cubicBezTo>
                  <a:cubicBezTo>
                    <a:pt x="1626" y="57"/>
                    <a:pt x="1632" y="60"/>
                    <a:pt x="1635" y="61"/>
                  </a:cubicBezTo>
                  <a:cubicBezTo>
                    <a:pt x="1638" y="63"/>
                    <a:pt x="1642" y="63"/>
                    <a:pt x="1644" y="62"/>
                  </a:cubicBezTo>
                  <a:cubicBezTo>
                    <a:pt x="1646" y="62"/>
                    <a:pt x="1646" y="61"/>
                    <a:pt x="1646" y="61"/>
                  </a:cubicBezTo>
                  <a:cubicBezTo>
                    <a:pt x="1646" y="61"/>
                    <a:pt x="1643" y="59"/>
                    <a:pt x="1644" y="57"/>
                  </a:cubicBezTo>
                  <a:cubicBezTo>
                    <a:pt x="1645" y="56"/>
                    <a:pt x="1647" y="55"/>
                    <a:pt x="1649" y="56"/>
                  </a:cubicBezTo>
                  <a:cubicBezTo>
                    <a:pt x="1651" y="57"/>
                    <a:pt x="1651" y="60"/>
                    <a:pt x="1648" y="64"/>
                  </a:cubicBezTo>
                  <a:close/>
                  <a:moveTo>
                    <a:pt x="1632" y="40"/>
                  </a:moveTo>
                  <a:cubicBezTo>
                    <a:pt x="1632" y="42"/>
                    <a:pt x="1631" y="46"/>
                    <a:pt x="1628" y="48"/>
                  </a:cubicBezTo>
                  <a:cubicBezTo>
                    <a:pt x="1625" y="51"/>
                    <a:pt x="1618" y="49"/>
                    <a:pt x="1613" y="49"/>
                  </a:cubicBezTo>
                  <a:cubicBezTo>
                    <a:pt x="1607" y="49"/>
                    <a:pt x="1600" y="50"/>
                    <a:pt x="1596" y="55"/>
                  </a:cubicBezTo>
                  <a:cubicBezTo>
                    <a:pt x="1592" y="59"/>
                    <a:pt x="1589" y="64"/>
                    <a:pt x="1589" y="64"/>
                  </a:cubicBezTo>
                  <a:cubicBezTo>
                    <a:pt x="1589" y="64"/>
                    <a:pt x="1589" y="60"/>
                    <a:pt x="1591" y="57"/>
                  </a:cubicBezTo>
                  <a:cubicBezTo>
                    <a:pt x="1593" y="53"/>
                    <a:pt x="1595" y="51"/>
                    <a:pt x="1601" y="48"/>
                  </a:cubicBezTo>
                  <a:cubicBezTo>
                    <a:pt x="1607" y="44"/>
                    <a:pt x="1616" y="45"/>
                    <a:pt x="1616" y="45"/>
                  </a:cubicBezTo>
                  <a:cubicBezTo>
                    <a:pt x="1615" y="45"/>
                    <a:pt x="1609" y="43"/>
                    <a:pt x="1603" y="45"/>
                  </a:cubicBezTo>
                  <a:cubicBezTo>
                    <a:pt x="1599" y="45"/>
                    <a:pt x="1595" y="48"/>
                    <a:pt x="1590" y="52"/>
                  </a:cubicBezTo>
                  <a:cubicBezTo>
                    <a:pt x="1586" y="57"/>
                    <a:pt x="1585" y="61"/>
                    <a:pt x="1585" y="61"/>
                  </a:cubicBezTo>
                  <a:cubicBezTo>
                    <a:pt x="1585" y="61"/>
                    <a:pt x="1585" y="57"/>
                    <a:pt x="1587" y="53"/>
                  </a:cubicBezTo>
                  <a:cubicBezTo>
                    <a:pt x="1589" y="50"/>
                    <a:pt x="1591" y="49"/>
                    <a:pt x="1595" y="45"/>
                  </a:cubicBezTo>
                  <a:cubicBezTo>
                    <a:pt x="1599" y="41"/>
                    <a:pt x="1604" y="41"/>
                    <a:pt x="1609" y="41"/>
                  </a:cubicBezTo>
                  <a:cubicBezTo>
                    <a:pt x="1614" y="40"/>
                    <a:pt x="1617" y="42"/>
                    <a:pt x="1619" y="43"/>
                  </a:cubicBezTo>
                  <a:cubicBezTo>
                    <a:pt x="1622" y="44"/>
                    <a:pt x="1624" y="45"/>
                    <a:pt x="1626" y="45"/>
                  </a:cubicBezTo>
                  <a:cubicBezTo>
                    <a:pt x="1627" y="44"/>
                    <a:pt x="1628" y="42"/>
                    <a:pt x="1628" y="42"/>
                  </a:cubicBezTo>
                  <a:cubicBezTo>
                    <a:pt x="1628" y="42"/>
                    <a:pt x="1626" y="43"/>
                    <a:pt x="1625" y="42"/>
                  </a:cubicBezTo>
                  <a:cubicBezTo>
                    <a:pt x="1624" y="41"/>
                    <a:pt x="1624" y="40"/>
                    <a:pt x="1625" y="38"/>
                  </a:cubicBezTo>
                  <a:cubicBezTo>
                    <a:pt x="1626" y="36"/>
                    <a:pt x="1631" y="38"/>
                    <a:pt x="1632" y="40"/>
                  </a:cubicBezTo>
                  <a:close/>
                  <a:moveTo>
                    <a:pt x="1606" y="37"/>
                  </a:moveTo>
                  <a:cubicBezTo>
                    <a:pt x="1606" y="37"/>
                    <a:pt x="1602" y="39"/>
                    <a:pt x="1600" y="39"/>
                  </a:cubicBezTo>
                  <a:cubicBezTo>
                    <a:pt x="1599" y="38"/>
                    <a:pt x="1598" y="37"/>
                    <a:pt x="1595" y="37"/>
                  </a:cubicBezTo>
                  <a:cubicBezTo>
                    <a:pt x="1593" y="36"/>
                    <a:pt x="1591" y="39"/>
                    <a:pt x="1591" y="39"/>
                  </a:cubicBezTo>
                  <a:cubicBezTo>
                    <a:pt x="1591" y="39"/>
                    <a:pt x="1593" y="38"/>
                    <a:pt x="1594" y="38"/>
                  </a:cubicBezTo>
                  <a:cubicBezTo>
                    <a:pt x="1596" y="39"/>
                    <a:pt x="1596" y="40"/>
                    <a:pt x="1594" y="42"/>
                  </a:cubicBezTo>
                  <a:cubicBezTo>
                    <a:pt x="1592" y="43"/>
                    <a:pt x="1591" y="43"/>
                    <a:pt x="1587" y="48"/>
                  </a:cubicBezTo>
                  <a:cubicBezTo>
                    <a:pt x="1582" y="53"/>
                    <a:pt x="1581" y="57"/>
                    <a:pt x="1581" y="57"/>
                  </a:cubicBezTo>
                  <a:cubicBezTo>
                    <a:pt x="1581" y="57"/>
                    <a:pt x="1583" y="49"/>
                    <a:pt x="1585" y="46"/>
                  </a:cubicBezTo>
                  <a:cubicBezTo>
                    <a:pt x="1587" y="42"/>
                    <a:pt x="1589" y="40"/>
                    <a:pt x="1589" y="40"/>
                  </a:cubicBezTo>
                  <a:cubicBezTo>
                    <a:pt x="1589" y="40"/>
                    <a:pt x="1586" y="41"/>
                    <a:pt x="1584" y="44"/>
                  </a:cubicBezTo>
                  <a:cubicBezTo>
                    <a:pt x="1581" y="48"/>
                    <a:pt x="1580" y="53"/>
                    <a:pt x="1580" y="53"/>
                  </a:cubicBezTo>
                  <a:cubicBezTo>
                    <a:pt x="1580" y="53"/>
                    <a:pt x="1581" y="45"/>
                    <a:pt x="1584" y="40"/>
                  </a:cubicBezTo>
                  <a:cubicBezTo>
                    <a:pt x="1587" y="36"/>
                    <a:pt x="1592" y="33"/>
                    <a:pt x="1596" y="33"/>
                  </a:cubicBezTo>
                  <a:cubicBezTo>
                    <a:pt x="1600" y="34"/>
                    <a:pt x="1600" y="34"/>
                    <a:pt x="1602" y="34"/>
                  </a:cubicBezTo>
                  <a:cubicBezTo>
                    <a:pt x="1604" y="35"/>
                    <a:pt x="1606" y="37"/>
                    <a:pt x="1606" y="37"/>
                  </a:cubicBezTo>
                  <a:close/>
                  <a:moveTo>
                    <a:pt x="1625" y="32"/>
                  </a:moveTo>
                  <a:cubicBezTo>
                    <a:pt x="1623" y="34"/>
                    <a:pt x="1619" y="35"/>
                    <a:pt x="1617" y="34"/>
                  </a:cubicBezTo>
                  <a:cubicBezTo>
                    <a:pt x="1614" y="32"/>
                    <a:pt x="1614" y="29"/>
                    <a:pt x="1611" y="26"/>
                  </a:cubicBezTo>
                  <a:cubicBezTo>
                    <a:pt x="1608" y="23"/>
                    <a:pt x="1601" y="26"/>
                    <a:pt x="1601" y="26"/>
                  </a:cubicBezTo>
                  <a:cubicBezTo>
                    <a:pt x="1601" y="26"/>
                    <a:pt x="1606" y="28"/>
                    <a:pt x="1608" y="29"/>
                  </a:cubicBezTo>
                  <a:cubicBezTo>
                    <a:pt x="1611" y="30"/>
                    <a:pt x="1611" y="33"/>
                    <a:pt x="1611" y="33"/>
                  </a:cubicBezTo>
                  <a:cubicBezTo>
                    <a:pt x="1611" y="33"/>
                    <a:pt x="1609" y="33"/>
                    <a:pt x="1603" y="31"/>
                  </a:cubicBezTo>
                  <a:cubicBezTo>
                    <a:pt x="1600" y="30"/>
                    <a:pt x="1596" y="27"/>
                    <a:pt x="1592" y="30"/>
                  </a:cubicBezTo>
                  <a:cubicBezTo>
                    <a:pt x="1587" y="34"/>
                    <a:pt x="1582" y="40"/>
                    <a:pt x="1582" y="40"/>
                  </a:cubicBezTo>
                  <a:cubicBezTo>
                    <a:pt x="1582" y="40"/>
                    <a:pt x="1583" y="35"/>
                    <a:pt x="1586" y="32"/>
                  </a:cubicBezTo>
                  <a:cubicBezTo>
                    <a:pt x="1588" y="31"/>
                    <a:pt x="1590" y="29"/>
                    <a:pt x="1592" y="26"/>
                  </a:cubicBezTo>
                  <a:cubicBezTo>
                    <a:pt x="1595" y="23"/>
                    <a:pt x="1594" y="22"/>
                    <a:pt x="1598" y="19"/>
                  </a:cubicBezTo>
                  <a:cubicBezTo>
                    <a:pt x="1601" y="15"/>
                    <a:pt x="1605" y="15"/>
                    <a:pt x="1605" y="15"/>
                  </a:cubicBezTo>
                  <a:cubicBezTo>
                    <a:pt x="1605" y="15"/>
                    <a:pt x="1603" y="17"/>
                    <a:pt x="1602" y="19"/>
                  </a:cubicBezTo>
                  <a:cubicBezTo>
                    <a:pt x="1602" y="20"/>
                    <a:pt x="1601" y="22"/>
                    <a:pt x="1601" y="22"/>
                  </a:cubicBezTo>
                  <a:cubicBezTo>
                    <a:pt x="1601" y="22"/>
                    <a:pt x="1603" y="20"/>
                    <a:pt x="1606" y="20"/>
                  </a:cubicBezTo>
                  <a:cubicBezTo>
                    <a:pt x="1609" y="20"/>
                    <a:pt x="1612" y="20"/>
                    <a:pt x="1615" y="23"/>
                  </a:cubicBezTo>
                  <a:cubicBezTo>
                    <a:pt x="1617" y="25"/>
                    <a:pt x="1617" y="27"/>
                    <a:pt x="1618" y="28"/>
                  </a:cubicBezTo>
                  <a:cubicBezTo>
                    <a:pt x="1619" y="30"/>
                    <a:pt x="1620" y="30"/>
                    <a:pt x="1620" y="30"/>
                  </a:cubicBezTo>
                  <a:cubicBezTo>
                    <a:pt x="1620" y="30"/>
                    <a:pt x="1619" y="28"/>
                    <a:pt x="1620" y="27"/>
                  </a:cubicBezTo>
                  <a:cubicBezTo>
                    <a:pt x="1622" y="26"/>
                    <a:pt x="1623" y="26"/>
                    <a:pt x="1625" y="26"/>
                  </a:cubicBezTo>
                  <a:cubicBezTo>
                    <a:pt x="1626" y="27"/>
                    <a:pt x="1627" y="29"/>
                    <a:pt x="1625" y="32"/>
                  </a:cubicBezTo>
                  <a:close/>
                  <a:moveTo>
                    <a:pt x="1590" y="65"/>
                  </a:moveTo>
                  <a:cubicBezTo>
                    <a:pt x="1590" y="65"/>
                    <a:pt x="1590" y="66"/>
                    <a:pt x="1590" y="68"/>
                  </a:cubicBezTo>
                  <a:cubicBezTo>
                    <a:pt x="1589" y="69"/>
                    <a:pt x="1586" y="70"/>
                    <a:pt x="1586" y="73"/>
                  </a:cubicBezTo>
                  <a:cubicBezTo>
                    <a:pt x="1585" y="75"/>
                    <a:pt x="1585" y="77"/>
                    <a:pt x="1583" y="78"/>
                  </a:cubicBezTo>
                  <a:cubicBezTo>
                    <a:pt x="1580" y="80"/>
                    <a:pt x="1577" y="79"/>
                    <a:pt x="1576" y="77"/>
                  </a:cubicBezTo>
                  <a:cubicBezTo>
                    <a:pt x="1575" y="75"/>
                    <a:pt x="1577" y="72"/>
                    <a:pt x="1580" y="69"/>
                  </a:cubicBezTo>
                  <a:cubicBezTo>
                    <a:pt x="1584" y="66"/>
                    <a:pt x="1587" y="67"/>
                    <a:pt x="1589" y="66"/>
                  </a:cubicBezTo>
                  <a:cubicBezTo>
                    <a:pt x="1590" y="66"/>
                    <a:pt x="1590" y="65"/>
                    <a:pt x="1590" y="65"/>
                  </a:cubicBezTo>
                  <a:close/>
                  <a:moveTo>
                    <a:pt x="1581" y="59"/>
                  </a:moveTo>
                  <a:cubicBezTo>
                    <a:pt x="1581" y="59"/>
                    <a:pt x="1581" y="62"/>
                    <a:pt x="1581" y="64"/>
                  </a:cubicBezTo>
                  <a:cubicBezTo>
                    <a:pt x="1580" y="66"/>
                    <a:pt x="1579" y="68"/>
                    <a:pt x="1577" y="69"/>
                  </a:cubicBezTo>
                  <a:cubicBezTo>
                    <a:pt x="1575" y="70"/>
                    <a:pt x="1575" y="72"/>
                    <a:pt x="1575" y="72"/>
                  </a:cubicBezTo>
                  <a:cubicBezTo>
                    <a:pt x="1575" y="72"/>
                    <a:pt x="1574" y="70"/>
                    <a:pt x="1573" y="69"/>
                  </a:cubicBezTo>
                  <a:cubicBezTo>
                    <a:pt x="1571" y="68"/>
                    <a:pt x="1569" y="66"/>
                    <a:pt x="1569" y="64"/>
                  </a:cubicBezTo>
                  <a:cubicBezTo>
                    <a:pt x="1568" y="62"/>
                    <a:pt x="1568" y="59"/>
                    <a:pt x="1568" y="59"/>
                  </a:cubicBezTo>
                  <a:cubicBezTo>
                    <a:pt x="1568" y="59"/>
                    <a:pt x="1569" y="60"/>
                    <a:pt x="1570" y="60"/>
                  </a:cubicBezTo>
                  <a:cubicBezTo>
                    <a:pt x="1571" y="61"/>
                    <a:pt x="1573" y="62"/>
                    <a:pt x="1574" y="63"/>
                  </a:cubicBezTo>
                  <a:cubicBezTo>
                    <a:pt x="1574" y="64"/>
                    <a:pt x="1575" y="66"/>
                    <a:pt x="1575" y="66"/>
                  </a:cubicBezTo>
                  <a:cubicBezTo>
                    <a:pt x="1575" y="66"/>
                    <a:pt x="1575" y="64"/>
                    <a:pt x="1576" y="63"/>
                  </a:cubicBezTo>
                  <a:cubicBezTo>
                    <a:pt x="1577" y="62"/>
                    <a:pt x="1578" y="61"/>
                    <a:pt x="1580" y="60"/>
                  </a:cubicBezTo>
                  <a:cubicBezTo>
                    <a:pt x="1581" y="60"/>
                    <a:pt x="1581" y="59"/>
                    <a:pt x="1581" y="59"/>
                  </a:cubicBezTo>
                  <a:close/>
                  <a:moveTo>
                    <a:pt x="1575" y="41"/>
                  </a:moveTo>
                  <a:cubicBezTo>
                    <a:pt x="1575" y="41"/>
                    <a:pt x="1575" y="41"/>
                    <a:pt x="1575" y="41"/>
                  </a:cubicBezTo>
                  <a:cubicBezTo>
                    <a:pt x="1575" y="41"/>
                    <a:pt x="1575" y="41"/>
                    <a:pt x="1575" y="41"/>
                  </a:cubicBezTo>
                  <a:close/>
                  <a:moveTo>
                    <a:pt x="1576" y="44"/>
                  </a:moveTo>
                  <a:cubicBezTo>
                    <a:pt x="1577" y="47"/>
                    <a:pt x="1578" y="48"/>
                    <a:pt x="1578" y="51"/>
                  </a:cubicBezTo>
                  <a:cubicBezTo>
                    <a:pt x="1578" y="52"/>
                    <a:pt x="1578" y="54"/>
                    <a:pt x="1577" y="56"/>
                  </a:cubicBezTo>
                  <a:cubicBezTo>
                    <a:pt x="1575" y="58"/>
                    <a:pt x="1575" y="60"/>
                    <a:pt x="1575" y="60"/>
                  </a:cubicBezTo>
                  <a:cubicBezTo>
                    <a:pt x="1575" y="60"/>
                    <a:pt x="1575" y="58"/>
                    <a:pt x="1573" y="56"/>
                  </a:cubicBezTo>
                  <a:cubicBezTo>
                    <a:pt x="1572" y="54"/>
                    <a:pt x="1571" y="52"/>
                    <a:pt x="1571" y="51"/>
                  </a:cubicBezTo>
                  <a:cubicBezTo>
                    <a:pt x="1572" y="48"/>
                    <a:pt x="1573" y="47"/>
                    <a:pt x="1574" y="44"/>
                  </a:cubicBezTo>
                  <a:cubicBezTo>
                    <a:pt x="1575" y="42"/>
                    <a:pt x="1575" y="42"/>
                    <a:pt x="1575" y="41"/>
                  </a:cubicBezTo>
                  <a:cubicBezTo>
                    <a:pt x="1575" y="42"/>
                    <a:pt x="1575" y="42"/>
                    <a:pt x="1576" y="44"/>
                  </a:cubicBezTo>
                  <a:close/>
                  <a:moveTo>
                    <a:pt x="1570" y="4"/>
                  </a:moveTo>
                  <a:cubicBezTo>
                    <a:pt x="1571" y="2"/>
                    <a:pt x="1572" y="1"/>
                    <a:pt x="1573" y="0"/>
                  </a:cubicBezTo>
                  <a:cubicBezTo>
                    <a:pt x="1577" y="0"/>
                    <a:pt x="1577" y="0"/>
                    <a:pt x="1577" y="0"/>
                  </a:cubicBezTo>
                  <a:cubicBezTo>
                    <a:pt x="1577" y="1"/>
                    <a:pt x="1578" y="2"/>
                    <a:pt x="1580" y="4"/>
                  </a:cubicBezTo>
                  <a:cubicBezTo>
                    <a:pt x="1582" y="6"/>
                    <a:pt x="1583" y="9"/>
                    <a:pt x="1583" y="12"/>
                  </a:cubicBezTo>
                  <a:cubicBezTo>
                    <a:pt x="1582" y="16"/>
                    <a:pt x="1580" y="19"/>
                    <a:pt x="1579" y="22"/>
                  </a:cubicBezTo>
                  <a:cubicBezTo>
                    <a:pt x="1577" y="24"/>
                    <a:pt x="1577" y="28"/>
                    <a:pt x="1577" y="28"/>
                  </a:cubicBezTo>
                  <a:cubicBezTo>
                    <a:pt x="1577" y="28"/>
                    <a:pt x="1579" y="27"/>
                    <a:pt x="1580" y="26"/>
                  </a:cubicBezTo>
                  <a:cubicBezTo>
                    <a:pt x="1581" y="25"/>
                    <a:pt x="1581" y="23"/>
                    <a:pt x="1582" y="20"/>
                  </a:cubicBezTo>
                  <a:cubicBezTo>
                    <a:pt x="1583" y="18"/>
                    <a:pt x="1584" y="15"/>
                    <a:pt x="1586" y="13"/>
                  </a:cubicBezTo>
                  <a:cubicBezTo>
                    <a:pt x="1589" y="11"/>
                    <a:pt x="1594" y="11"/>
                    <a:pt x="1594" y="11"/>
                  </a:cubicBezTo>
                  <a:cubicBezTo>
                    <a:pt x="1594" y="11"/>
                    <a:pt x="1591" y="13"/>
                    <a:pt x="1590" y="15"/>
                  </a:cubicBezTo>
                  <a:cubicBezTo>
                    <a:pt x="1589" y="16"/>
                    <a:pt x="1589" y="19"/>
                    <a:pt x="1588" y="23"/>
                  </a:cubicBezTo>
                  <a:cubicBezTo>
                    <a:pt x="1587" y="27"/>
                    <a:pt x="1584" y="28"/>
                    <a:pt x="1582" y="32"/>
                  </a:cubicBezTo>
                  <a:cubicBezTo>
                    <a:pt x="1579" y="36"/>
                    <a:pt x="1580" y="47"/>
                    <a:pt x="1580" y="47"/>
                  </a:cubicBezTo>
                  <a:cubicBezTo>
                    <a:pt x="1580" y="47"/>
                    <a:pt x="1580" y="39"/>
                    <a:pt x="1578" y="36"/>
                  </a:cubicBezTo>
                  <a:cubicBezTo>
                    <a:pt x="1577" y="32"/>
                    <a:pt x="1576" y="32"/>
                    <a:pt x="1576" y="28"/>
                  </a:cubicBezTo>
                  <a:cubicBezTo>
                    <a:pt x="1576" y="24"/>
                    <a:pt x="1577" y="20"/>
                    <a:pt x="1578" y="17"/>
                  </a:cubicBezTo>
                  <a:cubicBezTo>
                    <a:pt x="1579" y="14"/>
                    <a:pt x="1579" y="14"/>
                    <a:pt x="1579" y="12"/>
                  </a:cubicBezTo>
                  <a:cubicBezTo>
                    <a:pt x="1579" y="10"/>
                    <a:pt x="1577" y="9"/>
                    <a:pt x="1577" y="7"/>
                  </a:cubicBezTo>
                  <a:cubicBezTo>
                    <a:pt x="1576" y="6"/>
                    <a:pt x="1575" y="3"/>
                    <a:pt x="1575" y="3"/>
                  </a:cubicBezTo>
                  <a:cubicBezTo>
                    <a:pt x="1575" y="3"/>
                    <a:pt x="1574" y="6"/>
                    <a:pt x="1573" y="7"/>
                  </a:cubicBezTo>
                  <a:cubicBezTo>
                    <a:pt x="1572" y="9"/>
                    <a:pt x="1571" y="10"/>
                    <a:pt x="1571" y="12"/>
                  </a:cubicBezTo>
                  <a:cubicBezTo>
                    <a:pt x="1570" y="14"/>
                    <a:pt x="1571" y="14"/>
                    <a:pt x="1572" y="17"/>
                  </a:cubicBezTo>
                  <a:cubicBezTo>
                    <a:pt x="1572" y="20"/>
                    <a:pt x="1574" y="24"/>
                    <a:pt x="1574" y="28"/>
                  </a:cubicBezTo>
                  <a:cubicBezTo>
                    <a:pt x="1574" y="32"/>
                    <a:pt x="1573" y="32"/>
                    <a:pt x="1571" y="36"/>
                  </a:cubicBezTo>
                  <a:cubicBezTo>
                    <a:pt x="1570" y="39"/>
                    <a:pt x="1569" y="47"/>
                    <a:pt x="1569" y="47"/>
                  </a:cubicBezTo>
                  <a:cubicBezTo>
                    <a:pt x="1569" y="47"/>
                    <a:pt x="1570" y="36"/>
                    <a:pt x="1568" y="32"/>
                  </a:cubicBezTo>
                  <a:cubicBezTo>
                    <a:pt x="1566" y="28"/>
                    <a:pt x="1563" y="27"/>
                    <a:pt x="1562" y="23"/>
                  </a:cubicBezTo>
                  <a:cubicBezTo>
                    <a:pt x="1561" y="19"/>
                    <a:pt x="1561" y="16"/>
                    <a:pt x="1559" y="15"/>
                  </a:cubicBezTo>
                  <a:cubicBezTo>
                    <a:pt x="1558" y="13"/>
                    <a:pt x="1556" y="11"/>
                    <a:pt x="1556" y="11"/>
                  </a:cubicBezTo>
                  <a:cubicBezTo>
                    <a:pt x="1556" y="11"/>
                    <a:pt x="1561" y="11"/>
                    <a:pt x="1563" y="13"/>
                  </a:cubicBezTo>
                  <a:cubicBezTo>
                    <a:pt x="1565" y="15"/>
                    <a:pt x="1567" y="18"/>
                    <a:pt x="1568" y="20"/>
                  </a:cubicBezTo>
                  <a:cubicBezTo>
                    <a:pt x="1568" y="23"/>
                    <a:pt x="1569" y="25"/>
                    <a:pt x="1570" y="26"/>
                  </a:cubicBezTo>
                  <a:cubicBezTo>
                    <a:pt x="1571" y="27"/>
                    <a:pt x="1572" y="28"/>
                    <a:pt x="1572" y="28"/>
                  </a:cubicBezTo>
                  <a:cubicBezTo>
                    <a:pt x="1572" y="28"/>
                    <a:pt x="1573" y="24"/>
                    <a:pt x="1571" y="22"/>
                  </a:cubicBezTo>
                  <a:cubicBezTo>
                    <a:pt x="1569" y="19"/>
                    <a:pt x="1567" y="16"/>
                    <a:pt x="1567" y="12"/>
                  </a:cubicBezTo>
                  <a:cubicBezTo>
                    <a:pt x="1566" y="9"/>
                    <a:pt x="1568" y="6"/>
                    <a:pt x="1570" y="4"/>
                  </a:cubicBezTo>
                  <a:close/>
                  <a:moveTo>
                    <a:pt x="1745" y="96"/>
                  </a:moveTo>
                  <a:cubicBezTo>
                    <a:pt x="1745" y="117"/>
                    <a:pt x="1725" y="132"/>
                    <a:pt x="1721" y="134"/>
                  </a:cubicBezTo>
                  <a:cubicBezTo>
                    <a:pt x="1717" y="137"/>
                    <a:pt x="1719" y="136"/>
                    <a:pt x="1719" y="138"/>
                  </a:cubicBezTo>
                  <a:cubicBezTo>
                    <a:pt x="1719" y="141"/>
                    <a:pt x="1713" y="145"/>
                    <a:pt x="1710" y="144"/>
                  </a:cubicBezTo>
                  <a:cubicBezTo>
                    <a:pt x="1706" y="142"/>
                    <a:pt x="1711" y="142"/>
                    <a:pt x="1714" y="138"/>
                  </a:cubicBezTo>
                  <a:cubicBezTo>
                    <a:pt x="1714" y="137"/>
                    <a:pt x="1713" y="139"/>
                    <a:pt x="1703" y="139"/>
                  </a:cubicBezTo>
                  <a:cubicBezTo>
                    <a:pt x="1693" y="139"/>
                    <a:pt x="1690" y="126"/>
                    <a:pt x="1689" y="127"/>
                  </a:cubicBezTo>
                  <a:cubicBezTo>
                    <a:pt x="1688" y="129"/>
                    <a:pt x="1684" y="128"/>
                    <a:pt x="1683" y="127"/>
                  </a:cubicBezTo>
                  <a:cubicBezTo>
                    <a:pt x="1683" y="126"/>
                    <a:pt x="1683" y="123"/>
                    <a:pt x="1686" y="122"/>
                  </a:cubicBezTo>
                  <a:cubicBezTo>
                    <a:pt x="1688" y="122"/>
                    <a:pt x="1689" y="123"/>
                    <a:pt x="1690" y="122"/>
                  </a:cubicBezTo>
                  <a:cubicBezTo>
                    <a:pt x="1691" y="113"/>
                    <a:pt x="1700" y="116"/>
                    <a:pt x="1700" y="119"/>
                  </a:cubicBezTo>
                  <a:cubicBezTo>
                    <a:pt x="1701" y="122"/>
                    <a:pt x="1697" y="124"/>
                    <a:pt x="1695" y="124"/>
                  </a:cubicBezTo>
                  <a:cubicBezTo>
                    <a:pt x="1694" y="124"/>
                    <a:pt x="1692" y="123"/>
                    <a:pt x="1693" y="126"/>
                  </a:cubicBezTo>
                  <a:cubicBezTo>
                    <a:pt x="1693" y="129"/>
                    <a:pt x="1698" y="136"/>
                    <a:pt x="1706" y="136"/>
                  </a:cubicBezTo>
                  <a:cubicBezTo>
                    <a:pt x="1713" y="136"/>
                    <a:pt x="1718" y="136"/>
                    <a:pt x="1731" y="122"/>
                  </a:cubicBezTo>
                  <a:cubicBezTo>
                    <a:pt x="1743" y="108"/>
                    <a:pt x="1742" y="92"/>
                    <a:pt x="1739" y="90"/>
                  </a:cubicBezTo>
                  <a:cubicBezTo>
                    <a:pt x="1738" y="88"/>
                    <a:pt x="1736" y="85"/>
                    <a:pt x="1739" y="85"/>
                  </a:cubicBezTo>
                  <a:cubicBezTo>
                    <a:pt x="1742" y="85"/>
                    <a:pt x="1745" y="89"/>
                    <a:pt x="1745" y="96"/>
                  </a:cubicBezTo>
                  <a:close/>
                  <a:moveTo>
                    <a:pt x="1724" y="116"/>
                  </a:moveTo>
                  <a:cubicBezTo>
                    <a:pt x="1724" y="124"/>
                    <a:pt x="1722" y="127"/>
                    <a:pt x="1718" y="130"/>
                  </a:cubicBezTo>
                  <a:cubicBezTo>
                    <a:pt x="1714" y="133"/>
                    <a:pt x="1720" y="126"/>
                    <a:pt x="1720" y="119"/>
                  </a:cubicBezTo>
                  <a:cubicBezTo>
                    <a:pt x="1720" y="115"/>
                    <a:pt x="1716" y="111"/>
                    <a:pt x="1715" y="111"/>
                  </a:cubicBezTo>
                  <a:cubicBezTo>
                    <a:pt x="1715" y="111"/>
                    <a:pt x="1720" y="121"/>
                    <a:pt x="1715" y="128"/>
                  </a:cubicBezTo>
                  <a:cubicBezTo>
                    <a:pt x="1710" y="135"/>
                    <a:pt x="1708" y="133"/>
                    <a:pt x="1708" y="133"/>
                  </a:cubicBezTo>
                  <a:cubicBezTo>
                    <a:pt x="1708" y="133"/>
                    <a:pt x="1712" y="133"/>
                    <a:pt x="1713" y="128"/>
                  </a:cubicBezTo>
                  <a:cubicBezTo>
                    <a:pt x="1713" y="123"/>
                    <a:pt x="1711" y="121"/>
                    <a:pt x="1708" y="119"/>
                  </a:cubicBezTo>
                  <a:cubicBezTo>
                    <a:pt x="1704" y="117"/>
                    <a:pt x="1702" y="116"/>
                    <a:pt x="1703" y="115"/>
                  </a:cubicBezTo>
                  <a:cubicBezTo>
                    <a:pt x="1706" y="113"/>
                    <a:pt x="1712" y="116"/>
                    <a:pt x="1714" y="123"/>
                  </a:cubicBezTo>
                  <a:cubicBezTo>
                    <a:pt x="1714" y="123"/>
                    <a:pt x="1716" y="113"/>
                    <a:pt x="1711" y="110"/>
                  </a:cubicBezTo>
                  <a:cubicBezTo>
                    <a:pt x="1707" y="107"/>
                    <a:pt x="1704" y="103"/>
                    <a:pt x="1704" y="102"/>
                  </a:cubicBezTo>
                  <a:cubicBezTo>
                    <a:pt x="1707" y="101"/>
                    <a:pt x="1715" y="106"/>
                    <a:pt x="1717" y="110"/>
                  </a:cubicBezTo>
                  <a:cubicBezTo>
                    <a:pt x="1717" y="108"/>
                    <a:pt x="1714" y="103"/>
                    <a:pt x="1715" y="103"/>
                  </a:cubicBezTo>
                  <a:cubicBezTo>
                    <a:pt x="1718" y="103"/>
                    <a:pt x="1724" y="107"/>
                    <a:pt x="1724" y="116"/>
                  </a:cubicBezTo>
                  <a:close/>
                  <a:moveTo>
                    <a:pt x="1735" y="88"/>
                  </a:moveTo>
                  <a:cubicBezTo>
                    <a:pt x="1736" y="92"/>
                    <a:pt x="1737" y="100"/>
                    <a:pt x="1735" y="106"/>
                  </a:cubicBezTo>
                  <a:cubicBezTo>
                    <a:pt x="1733" y="113"/>
                    <a:pt x="1733" y="114"/>
                    <a:pt x="1733" y="107"/>
                  </a:cubicBezTo>
                  <a:cubicBezTo>
                    <a:pt x="1734" y="100"/>
                    <a:pt x="1734" y="99"/>
                    <a:pt x="1732" y="94"/>
                  </a:cubicBezTo>
                  <a:cubicBezTo>
                    <a:pt x="1729" y="89"/>
                    <a:pt x="1726" y="86"/>
                    <a:pt x="1726" y="86"/>
                  </a:cubicBezTo>
                  <a:cubicBezTo>
                    <a:pt x="1726" y="86"/>
                    <a:pt x="1728" y="89"/>
                    <a:pt x="1729" y="95"/>
                  </a:cubicBezTo>
                  <a:cubicBezTo>
                    <a:pt x="1730" y="101"/>
                    <a:pt x="1731" y="109"/>
                    <a:pt x="1730" y="113"/>
                  </a:cubicBezTo>
                  <a:cubicBezTo>
                    <a:pt x="1730" y="117"/>
                    <a:pt x="1727" y="122"/>
                    <a:pt x="1727" y="122"/>
                  </a:cubicBezTo>
                  <a:cubicBezTo>
                    <a:pt x="1727" y="122"/>
                    <a:pt x="1732" y="109"/>
                    <a:pt x="1725" y="103"/>
                  </a:cubicBezTo>
                  <a:cubicBezTo>
                    <a:pt x="1719" y="96"/>
                    <a:pt x="1717" y="97"/>
                    <a:pt x="1717" y="97"/>
                  </a:cubicBezTo>
                  <a:cubicBezTo>
                    <a:pt x="1717" y="97"/>
                    <a:pt x="1718" y="95"/>
                    <a:pt x="1720" y="95"/>
                  </a:cubicBezTo>
                  <a:cubicBezTo>
                    <a:pt x="1723" y="95"/>
                    <a:pt x="1725" y="97"/>
                    <a:pt x="1725" y="97"/>
                  </a:cubicBezTo>
                  <a:cubicBezTo>
                    <a:pt x="1725" y="97"/>
                    <a:pt x="1725" y="93"/>
                    <a:pt x="1722" y="91"/>
                  </a:cubicBezTo>
                  <a:cubicBezTo>
                    <a:pt x="1719" y="89"/>
                    <a:pt x="1716" y="87"/>
                    <a:pt x="1714" y="89"/>
                  </a:cubicBezTo>
                  <a:cubicBezTo>
                    <a:pt x="1712" y="90"/>
                    <a:pt x="1712" y="92"/>
                    <a:pt x="1710" y="92"/>
                  </a:cubicBezTo>
                  <a:cubicBezTo>
                    <a:pt x="1706" y="93"/>
                    <a:pt x="1707" y="88"/>
                    <a:pt x="1710" y="86"/>
                  </a:cubicBezTo>
                  <a:cubicBezTo>
                    <a:pt x="1713" y="84"/>
                    <a:pt x="1712" y="85"/>
                    <a:pt x="1714" y="85"/>
                  </a:cubicBezTo>
                  <a:cubicBezTo>
                    <a:pt x="1717" y="85"/>
                    <a:pt x="1719" y="86"/>
                    <a:pt x="1719" y="86"/>
                  </a:cubicBezTo>
                  <a:cubicBezTo>
                    <a:pt x="1719" y="86"/>
                    <a:pt x="1720" y="84"/>
                    <a:pt x="1717" y="80"/>
                  </a:cubicBezTo>
                  <a:cubicBezTo>
                    <a:pt x="1713" y="77"/>
                    <a:pt x="1713" y="78"/>
                    <a:pt x="1712" y="79"/>
                  </a:cubicBezTo>
                  <a:cubicBezTo>
                    <a:pt x="1710" y="80"/>
                    <a:pt x="1708" y="81"/>
                    <a:pt x="1707" y="79"/>
                  </a:cubicBezTo>
                  <a:cubicBezTo>
                    <a:pt x="1706" y="77"/>
                    <a:pt x="1708" y="75"/>
                    <a:pt x="1710" y="74"/>
                  </a:cubicBezTo>
                  <a:cubicBezTo>
                    <a:pt x="1713" y="74"/>
                    <a:pt x="1717" y="77"/>
                    <a:pt x="1717" y="77"/>
                  </a:cubicBezTo>
                  <a:cubicBezTo>
                    <a:pt x="1717" y="77"/>
                    <a:pt x="1716" y="76"/>
                    <a:pt x="1716" y="72"/>
                  </a:cubicBezTo>
                  <a:cubicBezTo>
                    <a:pt x="1716" y="68"/>
                    <a:pt x="1719" y="66"/>
                    <a:pt x="1721" y="66"/>
                  </a:cubicBezTo>
                  <a:cubicBezTo>
                    <a:pt x="1723" y="66"/>
                    <a:pt x="1725" y="67"/>
                    <a:pt x="1725" y="69"/>
                  </a:cubicBezTo>
                  <a:cubicBezTo>
                    <a:pt x="1725" y="71"/>
                    <a:pt x="1724" y="71"/>
                    <a:pt x="1723" y="71"/>
                  </a:cubicBezTo>
                  <a:cubicBezTo>
                    <a:pt x="1721" y="71"/>
                    <a:pt x="1718" y="70"/>
                    <a:pt x="1720" y="73"/>
                  </a:cubicBezTo>
                  <a:cubicBezTo>
                    <a:pt x="1721" y="76"/>
                    <a:pt x="1724" y="78"/>
                    <a:pt x="1725" y="78"/>
                  </a:cubicBezTo>
                  <a:cubicBezTo>
                    <a:pt x="1726" y="79"/>
                    <a:pt x="1724" y="75"/>
                    <a:pt x="1726" y="73"/>
                  </a:cubicBezTo>
                  <a:cubicBezTo>
                    <a:pt x="1728" y="71"/>
                    <a:pt x="1730" y="71"/>
                    <a:pt x="1731" y="72"/>
                  </a:cubicBezTo>
                  <a:cubicBezTo>
                    <a:pt x="1733" y="73"/>
                    <a:pt x="1735" y="77"/>
                    <a:pt x="1731" y="78"/>
                  </a:cubicBezTo>
                  <a:cubicBezTo>
                    <a:pt x="1728" y="78"/>
                    <a:pt x="1727" y="78"/>
                    <a:pt x="1728" y="80"/>
                  </a:cubicBezTo>
                  <a:cubicBezTo>
                    <a:pt x="1729" y="82"/>
                    <a:pt x="1734" y="84"/>
                    <a:pt x="1735" y="88"/>
                  </a:cubicBezTo>
                  <a:close/>
                  <a:moveTo>
                    <a:pt x="1745" y="80"/>
                  </a:moveTo>
                  <a:cubicBezTo>
                    <a:pt x="1746" y="84"/>
                    <a:pt x="1747" y="87"/>
                    <a:pt x="1747" y="89"/>
                  </a:cubicBezTo>
                  <a:cubicBezTo>
                    <a:pt x="1747" y="87"/>
                    <a:pt x="1746" y="84"/>
                    <a:pt x="1744" y="82"/>
                  </a:cubicBezTo>
                  <a:cubicBezTo>
                    <a:pt x="1741" y="78"/>
                    <a:pt x="1741" y="80"/>
                    <a:pt x="1739" y="80"/>
                  </a:cubicBezTo>
                  <a:cubicBezTo>
                    <a:pt x="1738" y="80"/>
                    <a:pt x="1737" y="82"/>
                    <a:pt x="1736" y="82"/>
                  </a:cubicBezTo>
                  <a:cubicBezTo>
                    <a:pt x="1734" y="82"/>
                    <a:pt x="1733" y="80"/>
                    <a:pt x="1734" y="78"/>
                  </a:cubicBezTo>
                  <a:cubicBezTo>
                    <a:pt x="1734" y="77"/>
                    <a:pt x="1736" y="75"/>
                    <a:pt x="1737" y="75"/>
                  </a:cubicBezTo>
                  <a:cubicBezTo>
                    <a:pt x="1739" y="75"/>
                    <a:pt x="1742" y="76"/>
                    <a:pt x="1742" y="76"/>
                  </a:cubicBezTo>
                  <a:cubicBezTo>
                    <a:pt x="1742" y="76"/>
                    <a:pt x="1742" y="73"/>
                    <a:pt x="1741" y="70"/>
                  </a:cubicBezTo>
                  <a:cubicBezTo>
                    <a:pt x="1740" y="68"/>
                    <a:pt x="1738" y="64"/>
                    <a:pt x="1735" y="61"/>
                  </a:cubicBezTo>
                  <a:cubicBezTo>
                    <a:pt x="1733" y="59"/>
                    <a:pt x="1732" y="59"/>
                    <a:pt x="1731" y="59"/>
                  </a:cubicBezTo>
                  <a:cubicBezTo>
                    <a:pt x="1730" y="59"/>
                    <a:pt x="1730" y="62"/>
                    <a:pt x="1730" y="63"/>
                  </a:cubicBezTo>
                  <a:cubicBezTo>
                    <a:pt x="1729" y="63"/>
                    <a:pt x="1727" y="64"/>
                    <a:pt x="1725" y="62"/>
                  </a:cubicBezTo>
                  <a:cubicBezTo>
                    <a:pt x="1723" y="59"/>
                    <a:pt x="1725" y="56"/>
                    <a:pt x="1728" y="55"/>
                  </a:cubicBezTo>
                  <a:cubicBezTo>
                    <a:pt x="1731" y="54"/>
                    <a:pt x="1733" y="55"/>
                    <a:pt x="1735" y="57"/>
                  </a:cubicBezTo>
                  <a:cubicBezTo>
                    <a:pt x="1738" y="60"/>
                    <a:pt x="1742" y="66"/>
                    <a:pt x="1742" y="66"/>
                  </a:cubicBezTo>
                  <a:cubicBezTo>
                    <a:pt x="1742" y="66"/>
                    <a:pt x="1743" y="55"/>
                    <a:pt x="1733" y="50"/>
                  </a:cubicBezTo>
                  <a:cubicBezTo>
                    <a:pt x="1727" y="47"/>
                    <a:pt x="1727" y="46"/>
                    <a:pt x="1724" y="48"/>
                  </a:cubicBezTo>
                  <a:cubicBezTo>
                    <a:pt x="1721" y="51"/>
                    <a:pt x="1717" y="49"/>
                    <a:pt x="1718" y="46"/>
                  </a:cubicBezTo>
                  <a:cubicBezTo>
                    <a:pt x="1718" y="43"/>
                    <a:pt x="1722" y="41"/>
                    <a:pt x="1725" y="42"/>
                  </a:cubicBezTo>
                  <a:cubicBezTo>
                    <a:pt x="1727" y="43"/>
                    <a:pt x="1729" y="43"/>
                    <a:pt x="1731" y="44"/>
                  </a:cubicBezTo>
                  <a:cubicBezTo>
                    <a:pt x="1732" y="45"/>
                    <a:pt x="1728" y="41"/>
                    <a:pt x="1722" y="41"/>
                  </a:cubicBezTo>
                  <a:cubicBezTo>
                    <a:pt x="1716" y="41"/>
                    <a:pt x="1712" y="46"/>
                    <a:pt x="1712" y="47"/>
                  </a:cubicBezTo>
                  <a:cubicBezTo>
                    <a:pt x="1712" y="49"/>
                    <a:pt x="1711" y="54"/>
                    <a:pt x="1712" y="55"/>
                  </a:cubicBezTo>
                  <a:cubicBezTo>
                    <a:pt x="1713" y="56"/>
                    <a:pt x="1714" y="56"/>
                    <a:pt x="1715" y="56"/>
                  </a:cubicBezTo>
                  <a:cubicBezTo>
                    <a:pt x="1716" y="55"/>
                    <a:pt x="1715" y="51"/>
                    <a:pt x="1718" y="51"/>
                  </a:cubicBezTo>
                  <a:cubicBezTo>
                    <a:pt x="1721" y="52"/>
                    <a:pt x="1721" y="57"/>
                    <a:pt x="1720" y="59"/>
                  </a:cubicBezTo>
                  <a:cubicBezTo>
                    <a:pt x="1718" y="61"/>
                    <a:pt x="1715" y="63"/>
                    <a:pt x="1711" y="61"/>
                  </a:cubicBezTo>
                  <a:cubicBezTo>
                    <a:pt x="1706" y="58"/>
                    <a:pt x="1708" y="53"/>
                    <a:pt x="1708" y="53"/>
                  </a:cubicBezTo>
                  <a:cubicBezTo>
                    <a:pt x="1708" y="53"/>
                    <a:pt x="1704" y="57"/>
                    <a:pt x="1700" y="55"/>
                  </a:cubicBezTo>
                  <a:cubicBezTo>
                    <a:pt x="1696" y="52"/>
                    <a:pt x="1700" y="51"/>
                    <a:pt x="1702" y="51"/>
                  </a:cubicBezTo>
                  <a:cubicBezTo>
                    <a:pt x="1704" y="51"/>
                    <a:pt x="1709" y="42"/>
                    <a:pt x="1714" y="40"/>
                  </a:cubicBezTo>
                  <a:cubicBezTo>
                    <a:pt x="1720" y="38"/>
                    <a:pt x="1726" y="39"/>
                    <a:pt x="1726" y="39"/>
                  </a:cubicBezTo>
                  <a:cubicBezTo>
                    <a:pt x="1726" y="39"/>
                    <a:pt x="1720" y="35"/>
                    <a:pt x="1717" y="35"/>
                  </a:cubicBezTo>
                  <a:cubicBezTo>
                    <a:pt x="1715" y="35"/>
                    <a:pt x="1712" y="34"/>
                    <a:pt x="1710" y="36"/>
                  </a:cubicBezTo>
                  <a:cubicBezTo>
                    <a:pt x="1708" y="38"/>
                    <a:pt x="1709" y="37"/>
                    <a:pt x="1710" y="38"/>
                  </a:cubicBezTo>
                  <a:cubicBezTo>
                    <a:pt x="1711" y="38"/>
                    <a:pt x="1710" y="42"/>
                    <a:pt x="1707" y="40"/>
                  </a:cubicBezTo>
                  <a:cubicBezTo>
                    <a:pt x="1703" y="38"/>
                    <a:pt x="1704" y="36"/>
                    <a:pt x="1705" y="35"/>
                  </a:cubicBezTo>
                  <a:cubicBezTo>
                    <a:pt x="1706" y="34"/>
                    <a:pt x="1707" y="32"/>
                    <a:pt x="1710" y="32"/>
                  </a:cubicBezTo>
                  <a:cubicBezTo>
                    <a:pt x="1712" y="32"/>
                    <a:pt x="1717" y="33"/>
                    <a:pt x="1717" y="33"/>
                  </a:cubicBezTo>
                  <a:cubicBezTo>
                    <a:pt x="1717" y="33"/>
                    <a:pt x="1715" y="32"/>
                    <a:pt x="1715" y="30"/>
                  </a:cubicBezTo>
                  <a:cubicBezTo>
                    <a:pt x="1714" y="28"/>
                    <a:pt x="1715" y="27"/>
                    <a:pt x="1715" y="27"/>
                  </a:cubicBezTo>
                  <a:cubicBezTo>
                    <a:pt x="1715" y="27"/>
                    <a:pt x="1715" y="28"/>
                    <a:pt x="1716" y="29"/>
                  </a:cubicBezTo>
                  <a:cubicBezTo>
                    <a:pt x="1717" y="30"/>
                    <a:pt x="1720" y="34"/>
                    <a:pt x="1723" y="35"/>
                  </a:cubicBezTo>
                  <a:cubicBezTo>
                    <a:pt x="1726" y="37"/>
                    <a:pt x="1736" y="44"/>
                    <a:pt x="1740" y="49"/>
                  </a:cubicBezTo>
                  <a:cubicBezTo>
                    <a:pt x="1744" y="55"/>
                    <a:pt x="1746" y="63"/>
                    <a:pt x="1746" y="69"/>
                  </a:cubicBezTo>
                  <a:cubicBezTo>
                    <a:pt x="1746" y="75"/>
                    <a:pt x="1745" y="76"/>
                    <a:pt x="1745" y="80"/>
                  </a:cubicBezTo>
                  <a:close/>
                  <a:moveTo>
                    <a:pt x="1747" y="89"/>
                  </a:moveTo>
                  <a:cubicBezTo>
                    <a:pt x="1747" y="89"/>
                    <a:pt x="1747" y="89"/>
                    <a:pt x="1747" y="89"/>
                  </a:cubicBezTo>
                  <a:cubicBezTo>
                    <a:pt x="1747" y="89"/>
                    <a:pt x="1747" y="89"/>
                    <a:pt x="1747" y="89"/>
                  </a:cubicBezTo>
                  <a:close/>
                  <a:moveTo>
                    <a:pt x="1731" y="37"/>
                  </a:moveTo>
                  <a:cubicBezTo>
                    <a:pt x="1731" y="37"/>
                    <a:pt x="1726" y="25"/>
                    <a:pt x="1719" y="20"/>
                  </a:cubicBezTo>
                  <a:cubicBezTo>
                    <a:pt x="1715" y="18"/>
                    <a:pt x="1711" y="19"/>
                    <a:pt x="1707" y="18"/>
                  </a:cubicBezTo>
                  <a:cubicBezTo>
                    <a:pt x="1702" y="18"/>
                    <a:pt x="1698" y="20"/>
                    <a:pt x="1698" y="20"/>
                  </a:cubicBezTo>
                  <a:cubicBezTo>
                    <a:pt x="1698" y="20"/>
                    <a:pt x="1700" y="22"/>
                    <a:pt x="1703" y="22"/>
                  </a:cubicBezTo>
                  <a:cubicBezTo>
                    <a:pt x="1705" y="22"/>
                    <a:pt x="1711" y="21"/>
                    <a:pt x="1711" y="21"/>
                  </a:cubicBezTo>
                  <a:cubicBezTo>
                    <a:pt x="1711" y="21"/>
                    <a:pt x="1710" y="22"/>
                    <a:pt x="1708" y="23"/>
                  </a:cubicBezTo>
                  <a:cubicBezTo>
                    <a:pt x="1707" y="24"/>
                    <a:pt x="1704" y="25"/>
                    <a:pt x="1702" y="25"/>
                  </a:cubicBezTo>
                  <a:cubicBezTo>
                    <a:pt x="1699" y="25"/>
                    <a:pt x="1696" y="23"/>
                    <a:pt x="1696" y="23"/>
                  </a:cubicBezTo>
                  <a:cubicBezTo>
                    <a:pt x="1696" y="23"/>
                    <a:pt x="1696" y="25"/>
                    <a:pt x="1695" y="26"/>
                  </a:cubicBezTo>
                  <a:cubicBezTo>
                    <a:pt x="1694" y="28"/>
                    <a:pt x="1691" y="28"/>
                    <a:pt x="1691" y="25"/>
                  </a:cubicBezTo>
                  <a:cubicBezTo>
                    <a:pt x="1690" y="21"/>
                    <a:pt x="1692" y="22"/>
                    <a:pt x="1693" y="19"/>
                  </a:cubicBezTo>
                  <a:cubicBezTo>
                    <a:pt x="1695" y="17"/>
                    <a:pt x="1698" y="16"/>
                    <a:pt x="1702" y="15"/>
                  </a:cubicBezTo>
                  <a:cubicBezTo>
                    <a:pt x="1706" y="15"/>
                    <a:pt x="1709" y="16"/>
                    <a:pt x="1709" y="16"/>
                  </a:cubicBezTo>
                  <a:cubicBezTo>
                    <a:pt x="1709" y="16"/>
                    <a:pt x="1704" y="13"/>
                    <a:pt x="1701" y="12"/>
                  </a:cubicBezTo>
                  <a:cubicBezTo>
                    <a:pt x="1699" y="11"/>
                    <a:pt x="1697" y="11"/>
                    <a:pt x="1694" y="11"/>
                  </a:cubicBezTo>
                  <a:cubicBezTo>
                    <a:pt x="1692" y="11"/>
                    <a:pt x="1687" y="13"/>
                    <a:pt x="1684" y="17"/>
                  </a:cubicBezTo>
                  <a:cubicBezTo>
                    <a:pt x="1682" y="20"/>
                    <a:pt x="1684" y="23"/>
                    <a:pt x="1685" y="23"/>
                  </a:cubicBezTo>
                  <a:cubicBezTo>
                    <a:pt x="1686" y="23"/>
                    <a:pt x="1688" y="25"/>
                    <a:pt x="1687" y="27"/>
                  </a:cubicBezTo>
                  <a:cubicBezTo>
                    <a:pt x="1686" y="29"/>
                    <a:pt x="1683" y="30"/>
                    <a:pt x="1681" y="30"/>
                  </a:cubicBezTo>
                  <a:cubicBezTo>
                    <a:pt x="1678" y="30"/>
                    <a:pt x="1676" y="28"/>
                    <a:pt x="1674" y="26"/>
                  </a:cubicBezTo>
                  <a:cubicBezTo>
                    <a:pt x="1672" y="24"/>
                    <a:pt x="1672" y="22"/>
                    <a:pt x="1671" y="21"/>
                  </a:cubicBezTo>
                  <a:cubicBezTo>
                    <a:pt x="1671" y="19"/>
                    <a:pt x="1674" y="17"/>
                    <a:pt x="1674" y="17"/>
                  </a:cubicBezTo>
                  <a:cubicBezTo>
                    <a:pt x="1674" y="17"/>
                    <a:pt x="1672" y="18"/>
                    <a:pt x="1670" y="15"/>
                  </a:cubicBezTo>
                  <a:cubicBezTo>
                    <a:pt x="1669" y="13"/>
                    <a:pt x="1670" y="11"/>
                    <a:pt x="1673" y="8"/>
                  </a:cubicBezTo>
                  <a:cubicBezTo>
                    <a:pt x="1675" y="5"/>
                    <a:pt x="1677" y="8"/>
                    <a:pt x="1676" y="10"/>
                  </a:cubicBezTo>
                  <a:cubicBezTo>
                    <a:pt x="1675" y="11"/>
                    <a:pt x="1676" y="12"/>
                    <a:pt x="1678" y="13"/>
                  </a:cubicBezTo>
                  <a:cubicBezTo>
                    <a:pt x="1679" y="13"/>
                    <a:pt x="1681" y="13"/>
                    <a:pt x="1681" y="13"/>
                  </a:cubicBezTo>
                  <a:cubicBezTo>
                    <a:pt x="1681" y="13"/>
                    <a:pt x="1680" y="14"/>
                    <a:pt x="1679" y="16"/>
                  </a:cubicBezTo>
                  <a:cubicBezTo>
                    <a:pt x="1678" y="18"/>
                    <a:pt x="1678" y="19"/>
                    <a:pt x="1679" y="22"/>
                  </a:cubicBezTo>
                  <a:cubicBezTo>
                    <a:pt x="1679" y="25"/>
                    <a:pt x="1682" y="24"/>
                    <a:pt x="1681" y="21"/>
                  </a:cubicBezTo>
                  <a:cubicBezTo>
                    <a:pt x="1680" y="18"/>
                    <a:pt x="1681" y="16"/>
                    <a:pt x="1684" y="13"/>
                  </a:cubicBezTo>
                  <a:cubicBezTo>
                    <a:pt x="1687" y="11"/>
                    <a:pt x="1694" y="10"/>
                    <a:pt x="1697" y="9"/>
                  </a:cubicBezTo>
                  <a:cubicBezTo>
                    <a:pt x="1700" y="9"/>
                    <a:pt x="1706" y="12"/>
                    <a:pt x="1706" y="12"/>
                  </a:cubicBezTo>
                  <a:cubicBezTo>
                    <a:pt x="1706" y="12"/>
                    <a:pt x="1700" y="8"/>
                    <a:pt x="1695" y="8"/>
                  </a:cubicBezTo>
                  <a:cubicBezTo>
                    <a:pt x="1691" y="8"/>
                    <a:pt x="1688" y="9"/>
                    <a:pt x="1685" y="9"/>
                  </a:cubicBezTo>
                  <a:cubicBezTo>
                    <a:pt x="1683" y="10"/>
                    <a:pt x="1678" y="13"/>
                    <a:pt x="1680" y="11"/>
                  </a:cubicBezTo>
                  <a:cubicBezTo>
                    <a:pt x="1682" y="9"/>
                    <a:pt x="1685" y="6"/>
                    <a:pt x="1695" y="5"/>
                  </a:cubicBezTo>
                  <a:cubicBezTo>
                    <a:pt x="1702" y="5"/>
                    <a:pt x="1711" y="9"/>
                    <a:pt x="1718" y="15"/>
                  </a:cubicBezTo>
                  <a:cubicBezTo>
                    <a:pt x="1728" y="24"/>
                    <a:pt x="1731" y="37"/>
                    <a:pt x="1731" y="37"/>
                  </a:cubicBezTo>
                  <a:close/>
                  <a:moveTo>
                    <a:pt x="1669" y="2"/>
                  </a:moveTo>
                  <a:cubicBezTo>
                    <a:pt x="1676" y="2"/>
                    <a:pt x="1676" y="2"/>
                    <a:pt x="1676" y="2"/>
                  </a:cubicBezTo>
                  <a:cubicBezTo>
                    <a:pt x="1674" y="3"/>
                    <a:pt x="1673" y="3"/>
                    <a:pt x="1672" y="4"/>
                  </a:cubicBezTo>
                  <a:cubicBezTo>
                    <a:pt x="1672" y="4"/>
                    <a:pt x="1669" y="8"/>
                    <a:pt x="1666" y="10"/>
                  </a:cubicBezTo>
                  <a:cubicBezTo>
                    <a:pt x="1664" y="13"/>
                    <a:pt x="1662" y="14"/>
                    <a:pt x="1659" y="15"/>
                  </a:cubicBezTo>
                  <a:cubicBezTo>
                    <a:pt x="1657" y="16"/>
                    <a:pt x="1652" y="17"/>
                    <a:pt x="1652" y="15"/>
                  </a:cubicBezTo>
                  <a:cubicBezTo>
                    <a:pt x="1651" y="13"/>
                    <a:pt x="1653" y="8"/>
                    <a:pt x="1655" y="5"/>
                  </a:cubicBezTo>
                  <a:cubicBezTo>
                    <a:pt x="1656" y="4"/>
                    <a:pt x="1657" y="3"/>
                    <a:pt x="1658" y="2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63" y="3"/>
                    <a:pt x="1662" y="4"/>
                    <a:pt x="1661" y="5"/>
                  </a:cubicBezTo>
                  <a:cubicBezTo>
                    <a:pt x="1656" y="11"/>
                    <a:pt x="1657" y="14"/>
                    <a:pt x="1663" y="8"/>
                  </a:cubicBezTo>
                  <a:cubicBezTo>
                    <a:pt x="1665" y="5"/>
                    <a:pt x="1667" y="4"/>
                    <a:pt x="1669" y="2"/>
                  </a:cubicBezTo>
                  <a:close/>
                  <a:moveTo>
                    <a:pt x="1815" y="127"/>
                  </a:moveTo>
                  <a:cubicBezTo>
                    <a:pt x="1814" y="128"/>
                    <a:pt x="1810" y="129"/>
                    <a:pt x="1809" y="127"/>
                  </a:cubicBezTo>
                  <a:cubicBezTo>
                    <a:pt x="1808" y="126"/>
                    <a:pt x="1806" y="139"/>
                    <a:pt x="1796" y="139"/>
                  </a:cubicBezTo>
                  <a:cubicBezTo>
                    <a:pt x="1786" y="139"/>
                    <a:pt x="1784" y="137"/>
                    <a:pt x="1785" y="138"/>
                  </a:cubicBezTo>
                  <a:cubicBezTo>
                    <a:pt x="1787" y="142"/>
                    <a:pt x="1792" y="142"/>
                    <a:pt x="1789" y="144"/>
                  </a:cubicBezTo>
                  <a:cubicBezTo>
                    <a:pt x="1785" y="145"/>
                    <a:pt x="1780" y="141"/>
                    <a:pt x="1780" y="138"/>
                  </a:cubicBezTo>
                  <a:cubicBezTo>
                    <a:pt x="1780" y="136"/>
                    <a:pt x="1781" y="137"/>
                    <a:pt x="1778" y="134"/>
                  </a:cubicBezTo>
                  <a:cubicBezTo>
                    <a:pt x="1774" y="132"/>
                    <a:pt x="1754" y="117"/>
                    <a:pt x="1754" y="96"/>
                  </a:cubicBezTo>
                  <a:cubicBezTo>
                    <a:pt x="1754" y="89"/>
                    <a:pt x="1756" y="85"/>
                    <a:pt x="1759" y="85"/>
                  </a:cubicBezTo>
                  <a:cubicBezTo>
                    <a:pt x="1763" y="85"/>
                    <a:pt x="1761" y="88"/>
                    <a:pt x="1759" y="90"/>
                  </a:cubicBezTo>
                  <a:cubicBezTo>
                    <a:pt x="1757" y="92"/>
                    <a:pt x="1755" y="108"/>
                    <a:pt x="1768" y="122"/>
                  </a:cubicBezTo>
                  <a:cubicBezTo>
                    <a:pt x="1780" y="136"/>
                    <a:pt x="1785" y="136"/>
                    <a:pt x="1793" y="136"/>
                  </a:cubicBezTo>
                  <a:cubicBezTo>
                    <a:pt x="1800" y="136"/>
                    <a:pt x="1806" y="129"/>
                    <a:pt x="1806" y="126"/>
                  </a:cubicBezTo>
                  <a:cubicBezTo>
                    <a:pt x="1806" y="123"/>
                    <a:pt x="1805" y="124"/>
                    <a:pt x="1804" y="124"/>
                  </a:cubicBezTo>
                  <a:cubicBezTo>
                    <a:pt x="1801" y="124"/>
                    <a:pt x="1798" y="122"/>
                    <a:pt x="1798" y="119"/>
                  </a:cubicBezTo>
                  <a:cubicBezTo>
                    <a:pt x="1799" y="116"/>
                    <a:pt x="1808" y="113"/>
                    <a:pt x="1809" y="122"/>
                  </a:cubicBezTo>
                  <a:cubicBezTo>
                    <a:pt x="1809" y="123"/>
                    <a:pt x="1811" y="122"/>
                    <a:pt x="1813" y="122"/>
                  </a:cubicBezTo>
                  <a:cubicBezTo>
                    <a:pt x="1815" y="123"/>
                    <a:pt x="1816" y="126"/>
                    <a:pt x="1815" y="127"/>
                  </a:cubicBezTo>
                  <a:close/>
                  <a:moveTo>
                    <a:pt x="1795" y="115"/>
                  </a:moveTo>
                  <a:cubicBezTo>
                    <a:pt x="1796" y="116"/>
                    <a:pt x="1795" y="117"/>
                    <a:pt x="1790" y="119"/>
                  </a:cubicBezTo>
                  <a:cubicBezTo>
                    <a:pt x="1788" y="121"/>
                    <a:pt x="1785" y="123"/>
                    <a:pt x="1786" y="128"/>
                  </a:cubicBezTo>
                  <a:cubicBezTo>
                    <a:pt x="1786" y="133"/>
                    <a:pt x="1790" y="133"/>
                    <a:pt x="1790" y="133"/>
                  </a:cubicBezTo>
                  <a:cubicBezTo>
                    <a:pt x="1790" y="133"/>
                    <a:pt x="1788" y="135"/>
                    <a:pt x="1783" y="128"/>
                  </a:cubicBezTo>
                  <a:cubicBezTo>
                    <a:pt x="1778" y="121"/>
                    <a:pt x="1784" y="111"/>
                    <a:pt x="1783" y="111"/>
                  </a:cubicBezTo>
                  <a:cubicBezTo>
                    <a:pt x="1783" y="111"/>
                    <a:pt x="1779" y="115"/>
                    <a:pt x="1779" y="119"/>
                  </a:cubicBezTo>
                  <a:cubicBezTo>
                    <a:pt x="1779" y="126"/>
                    <a:pt x="1784" y="133"/>
                    <a:pt x="1780" y="130"/>
                  </a:cubicBezTo>
                  <a:cubicBezTo>
                    <a:pt x="1777" y="127"/>
                    <a:pt x="1775" y="124"/>
                    <a:pt x="1775" y="116"/>
                  </a:cubicBezTo>
                  <a:cubicBezTo>
                    <a:pt x="1775" y="107"/>
                    <a:pt x="1781" y="103"/>
                    <a:pt x="1783" y="103"/>
                  </a:cubicBezTo>
                  <a:cubicBezTo>
                    <a:pt x="1784" y="103"/>
                    <a:pt x="1782" y="108"/>
                    <a:pt x="1781" y="110"/>
                  </a:cubicBezTo>
                  <a:cubicBezTo>
                    <a:pt x="1783" y="106"/>
                    <a:pt x="1791" y="101"/>
                    <a:pt x="1794" y="102"/>
                  </a:cubicBezTo>
                  <a:cubicBezTo>
                    <a:pt x="1795" y="103"/>
                    <a:pt x="1792" y="107"/>
                    <a:pt x="1788" y="110"/>
                  </a:cubicBezTo>
                  <a:cubicBezTo>
                    <a:pt x="1783" y="113"/>
                    <a:pt x="1784" y="123"/>
                    <a:pt x="1784" y="123"/>
                  </a:cubicBezTo>
                  <a:cubicBezTo>
                    <a:pt x="1787" y="116"/>
                    <a:pt x="1793" y="113"/>
                    <a:pt x="1795" y="115"/>
                  </a:cubicBezTo>
                  <a:close/>
                  <a:moveTo>
                    <a:pt x="1791" y="79"/>
                  </a:moveTo>
                  <a:cubicBezTo>
                    <a:pt x="1790" y="81"/>
                    <a:pt x="1788" y="80"/>
                    <a:pt x="1787" y="79"/>
                  </a:cubicBezTo>
                  <a:cubicBezTo>
                    <a:pt x="1785" y="78"/>
                    <a:pt x="1785" y="77"/>
                    <a:pt x="1782" y="80"/>
                  </a:cubicBezTo>
                  <a:cubicBezTo>
                    <a:pt x="1778" y="84"/>
                    <a:pt x="1779" y="86"/>
                    <a:pt x="1779" y="86"/>
                  </a:cubicBezTo>
                  <a:cubicBezTo>
                    <a:pt x="1779" y="86"/>
                    <a:pt x="1782" y="85"/>
                    <a:pt x="1784" y="85"/>
                  </a:cubicBezTo>
                  <a:cubicBezTo>
                    <a:pt x="1786" y="85"/>
                    <a:pt x="1786" y="84"/>
                    <a:pt x="1789" y="86"/>
                  </a:cubicBezTo>
                  <a:cubicBezTo>
                    <a:pt x="1792" y="88"/>
                    <a:pt x="1792" y="93"/>
                    <a:pt x="1788" y="92"/>
                  </a:cubicBezTo>
                  <a:cubicBezTo>
                    <a:pt x="1786" y="92"/>
                    <a:pt x="1786" y="90"/>
                    <a:pt x="1785" y="89"/>
                  </a:cubicBezTo>
                  <a:cubicBezTo>
                    <a:pt x="1783" y="87"/>
                    <a:pt x="1780" y="89"/>
                    <a:pt x="1777" y="91"/>
                  </a:cubicBezTo>
                  <a:cubicBezTo>
                    <a:pt x="1773" y="93"/>
                    <a:pt x="1773" y="97"/>
                    <a:pt x="1773" y="97"/>
                  </a:cubicBezTo>
                  <a:cubicBezTo>
                    <a:pt x="1773" y="97"/>
                    <a:pt x="1776" y="95"/>
                    <a:pt x="1778" y="95"/>
                  </a:cubicBezTo>
                  <a:cubicBezTo>
                    <a:pt x="1781" y="95"/>
                    <a:pt x="1782" y="97"/>
                    <a:pt x="1782" y="97"/>
                  </a:cubicBezTo>
                  <a:cubicBezTo>
                    <a:pt x="1782" y="97"/>
                    <a:pt x="1780" y="96"/>
                    <a:pt x="1773" y="103"/>
                  </a:cubicBezTo>
                  <a:cubicBezTo>
                    <a:pt x="1767" y="109"/>
                    <a:pt x="1772" y="122"/>
                    <a:pt x="1772" y="122"/>
                  </a:cubicBezTo>
                  <a:cubicBezTo>
                    <a:pt x="1772" y="122"/>
                    <a:pt x="1769" y="117"/>
                    <a:pt x="1768" y="113"/>
                  </a:cubicBezTo>
                  <a:cubicBezTo>
                    <a:pt x="1768" y="109"/>
                    <a:pt x="1769" y="101"/>
                    <a:pt x="1770" y="95"/>
                  </a:cubicBezTo>
                  <a:cubicBezTo>
                    <a:pt x="1771" y="89"/>
                    <a:pt x="1773" y="86"/>
                    <a:pt x="1773" y="86"/>
                  </a:cubicBezTo>
                  <a:cubicBezTo>
                    <a:pt x="1773" y="86"/>
                    <a:pt x="1769" y="89"/>
                    <a:pt x="1767" y="94"/>
                  </a:cubicBezTo>
                  <a:cubicBezTo>
                    <a:pt x="1765" y="99"/>
                    <a:pt x="1765" y="100"/>
                    <a:pt x="1765" y="107"/>
                  </a:cubicBezTo>
                  <a:cubicBezTo>
                    <a:pt x="1766" y="114"/>
                    <a:pt x="1765" y="113"/>
                    <a:pt x="1763" y="106"/>
                  </a:cubicBezTo>
                  <a:cubicBezTo>
                    <a:pt x="1761" y="100"/>
                    <a:pt x="1762" y="92"/>
                    <a:pt x="1763" y="88"/>
                  </a:cubicBezTo>
                  <a:cubicBezTo>
                    <a:pt x="1765" y="84"/>
                    <a:pt x="1770" y="82"/>
                    <a:pt x="1770" y="80"/>
                  </a:cubicBezTo>
                  <a:cubicBezTo>
                    <a:pt x="1771" y="78"/>
                    <a:pt x="1771" y="78"/>
                    <a:pt x="1767" y="78"/>
                  </a:cubicBezTo>
                  <a:cubicBezTo>
                    <a:pt x="1764" y="77"/>
                    <a:pt x="1766" y="73"/>
                    <a:pt x="1767" y="72"/>
                  </a:cubicBezTo>
                  <a:cubicBezTo>
                    <a:pt x="1769" y="71"/>
                    <a:pt x="1770" y="71"/>
                    <a:pt x="1772" y="73"/>
                  </a:cubicBezTo>
                  <a:cubicBezTo>
                    <a:pt x="1775" y="75"/>
                    <a:pt x="1773" y="79"/>
                    <a:pt x="1774" y="78"/>
                  </a:cubicBezTo>
                  <a:cubicBezTo>
                    <a:pt x="1774" y="78"/>
                    <a:pt x="1777" y="76"/>
                    <a:pt x="1779" y="73"/>
                  </a:cubicBezTo>
                  <a:cubicBezTo>
                    <a:pt x="1780" y="70"/>
                    <a:pt x="1777" y="71"/>
                    <a:pt x="1776" y="71"/>
                  </a:cubicBezTo>
                  <a:cubicBezTo>
                    <a:pt x="1775" y="71"/>
                    <a:pt x="1773" y="71"/>
                    <a:pt x="1773" y="69"/>
                  </a:cubicBezTo>
                  <a:cubicBezTo>
                    <a:pt x="1773" y="67"/>
                    <a:pt x="1775" y="66"/>
                    <a:pt x="1777" y="66"/>
                  </a:cubicBezTo>
                  <a:cubicBezTo>
                    <a:pt x="1780" y="66"/>
                    <a:pt x="1783" y="68"/>
                    <a:pt x="1783" y="72"/>
                  </a:cubicBezTo>
                  <a:cubicBezTo>
                    <a:pt x="1783" y="76"/>
                    <a:pt x="1781" y="77"/>
                    <a:pt x="1781" y="77"/>
                  </a:cubicBezTo>
                  <a:cubicBezTo>
                    <a:pt x="1781" y="77"/>
                    <a:pt x="1786" y="74"/>
                    <a:pt x="1788" y="74"/>
                  </a:cubicBezTo>
                  <a:cubicBezTo>
                    <a:pt x="1791" y="75"/>
                    <a:pt x="1793" y="77"/>
                    <a:pt x="1791" y="79"/>
                  </a:cubicBezTo>
                  <a:close/>
                  <a:moveTo>
                    <a:pt x="1751" y="89"/>
                  </a:moveTo>
                  <a:cubicBezTo>
                    <a:pt x="1751" y="89"/>
                    <a:pt x="1751" y="89"/>
                    <a:pt x="1751" y="89"/>
                  </a:cubicBezTo>
                  <a:cubicBezTo>
                    <a:pt x="1751" y="89"/>
                    <a:pt x="1751" y="89"/>
                    <a:pt x="1751" y="89"/>
                  </a:cubicBezTo>
                  <a:close/>
                  <a:moveTo>
                    <a:pt x="1798" y="55"/>
                  </a:moveTo>
                  <a:cubicBezTo>
                    <a:pt x="1794" y="57"/>
                    <a:pt x="1790" y="53"/>
                    <a:pt x="1790" y="53"/>
                  </a:cubicBezTo>
                  <a:cubicBezTo>
                    <a:pt x="1790" y="53"/>
                    <a:pt x="1791" y="58"/>
                    <a:pt x="1787" y="61"/>
                  </a:cubicBezTo>
                  <a:cubicBezTo>
                    <a:pt x="1783" y="63"/>
                    <a:pt x="1780" y="61"/>
                    <a:pt x="1778" y="59"/>
                  </a:cubicBezTo>
                  <a:cubicBezTo>
                    <a:pt x="1776" y="57"/>
                    <a:pt x="1777" y="52"/>
                    <a:pt x="1780" y="51"/>
                  </a:cubicBezTo>
                  <a:cubicBezTo>
                    <a:pt x="1782" y="51"/>
                    <a:pt x="1782" y="55"/>
                    <a:pt x="1783" y="56"/>
                  </a:cubicBezTo>
                  <a:cubicBezTo>
                    <a:pt x="1784" y="56"/>
                    <a:pt x="1785" y="56"/>
                    <a:pt x="1786" y="55"/>
                  </a:cubicBezTo>
                  <a:cubicBezTo>
                    <a:pt x="1787" y="54"/>
                    <a:pt x="1786" y="49"/>
                    <a:pt x="1786" y="47"/>
                  </a:cubicBezTo>
                  <a:cubicBezTo>
                    <a:pt x="1785" y="46"/>
                    <a:pt x="1782" y="41"/>
                    <a:pt x="1776" y="41"/>
                  </a:cubicBezTo>
                  <a:cubicBezTo>
                    <a:pt x="1770" y="41"/>
                    <a:pt x="1766" y="45"/>
                    <a:pt x="1767" y="44"/>
                  </a:cubicBezTo>
                  <a:cubicBezTo>
                    <a:pt x="1768" y="43"/>
                    <a:pt x="1771" y="43"/>
                    <a:pt x="1773" y="42"/>
                  </a:cubicBezTo>
                  <a:cubicBezTo>
                    <a:pt x="1775" y="41"/>
                    <a:pt x="1780" y="43"/>
                    <a:pt x="1780" y="46"/>
                  </a:cubicBezTo>
                  <a:cubicBezTo>
                    <a:pt x="1780" y="49"/>
                    <a:pt x="1777" y="51"/>
                    <a:pt x="1774" y="48"/>
                  </a:cubicBezTo>
                  <a:cubicBezTo>
                    <a:pt x="1771" y="46"/>
                    <a:pt x="1770" y="47"/>
                    <a:pt x="1765" y="50"/>
                  </a:cubicBezTo>
                  <a:cubicBezTo>
                    <a:pt x="1755" y="55"/>
                    <a:pt x="1756" y="66"/>
                    <a:pt x="1756" y="66"/>
                  </a:cubicBezTo>
                  <a:cubicBezTo>
                    <a:pt x="1756" y="66"/>
                    <a:pt x="1760" y="60"/>
                    <a:pt x="1762" y="57"/>
                  </a:cubicBezTo>
                  <a:cubicBezTo>
                    <a:pt x="1765" y="55"/>
                    <a:pt x="1767" y="54"/>
                    <a:pt x="1770" y="55"/>
                  </a:cubicBezTo>
                  <a:cubicBezTo>
                    <a:pt x="1773" y="56"/>
                    <a:pt x="1775" y="59"/>
                    <a:pt x="1773" y="62"/>
                  </a:cubicBezTo>
                  <a:cubicBezTo>
                    <a:pt x="1771" y="64"/>
                    <a:pt x="1768" y="63"/>
                    <a:pt x="1768" y="63"/>
                  </a:cubicBezTo>
                  <a:cubicBezTo>
                    <a:pt x="1767" y="62"/>
                    <a:pt x="1768" y="59"/>
                    <a:pt x="1767" y="59"/>
                  </a:cubicBezTo>
                  <a:cubicBezTo>
                    <a:pt x="1766" y="59"/>
                    <a:pt x="1765" y="59"/>
                    <a:pt x="1762" y="61"/>
                  </a:cubicBezTo>
                  <a:cubicBezTo>
                    <a:pt x="1759" y="64"/>
                    <a:pt x="1758" y="68"/>
                    <a:pt x="1757" y="70"/>
                  </a:cubicBezTo>
                  <a:cubicBezTo>
                    <a:pt x="1756" y="73"/>
                    <a:pt x="1756" y="76"/>
                    <a:pt x="1756" y="76"/>
                  </a:cubicBezTo>
                  <a:cubicBezTo>
                    <a:pt x="1756" y="76"/>
                    <a:pt x="1759" y="75"/>
                    <a:pt x="1761" y="75"/>
                  </a:cubicBezTo>
                  <a:cubicBezTo>
                    <a:pt x="1762" y="75"/>
                    <a:pt x="1763" y="77"/>
                    <a:pt x="1764" y="78"/>
                  </a:cubicBezTo>
                  <a:cubicBezTo>
                    <a:pt x="1765" y="80"/>
                    <a:pt x="1763" y="82"/>
                    <a:pt x="1762" y="82"/>
                  </a:cubicBezTo>
                  <a:cubicBezTo>
                    <a:pt x="1761" y="82"/>
                    <a:pt x="1760" y="80"/>
                    <a:pt x="1758" y="80"/>
                  </a:cubicBezTo>
                  <a:cubicBezTo>
                    <a:pt x="1757" y="80"/>
                    <a:pt x="1757" y="78"/>
                    <a:pt x="1754" y="82"/>
                  </a:cubicBezTo>
                  <a:cubicBezTo>
                    <a:pt x="1752" y="84"/>
                    <a:pt x="1751" y="87"/>
                    <a:pt x="1751" y="89"/>
                  </a:cubicBezTo>
                  <a:cubicBezTo>
                    <a:pt x="1751" y="87"/>
                    <a:pt x="1752" y="84"/>
                    <a:pt x="1753" y="80"/>
                  </a:cubicBezTo>
                  <a:cubicBezTo>
                    <a:pt x="1753" y="76"/>
                    <a:pt x="1752" y="75"/>
                    <a:pt x="1752" y="69"/>
                  </a:cubicBezTo>
                  <a:cubicBezTo>
                    <a:pt x="1751" y="63"/>
                    <a:pt x="1754" y="55"/>
                    <a:pt x="1758" y="49"/>
                  </a:cubicBezTo>
                  <a:cubicBezTo>
                    <a:pt x="1762" y="44"/>
                    <a:pt x="1772" y="37"/>
                    <a:pt x="1775" y="35"/>
                  </a:cubicBezTo>
                  <a:cubicBezTo>
                    <a:pt x="1778" y="34"/>
                    <a:pt x="1781" y="30"/>
                    <a:pt x="1782" y="29"/>
                  </a:cubicBezTo>
                  <a:cubicBezTo>
                    <a:pt x="1783" y="28"/>
                    <a:pt x="1783" y="27"/>
                    <a:pt x="1783" y="27"/>
                  </a:cubicBezTo>
                  <a:cubicBezTo>
                    <a:pt x="1783" y="27"/>
                    <a:pt x="1784" y="28"/>
                    <a:pt x="1783" y="30"/>
                  </a:cubicBezTo>
                  <a:cubicBezTo>
                    <a:pt x="1783" y="32"/>
                    <a:pt x="1781" y="33"/>
                    <a:pt x="1781" y="33"/>
                  </a:cubicBezTo>
                  <a:cubicBezTo>
                    <a:pt x="1781" y="33"/>
                    <a:pt x="1785" y="32"/>
                    <a:pt x="1788" y="32"/>
                  </a:cubicBezTo>
                  <a:cubicBezTo>
                    <a:pt x="1791" y="32"/>
                    <a:pt x="1792" y="34"/>
                    <a:pt x="1793" y="35"/>
                  </a:cubicBezTo>
                  <a:cubicBezTo>
                    <a:pt x="1794" y="36"/>
                    <a:pt x="1795" y="38"/>
                    <a:pt x="1791" y="40"/>
                  </a:cubicBezTo>
                  <a:cubicBezTo>
                    <a:pt x="1788" y="42"/>
                    <a:pt x="1787" y="38"/>
                    <a:pt x="1788" y="38"/>
                  </a:cubicBezTo>
                  <a:cubicBezTo>
                    <a:pt x="1789" y="37"/>
                    <a:pt x="1790" y="38"/>
                    <a:pt x="1788" y="36"/>
                  </a:cubicBezTo>
                  <a:cubicBezTo>
                    <a:pt x="1786" y="34"/>
                    <a:pt x="1783" y="35"/>
                    <a:pt x="1781" y="35"/>
                  </a:cubicBezTo>
                  <a:cubicBezTo>
                    <a:pt x="1778" y="35"/>
                    <a:pt x="1772" y="39"/>
                    <a:pt x="1772" y="39"/>
                  </a:cubicBezTo>
                  <a:cubicBezTo>
                    <a:pt x="1772" y="39"/>
                    <a:pt x="1778" y="38"/>
                    <a:pt x="1783" y="40"/>
                  </a:cubicBezTo>
                  <a:cubicBezTo>
                    <a:pt x="1789" y="42"/>
                    <a:pt x="1794" y="51"/>
                    <a:pt x="1796" y="51"/>
                  </a:cubicBezTo>
                  <a:cubicBezTo>
                    <a:pt x="1798" y="51"/>
                    <a:pt x="1801" y="52"/>
                    <a:pt x="1798" y="55"/>
                  </a:cubicBezTo>
                  <a:close/>
                  <a:moveTo>
                    <a:pt x="1826" y="8"/>
                  </a:moveTo>
                  <a:cubicBezTo>
                    <a:pt x="1828" y="11"/>
                    <a:pt x="1829" y="13"/>
                    <a:pt x="1828" y="15"/>
                  </a:cubicBezTo>
                  <a:cubicBezTo>
                    <a:pt x="1827" y="18"/>
                    <a:pt x="1825" y="17"/>
                    <a:pt x="1825" y="17"/>
                  </a:cubicBezTo>
                  <a:cubicBezTo>
                    <a:pt x="1825" y="17"/>
                    <a:pt x="1827" y="19"/>
                    <a:pt x="1827" y="21"/>
                  </a:cubicBezTo>
                  <a:cubicBezTo>
                    <a:pt x="1827" y="22"/>
                    <a:pt x="1827" y="24"/>
                    <a:pt x="1825" y="26"/>
                  </a:cubicBezTo>
                  <a:cubicBezTo>
                    <a:pt x="1823" y="28"/>
                    <a:pt x="1820" y="30"/>
                    <a:pt x="1817" y="30"/>
                  </a:cubicBezTo>
                  <a:cubicBezTo>
                    <a:pt x="1815" y="30"/>
                    <a:pt x="1812" y="29"/>
                    <a:pt x="1811" y="27"/>
                  </a:cubicBezTo>
                  <a:cubicBezTo>
                    <a:pt x="1810" y="25"/>
                    <a:pt x="1812" y="23"/>
                    <a:pt x="1813" y="23"/>
                  </a:cubicBezTo>
                  <a:cubicBezTo>
                    <a:pt x="1814" y="23"/>
                    <a:pt x="1816" y="20"/>
                    <a:pt x="1814" y="17"/>
                  </a:cubicBezTo>
                  <a:cubicBezTo>
                    <a:pt x="1811" y="13"/>
                    <a:pt x="1806" y="11"/>
                    <a:pt x="1804" y="11"/>
                  </a:cubicBezTo>
                  <a:cubicBezTo>
                    <a:pt x="1801" y="11"/>
                    <a:pt x="1799" y="11"/>
                    <a:pt x="1797" y="12"/>
                  </a:cubicBezTo>
                  <a:cubicBezTo>
                    <a:pt x="1794" y="13"/>
                    <a:pt x="1789" y="16"/>
                    <a:pt x="1789" y="16"/>
                  </a:cubicBezTo>
                  <a:cubicBezTo>
                    <a:pt x="1789" y="16"/>
                    <a:pt x="1792" y="15"/>
                    <a:pt x="1796" y="15"/>
                  </a:cubicBezTo>
                  <a:cubicBezTo>
                    <a:pt x="1800" y="16"/>
                    <a:pt x="1803" y="17"/>
                    <a:pt x="1805" y="19"/>
                  </a:cubicBezTo>
                  <a:cubicBezTo>
                    <a:pt x="1806" y="22"/>
                    <a:pt x="1808" y="21"/>
                    <a:pt x="1807" y="25"/>
                  </a:cubicBezTo>
                  <a:cubicBezTo>
                    <a:pt x="1807" y="28"/>
                    <a:pt x="1804" y="28"/>
                    <a:pt x="1803" y="26"/>
                  </a:cubicBezTo>
                  <a:cubicBezTo>
                    <a:pt x="1802" y="25"/>
                    <a:pt x="1802" y="23"/>
                    <a:pt x="1802" y="23"/>
                  </a:cubicBezTo>
                  <a:cubicBezTo>
                    <a:pt x="1802" y="23"/>
                    <a:pt x="1799" y="25"/>
                    <a:pt x="1796" y="25"/>
                  </a:cubicBezTo>
                  <a:cubicBezTo>
                    <a:pt x="1794" y="25"/>
                    <a:pt x="1791" y="24"/>
                    <a:pt x="1790" y="23"/>
                  </a:cubicBezTo>
                  <a:cubicBezTo>
                    <a:pt x="1788" y="22"/>
                    <a:pt x="1787" y="21"/>
                    <a:pt x="1787" y="21"/>
                  </a:cubicBezTo>
                  <a:cubicBezTo>
                    <a:pt x="1787" y="21"/>
                    <a:pt x="1793" y="22"/>
                    <a:pt x="1795" y="22"/>
                  </a:cubicBezTo>
                  <a:cubicBezTo>
                    <a:pt x="1798" y="22"/>
                    <a:pt x="1800" y="20"/>
                    <a:pt x="1800" y="20"/>
                  </a:cubicBezTo>
                  <a:cubicBezTo>
                    <a:pt x="1800" y="20"/>
                    <a:pt x="1796" y="18"/>
                    <a:pt x="1791" y="18"/>
                  </a:cubicBezTo>
                  <a:cubicBezTo>
                    <a:pt x="1787" y="19"/>
                    <a:pt x="1783" y="18"/>
                    <a:pt x="1779" y="20"/>
                  </a:cubicBezTo>
                  <a:cubicBezTo>
                    <a:pt x="1772" y="25"/>
                    <a:pt x="1767" y="37"/>
                    <a:pt x="1767" y="37"/>
                  </a:cubicBezTo>
                  <a:cubicBezTo>
                    <a:pt x="1767" y="37"/>
                    <a:pt x="1770" y="24"/>
                    <a:pt x="1780" y="15"/>
                  </a:cubicBezTo>
                  <a:cubicBezTo>
                    <a:pt x="1787" y="9"/>
                    <a:pt x="1796" y="5"/>
                    <a:pt x="1803" y="5"/>
                  </a:cubicBezTo>
                  <a:cubicBezTo>
                    <a:pt x="1813" y="6"/>
                    <a:pt x="1816" y="9"/>
                    <a:pt x="1818" y="11"/>
                  </a:cubicBezTo>
                  <a:cubicBezTo>
                    <a:pt x="1820" y="13"/>
                    <a:pt x="1815" y="10"/>
                    <a:pt x="1813" y="9"/>
                  </a:cubicBezTo>
                  <a:cubicBezTo>
                    <a:pt x="1810" y="9"/>
                    <a:pt x="1807" y="8"/>
                    <a:pt x="1803" y="8"/>
                  </a:cubicBezTo>
                  <a:cubicBezTo>
                    <a:pt x="1798" y="8"/>
                    <a:pt x="1792" y="12"/>
                    <a:pt x="1792" y="12"/>
                  </a:cubicBezTo>
                  <a:cubicBezTo>
                    <a:pt x="1792" y="12"/>
                    <a:pt x="1798" y="9"/>
                    <a:pt x="1801" y="9"/>
                  </a:cubicBezTo>
                  <a:cubicBezTo>
                    <a:pt x="1804" y="10"/>
                    <a:pt x="1811" y="11"/>
                    <a:pt x="1814" y="13"/>
                  </a:cubicBezTo>
                  <a:cubicBezTo>
                    <a:pt x="1817" y="16"/>
                    <a:pt x="1818" y="18"/>
                    <a:pt x="1817" y="21"/>
                  </a:cubicBezTo>
                  <a:cubicBezTo>
                    <a:pt x="1816" y="24"/>
                    <a:pt x="1819" y="25"/>
                    <a:pt x="1819" y="22"/>
                  </a:cubicBezTo>
                  <a:cubicBezTo>
                    <a:pt x="1820" y="19"/>
                    <a:pt x="1820" y="18"/>
                    <a:pt x="1819" y="16"/>
                  </a:cubicBezTo>
                  <a:cubicBezTo>
                    <a:pt x="1818" y="14"/>
                    <a:pt x="1817" y="13"/>
                    <a:pt x="1817" y="13"/>
                  </a:cubicBezTo>
                  <a:cubicBezTo>
                    <a:pt x="1817" y="13"/>
                    <a:pt x="1819" y="13"/>
                    <a:pt x="1821" y="13"/>
                  </a:cubicBezTo>
                  <a:cubicBezTo>
                    <a:pt x="1822" y="12"/>
                    <a:pt x="1823" y="11"/>
                    <a:pt x="1822" y="10"/>
                  </a:cubicBezTo>
                  <a:cubicBezTo>
                    <a:pt x="1821" y="8"/>
                    <a:pt x="1823" y="5"/>
                    <a:pt x="1826" y="8"/>
                  </a:cubicBezTo>
                  <a:close/>
                  <a:moveTo>
                    <a:pt x="1843" y="5"/>
                  </a:moveTo>
                  <a:cubicBezTo>
                    <a:pt x="1845" y="8"/>
                    <a:pt x="1847" y="13"/>
                    <a:pt x="1846" y="15"/>
                  </a:cubicBezTo>
                  <a:cubicBezTo>
                    <a:pt x="1846" y="17"/>
                    <a:pt x="1841" y="16"/>
                    <a:pt x="1839" y="15"/>
                  </a:cubicBezTo>
                  <a:cubicBezTo>
                    <a:pt x="1836" y="14"/>
                    <a:pt x="1834" y="13"/>
                    <a:pt x="1832" y="10"/>
                  </a:cubicBezTo>
                  <a:cubicBezTo>
                    <a:pt x="1829" y="8"/>
                    <a:pt x="1826" y="4"/>
                    <a:pt x="1826" y="4"/>
                  </a:cubicBezTo>
                  <a:cubicBezTo>
                    <a:pt x="1825" y="3"/>
                    <a:pt x="1824" y="3"/>
                    <a:pt x="1822" y="2"/>
                  </a:cubicBezTo>
                  <a:cubicBezTo>
                    <a:pt x="1829" y="2"/>
                    <a:pt x="1829" y="2"/>
                    <a:pt x="1829" y="2"/>
                  </a:cubicBezTo>
                  <a:cubicBezTo>
                    <a:pt x="1831" y="4"/>
                    <a:pt x="1833" y="5"/>
                    <a:pt x="1835" y="8"/>
                  </a:cubicBezTo>
                  <a:cubicBezTo>
                    <a:pt x="1841" y="14"/>
                    <a:pt x="1842" y="11"/>
                    <a:pt x="1837" y="5"/>
                  </a:cubicBezTo>
                  <a:cubicBezTo>
                    <a:pt x="1836" y="4"/>
                    <a:pt x="1835" y="3"/>
                    <a:pt x="1834" y="2"/>
                  </a:cubicBezTo>
                  <a:cubicBezTo>
                    <a:pt x="1840" y="2"/>
                    <a:pt x="1840" y="2"/>
                    <a:pt x="1840" y="2"/>
                  </a:cubicBezTo>
                  <a:cubicBezTo>
                    <a:pt x="1841" y="3"/>
                    <a:pt x="1842" y="4"/>
                    <a:pt x="1843" y="5"/>
                  </a:cubicBezTo>
                  <a:close/>
                  <a:moveTo>
                    <a:pt x="1762" y="28"/>
                  </a:moveTo>
                  <a:cubicBezTo>
                    <a:pt x="1765" y="31"/>
                    <a:pt x="1764" y="35"/>
                    <a:pt x="1764" y="35"/>
                  </a:cubicBezTo>
                  <a:cubicBezTo>
                    <a:pt x="1764" y="35"/>
                    <a:pt x="1763" y="32"/>
                    <a:pt x="1762" y="30"/>
                  </a:cubicBezTo>
                  <a:cubicBezTo>
                    <a:pt x="1761" y="30"/>
                    <a:pt x="1757" y="28"/>
                    <a:pt x="1754" y="31"/>
                  </a:cubicBezTo>
                  <a:cubicBezTo>
                    <a:pt x="1751" y="34"/>
                    <a:pt x="1751" y="40"/>
                    <a:pt x="1751" y="40"/>
                  </a:cubicBezTo>
                  <a:cubicBezTo>
                    <a:pt x="1751" y="40"/>
                    <a:pt x="1752" y="39"/>
                    <a:pt x="1753" y="38"/>
                  </a:cubicBezTo>
                  <a:cubicBezTo>
                    <a:pt x="1754" y="37"/>
                    <a:pt x="1755" y="36"/>
                    <a:pt x="1757" y="35"/>
                  </a:cubicBezTo>
                  <a:cubicBezTo>
                    <a:pt x="1759" y="35"/>
                    <a:pt x="1762" y="35"/>
                    <a:pt x="1759" y="37"/>
                  </a:cubicBezTo>
                  <a:cubicBezTo>
                    <a:pt x="1757" y="37"/>
                    <a:pt x="1755" y="38"/>
                    <a:pt x="1753" y="40"/>
                  </a:cubicBezTo>
                  <a:cubicBezTo>
                    <a:pt x="1750" y="44"/>
                    <a:pt x="1750" y="48"/>
                    <a:pt x="1750" y="48"/>
                  </a:cubicBezTo>
                  <a:cubicBezTo>
                    <a:pt x="1750" y="48"/>
                    <a:pt x="1751" y="48"/>
                    <a:pt x="1752" y="46"/>
                  </a:cubicBezTo>
                  <a:cubicBezTo>
                    <a:pt x="1753" y="46"/>
                    <a:pt x="1758" y="45"/>
                    <a:pt x="1754" y="48"/>
                  </a:cubicBezTo>
                  <a:cubicBezTo>
                    <a:pt x="1751" y="50"/>
                    <a:pt x="1749" y="56"/>
                    <a:pt x="1749" y="56"/>
                  </a:cubicBezTo>
                  <a:cubicBezTo>
                    <a:pt x="1749" y="56"/>
                    <a:pt x="1747" y="50"/>
                    <a:pt x="1744" y="48"/>
                  </a:cubicBezTo>
                  <a:cubicBezTo>
                    <a:pt x="1740" y="45"/>
                    <a:pt x="1745" y="46"/>
                    <a:pt x="1746" y="46"/>
                  </a:cubicBezTo>
                  <a:cubicBezTo>
                    <a:pt x="1747" y="48"/>
                    <a:pt x="1747" y="48"/>
                    <a:pt x="1747" y="48"/>
                  </a:cubicBezTo>
                  <a:cubicBezTo>
                    <a:pt x="1747" y="48"/>
                    <a:pt x="1748" y="44"/>
                    <a:pt x="1745" y="40"/>
                  </a:cubicBezTo>
                  <a:cubicBezTo>
                    <a:pt x="1743" y="38"/>
                    <a:pt x="1741" y="37"/>
                    <a:pt x="1739" y="37"/>
                  </a:cubicBezTo>
                  <a:cubicBezTo>
                    <a:pt x="1735" y="36"/>
                    <a:pt x="1739" y="35"/>
                    <a:pt x="1741" y="35"/>
                  </a:cubicBezTo>
                  <a:cubicBezTo>
                    <a:pt x="1743" y="36"/>
                    <a:pt x="1744" y="37"/>
                    <a:pt x="1745" y="38"/>
                  </a:cubicBezTo>
                  <a:cubicBezTo>
                    <a:pt x="1746" y="39"/>
                    <a:pt x="1747" y="40"/>
                    <a:pt x="1747" y="40"/>
                  </a:cubicBezTo>
                  <a:cubicBezTo>
                    <a:pt x="1747" y="40"/>
                    <a:pt x="1747" y="34"/>
                    <a:pt x="1744" y="31"/>
                  </a:cubicBezTo>
                  <a:cubicBezTo>
                    <a:pt x="1741" y="28"/>
                    <a:pt x="1737" y="30"/>
                    <a:pt x="1736" y="30"/>
                  </a:cubicBezTo>
                  <a:cubicBezTo>
                    <a:pt x="1735" y="32"/>
                    <a:pt x="1734" y="35"/>
                    <a:pt x="1734" y="35"/>
                  </a:cubicBezTo>
                  <a:cubicBezTo>
                    <a:pt x="1734" y="35"/>
                    <a:pt x="1733" y="31"/>
                    <a:pt x="1735" y="28"/>
                  </a:cubicBezTo>
                  <a:cubicBezTo>
                    <a:pt x="1737" y="26"/>
                    <a:pt x="1743" y="27"/>
                    <a:pt x="1748" y="35"/>
                  </a:cubicBezTo>
                  <a:cubicBezTo>
                    <a:pt x="1748" y="35"/>
                    <a:pt x="1747" y="32"/>
                    <a:pt x="1748" y="30"/>
                  </a:cubicBezTo>
                  <a:cubicBezTo>
                    <a:pt x="1749" y="28"/>
                    <a:pt x="1749" y="27"/>
                    <a:pt x="1749" y="27"/>
                  </a:cubicBezTo>
                  <a:cubicBezTo>
                    <a:pt x="1749" y="27"/>
                    <a:pt x="1749" y="28"/>
                    <a:pt x="1750" y="30"/>
                  </a:cubicBezTo>
                  <a:cubicBezTo>
                    <a:pt x="1751" y="31"/>
                    <a:pt x="1750" y="35"/>
                    <a:pt x="1750" y="35"/>
                  </a:cubicBezTo>
                  <a:cubicBezTo>
                    <a:pt x="1754" y="27"/>
                    <a:pt x="1760" y="26"/>
                    <a:pt x="1762" y="28"/>
                  </a:cubicBezTo>
                  <a:close/>
                  <a:moveTo>
                    <a:pt x="1764" y="16"/>
                  </a:moveTo>
                  <a:cubicBezTo>
                    <a:pt x="1764" y="16"/>
                    <a:pt x="1762" y="17"/>
                    <a:pt x="1761" y="18"/>
                  </a:cubicBezTo>
                  <a:cubicBezTo>
                    <a:pt x="1760" y="20"/>
                    <a:pt x="1759" y="23"/>
                    <a:pt x="1757" y="24"/>
                  </a:cubicBezTo>
                  <a:cubicBezTo>
                    <a:pt x="1755" y="25"/>
                    <a:pt x="1753" y="26"/>
                    <a:pt x="1752" y="25"/>
                  </a:cubicBezTo>
                  <a:cubicBezTo>
                    <a:pt x="1751" y="23"/>
                    <a:pt x="1751" y="21"/>
                    <a:pt x="1751" y="18"/>
                  </a:cubicBezTo>
                  <a:cubicBezTo>
                    <a:pt x="1751" y="16"/>
                    <a:pt x="1749" y="14"/>
                    <a:pt x="1749" y="14"/>
                  </a:cubicBezTo>
                  <a:cubicBezTo>
                    <a:pt x="1749" y="14"/>
                    <a:pt x="1748" y="16"/>
                    <a:pt x="1748" y="18"/>
                  </a:cubicBezTo>
                  <a:cubicBezTo>
                    <a:pt x="1748" y="21"/>
                    <a:pt x="1748" y="23"/>
                    <a:pt x="1747" y="25"/>
                  </a:cubicBezTo>
                  <a:cubicBezTo>
                    <a:pt x="1746" y="26"/>
                    <a:pt x="1744" y="25"/>
                    <a:pt x="1742" y="24"/>
                  </a:cubicBezTo>
                  <a:cubicBezTo>
                    <a:pt x="1740" y="23"/>
                    <a:pt x="1738" y="20"/>
                    <a:pt x="1737" y="18"/>
                  </a:cubicBezTo>
                  <a:cubicBezTo>
                    <a:pt x="1736" y="17"/>
                    <a:pt x="1735" y="16"/>
                    <a:pt x="1735" y="16"/>
                  </a:cubicBezTo>
                  <a:cubicBezTo>
                    <a:pt x="1735" y="16"/>
                    <a:pt x="1737" y="17"/>
                    <a:pt x="1738" y="16"/>
                  </a:cubicBezTo>
                  <a:cubicBezTo>
                    <a:pt x="1739" y="16"/>
                    <a:pt x="1740" y="16"/>
                    <a:pt x="1741" y="17"/>
                  </a:cubicBezTo>
                  <a:cubicBezTo>
                    <a:pt x="1743" y="18"/>
                    <a:pt x="1745" y="23"/>
                    <a:pt x="1745" y="22"/>
                  </a:cubicBezTo>
                  <a:cubicBezTo>
                    <a:pt x="1746" y="22"/>
                    <a:pt x="1746" y="21"/>
                    <a:pt x="1746" y="17"/>
                  </a:cubicBezTo>
                  <a:cubicBezTo>
                    <a:pt x="1745" y="12"/>
                    <a:pt x="1749" y="10"/>
                    <a:pt x="1749" y="7"/>
                  </a:cubicBezTo>
                  <a:cubicBezTo>
                    <a:pt x="1749" y="10"/>
                    <a:pt x="1753" y="12"/>
                    <a:pt x="1753" y="17"/>
                  </a:cubicBezTo>
                  <a:cubicBezTo>
                    <a:pt x="1753" y="21"/>
                    <a:pt x="1753" y="22"/>
                    <a:pt x="1754" y="22"/>
                  </a:cubicBezTo>
                  <a:cubicBezTo>
                    <a:pt x="1754" y="23"/>
                    <a:pt x="1756" y="18"/>
                    <a:pt x="1757" y="17"/>
                  </a:cubicBezTo>
                  <a:cubicBezTo>
                    <a:pt x="1759" y="16"/>
                    <a:pt x="1760" y="16"/>
                    <a:pt x="1761" y="16"/>
                  </a:cubicBezTo>
                  <a:cubicBezTo>
                    <a:pt x="1762" y="17"/>
                    <a:pt x="1764" y="16"/>
                    <a:pt x="1764" y="16"/>
                  </a:cubicBezTo>
                  <a:close/>
                  <a:moveTo>
                    <a:pt x="1732" y="5"/>
                  </a:moveTo>
                  <a:cubicBezTo>
                    <a:pt x="1731" y="6"/>
                    <a:pt x="1731" y="9"/>
                    <a:pt x="1731" y="10"/>
                  </a:cubicBezTo>
                  <a:cubicBezTo>
                    <a:pt x="1731" y="13"/>
                    <a:pt x="1734" y="14"/>
                    <a:pt x="1734" y="14"/>
                  </a:cubicBezTo>
                  <a:cubicBezTo>
                    <a:pt x="1734" y="14"/>
                    <a:pt x="1732" y="15"/>
                    <a:pt x="1730" y="14"/>
                  </a:cubicBezTo>
                  <a:cubicBezTo>
                    <a:pt x="1728" y="13"/>
                    <a:pt x="1728" y="13"/>
                    <a:pt x="1728" y="11"/>
                  </a:cubicBezTo>
                  <a:cubicBezTo>
                    <a:pt x="1727" y="9"/>
                    <a:pt x="1728" y="7"/>
                    <a:pt x="1728" y="7"/>
                  </a:cubicBezTo>
                  <a:cubicBezTo>
                    <a:pt x="1728" y="7"/>
                    <a:pt x="1727" y="9"/>
                    <a:pt x="1725" y="9"/>
                  </a:cubicBezTo>
                  <a:cubicBezTo>
                    <a:pt x="1723" y="10"/>
                    <a:pt x="1721" y="9"/>
                    <a:pt x="1720" y="8"/>
                  </a:cubicBezTo>
                  <a:cubicBezTo>
                    <a:pt x="1719" y="7"/>
                    <a:pt x="1717" y="5"/>
                    <a:pt x="1717" y="3"/>
                  </a:cubicBezTo>
                  <a:cubicBezTo>
                    <a:pt x="1717" y="3"/>
                    <a:pt x="1717" y="3"/>
                    <a:pt x="1717" y="2"/>
                  </a:cubicBezTo>
                  <a:cubicBezTo>
                    <a:pt x="1719" y="2"/>
                    <a:pt x="1719" y="2"/>
                    <a:pt x="1719" y="2"/>
                  </a:cubicBezTo>
                  <a:cubicBezTo>
                    <a:pt x="1719" y="3"/>
                    <a:pt x="1719" y="3"/>
                    <a:pt x="1719" y="3"/>
                  </a:cubicBezTo>
                  <a:cubicBezTo>
                    <a:pt x="1721" y="5"/>
                    <a:pt x="1722" y="6"/>
                    <a:pt x="1724" y="6"/>
                  </a:cubicBezTo>
                  <a:cubicBezTo>
                    <a:pt x="1725" y="5"/>
                    <a:pt x="1726" y="4"/>
                    <a:pt x="1727" y="2"/>
                  </a:cubicBezTo>
                  <a:cubicBezTo>
                    <a:pt x="1731" y="2"/>
                    <a:pt x="1731" y="2"/>
                    <a:pt x="1731" y="2"/>
                  </a:cubicBezTo>
                  <a:cubicBezTo>
                    <a:pt x="1731" y="3"/>
                    <a:pt x="1731" y="3"/>
                    <a:pt x="1731" y="3"/>
                  </a:cubicBezTo>
                  <a:cubicBezTo>
                    <a:pt x="1731" y="3"/>
                    <a:pt x="1731" y="3"/>
                    <a:pt x="1731" y="2"/>
                  </a:cubicBezTo>
                  <a:cubicBezTo>
                    <a:pt x="1735" y="2"/>
                    <a:pt x="1735" y="2"/>
                    <a:pt x="1735" y="2"/>
                  </a:cubicBezTo>
                  <a:cubicBezTo>
                    <a:pt x="1734" y="3"/>
                    <a:pt x="1733" y="4"/>
                    <a:pt x="1732" y="5"/>
                  </a:cubicBezTo>
                  <a:close/>
                  <a:moveTo>
                    <a:pt x="1748" y="3"/>
                  </a:moveTo>
                  <a:cubicBezTo>
                    <a:pt x="1748" y="5"/>
                    <a:pt x="1746" y="8"/>
                    <a:pt x="1746" y="8"/>
                  </a:cubicBezTo>
                  <a:cubicBezTo>
                    <a:pt x="1747" y="5"/>
                    <a:pt x="1746" y="3"/>
                    <a:pt x="1745" y="2"/>
                  </a:cubicBezTo>
                  <a:cubicBezTo>
                    <a:pt x="1747" y="2"/>
                    <a:pt x="1747" y="2"/>
                    <a:pt x="1747" y="2"/>
                  </a:cubicBezTo>
                  <a:cubicBezTo>
                    <a:pt x="1747" y="3"/>
                    <a:pt x="1748" y="3"/>
                    <a:pt x="1748" y="3"/>
                  </a:cubicBezTo>
                  <a:close/>
                  <a:moveTo>
                    <a:pt x="1737" y="2"/>
                  </a:moveTo>
                  <a:cubicBezTo>
                    <a:pt x="1740" y="2"/>
                    <a:pt x="1740" y="2"/>
                    <a:pt x="1740" y="2"/>
                  </a:cubicBezTo>
                  <a:cubicBezTo>
                    <a:pt x="1739" y="3"/>
                    <a:pt x="1738" y="3"/>
                    <a:pt x="1738" y="4"/>
                  </a:cubicBezTo>
                  <a:cubicBezTo>
                    <a:pt x="1737" y="6"/>
                    <a:pt x="1738" y="9"/>
                    <a:pt x="1738" y="9"/>
                  </a:cubicBezTo>
                  <a:cubicBezTo>
                    <a:pt x="1738" y="9"/>
                    <a:pt x="1736" y="6"/>
                    <a:pt x="1736" y="5"/>
                  </a:cubicBezTo>
                  <a:cubicBezTo>
                    <a:pt x="1736" y="4"/>
                    <a:pt x="1736" y="3"/>
                    <a:pt x="1737" y="2"/>
                  </a:cubicBezTo>
                  <a:close/>
                  <a:moveTo>
                    <a:pt x="1753" y="2"/>
                  </a:moveTo>
                  <a:cubicBezTo>
                    <a:pt x="1752" y="3"/>
                    <a:pt x="1751" y="5"/>
                    <a:pt x="1752" y="8"/>
                  </a:cubicBezTo>
                  <a:cubicBezTo>
                    <a:pt x="1752" y="8"/>
                    <a:pt x="1750" y="5"/>
                    <a:pt x="1751" y="3"/>
                  </a:cubicBezTo>
                  <a:cubicBezTo>
                    <a:pt x="1751" y="3"/>
                    <a:pt x="1751" y="3"/>
                    <a:pt x="1751" y="2"/>
                  </a:cubicBezTo>
                  <a:lnTo>
                    <a:pt x="1753" y="2"/>
                  </a:lnTo>
                  <a:close/>
                  <a:moveTo>
                    <a:pt x="1762" y="2"/>
                  </a:moveTo>
                  <a:cubicBezTo>
                    <a:pt x="1762" y="3"/>
                    <a:pt x="1762" y="4"/>
                    <a:pt x="1762" y="5"/>
                  </a:cubicBezTo>
                  <a:cubicBezTo>
                    <a:pt x="1762" y="6"/>
                    <a:pt x="1761" y="9"/>
                    <a:pt x="1761" y="9"/>
                  </a:cubicBezTo>
                  <a:cubicBezTo>
                    <a:pt x="1761" y="9"/>
                    <a:pt x="1762" y="6"/>
                    <a:pt x="1760" y="4"/>
                  </a:cubicBezTo>
                  <a:cubicBezTo>
                    <a:pt x="1760" y="3"/>
                    <a:pt x="1759" y="3"/>
                    <a:pt x="1759" y="2"/>
                  </a:cubicBezTo>
                  <a:lnTo>
                    <a:pt x="1762" y="2"/>
                  </a:lnTo>
                  <a:close/>
                  <a:moveTo>
                    <a:pt x="1780" y="2"/>
                  </a:moveTo>
                  <a:cubicBezTo>
                    <a:pt x="1781" y="2"/>
                    <a:pt x="1781" y="2"/>
                    <a:pt x="1781" y="2"/>
                  </a:cubicBezTo>
                  <a:cubicBezTo>
                    <a:pt x="1781" y="3"/>
                    <a:pt x="1781" y="3"/>
                    <a:pt x="1781" y="3"/>
                  </a:cubicBezTo>
                  <a:cubicBezTo>
                    <a:pt x="1781" y="5"/>
                    <a:pt x="1779" y="7"/>
                    <a:pt x="1778" y="8"/>
                  </a:cubicBezTo>
                  <a:cubicBezTo>
                    <a:pt x="1777" y="9"/>
                    <a:pt x="1775" y="10"/>
                    <a:pt x="1773" y="9"/>
                  </a:cubicBezTo>
                  <a:cubicBezTo>
                    <a:pt x="1771" y="9"/>
                    <a:pt x="1770" y="7"/>
                    <a:pt x="1770" y="7"/>
                  </a:cubicBezTo>
                  <a:cubicBezTo>
                    <a:pt x="1770" y="7"/>
                    <a:pt x="1771" y="9"/>
                    <a:pt x="1770" y="11"/>
                  </a:cubicBezTo>
                  <a:cubicBezTo>
                    <a:pt x="1770" y="13"/>
                    <a:pt x="1770" y="13"/>
                    <a:pt x="1768" y="14"/>
                  </a:cubicBezTo>
                  <a:cubicBezTo>
                    <a:pt x="1766" y="15"/>
                    <a:pt x="1764" y="14"/>
                    <a:pt x="1764" y="14"/>
                  </a:cubicBezTo>
                  <a:cubicBezTo>
                    <a:pt x="1764" y="14"/>
                    <a:pt x="1767" y="13"/>
                    <a:pt x="1768" y="10"/>
                  </a:cubicBezTo>
                  <a:cubicBezTo>
                    <a:pt x="1768" y="9"/>
                    <a:pt x="1767" y="6"/>
                    <a:pt x="1766" y="5"/>
                  </a:cubicBezTo>
                  <a:cubicBezTo>
                    <a:pt x="1765" y="4"/>
                    <a:pt x="1764" y="3"/>
                    <a:pt x="1763" y="2"/>
                  </a:cubicBezTo>
                  <a:cubicBezTo>
                    <a:pt x="1767" y="2"/>
                    <a:pt x="1767" y="2"/>
                    <a:pt x="1767" y="2"/>
                  </a:cubicBezTo>
                  <a:cubicBezTo>
                    <a:pt x="1767" y="3"/>
                    <a:pt x="1767" y="3"/>
                    <a:pt x="1767" y="3"/>
                  </a:cubicBezTo>
                  <a:cubicBezTo>
                    <a:pt x="1767" y="3"/>
                    <a:pt x="1767" y="3"/>
                    <a:pt x="1767" y="2"/>
                  </a:cubicBezTo>
                  <a:cubicBezTo>
                    <a:pt x="1771" y="2"/>
                    <a:pt x="1771" y="2"/>
                    <a:pt x="1771" y="2"/>
                  </a:cubicBezTo>
                  <a:cubicBezTo>
                    <a:pt x="1772" y="4"/>
                    <a:pt x="1773" y="5"/>
                    <a:pt x="1775" y="6"/>
                  </a:cubicBezTo>
                  <a:cubicBezTo>
                    <a:pt x="1776" y="6"/>
                    <a:pt x="1778" y="5"/>
                    <a:pt x="1779" y="3"/>
                  </a:cubicBezTo>
                  <a:cubicBezTo>
                    <a:pt x="1779" y="3"/>
                    <a:pt x="1779" y="3"/>
                    <a:pt x="1780" y="2"/>
                  </a:cubicBezTo>
                  <a:close/>
                  <a:moveTo>
                    <a:pt x="1674" y="230"/>
                  </a:moveTo>
                  <a:cubicBezTo>
                    <a:pt x="1666" y="230"/>
                    <a:pt x="1666" y="230"/>
                    <a:pt x="1666" y="230"/>
                  </a:cubicBezTo>
                  <a:cubicBezTo>
                    <a:pt x="1666" y="230"/>
                    <a:pt x="1666" y="229"/>
                    <a:pt x="1666" y="229"/>
                  </a:cubicBezTo>
                  <a:cubicBezTo>
                    <a:pt x="1668" y="227"/>
                    <a:pt x="1668" y="226"/>
                    <a:pt x="1671" y="226"/>
                  </a:cubicBezTo>
                  <a:cubicBezTo>
                    <a:pt x="1673" y="226"/>
                    <a:pt x="1674" y="227"/>
                    <a:pt x="1674" y="229"/>
                  </a:cubicBezTo>
                  <a:cubicBezTo>
                    <a:pt x="1674" y="230"/>
                    <a:pt x="1674" y="230"/>
                    <a:pt x="1674" y="230"/>
                  </a:cubicBezTo>
                  <a:close/>
                  <a:moveTo>
                    <a:pt x="1690" y="229"/>
                  </a:moveTo>
                  <a:cubicBezTo>
                    <a:pt x="1691" y="230"/>
                    <a:pt x="1692" y="230"/>
                    <a:pt x="1693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9" y="230"/>
                    <a:pt x="1679" y="230"/>
                    <a:pt x="1679" y="230"/>
                  </a:cubicBezTo>
                  <a:cubicBezTo>
                    <a:pt x="1678" y="227"/>
                    <a:pt x="1679" y="225"/>
                    <a:pt x="1680" y="224"/>
                  </a:cubicBezTo>
                  <a:cubicBezTo>
                    <a:pt x="1682" y="223"/>
                    <a:pt x="1684" y="224"/>
                    <a:pt x="1684" y="224"/>
                  </a:cubicBezTo>
                  <a:cubicBezTo>
                    <a:pt x="1686" y="227"/>
                    <a:pt x="1683" y="229"/>
                    <a:pt x="1683" y="229"/>
                  </a:cubicBezTo>
                  <a:cubicBezTo>
                    <a:pt x="1683" y="229"/>
                    <a:pt x="1685" y="229"/>
                    <a:pt x="1690" y="229"/>
                  </a:cubicBezTo>
                  <a:close/>
                  <a:moveTo>
                    <a:pt x="1832" y="229"/>
                  </a:moveTo>
                  <a:cubicBezTo>
                    <a:pt x="1832" y="229"/>
                    <a:pt x="1832" y="230"/>
                    <a:pt x="1832" y="230"/>
                  </a:cubicBezTo>
                  <a:cubicBezTo>
                    <a:pt x="1824" y="230"/>
                    <a:pt x="1824" y="230"/>
                    <a:pt x="1824" y="230"/>
                  </a:cubicBezTo>
                  <a:cubicBezTo>
                    <a:pt x="1824" y="230"/>
                    <a:pt x="1824" y="230"/>
                    <a:pt x="1824" y="229"/>
                  </a:cubicBezTo>
                  <a:cubicBezTo>
                    <a:pt x="1824" y="227"/>
                    <a:pt x="1825" y="226"/>
                    <a:pt x="1827" y="226"/>
                  </a:cubicBezTo>
                  <a:cubicBezTo>
                    <a:pt x="1830" y="226"/>
                    <a:pt x="1831" y="227"/>
                    <a:pt x="1832" y="229"/>
                  </a:cubicBezTo>
                  <a:close/>
                  <a:moveTo>
                    <a:pt x="1819" y="230"/>
                  </a:moveTo>
                  <a:cubicBezTo>
                    <a:pt x="1805" y="230"/>
                    <a:pt x="1805" y="230"/>
                    <a:pt x="1805" y="230"/>
                  </a:cubicBezTo>
                  <a:cubicBezTo>
                    <a:pt x="1806" y="230"/>
                    <a:pt x="1807" y="230"/>
                    <a:pt x="1809" y="229"/>
                  </a:cubicBezTo>
                  <a:cubicBezTo>
                    <a:pt x="1813" y="229"/>
                    <a:pt x="1815" y="229"/>
                    <a:pt x="1815" y="229"/>
                  </a:cubicBezTo>
                  <a:cubicBezTo>
                    <a:pt x="1815" y="229"/>
                    <a:pt x="1812" y="227"/>
                    <a:pt x="1814" y="224"/>
                  </a:cubicBezTo>
                  <a:cubicBezTo>
                    <a:pt x="1815" y="224"/>
                    <a:pt x="1817" y="223"/>
                    <a:pt x="1818" y="224"/>
                  </a:cubicBezTo>
                  <a:cubicBezTo>
                    <a:pt x="1820" y="225"/>
                    <a:pt x="1820" y="227"/>
                    <a:pt x="1819" y="230"/>
                  </a:cubicBezTo>
                  <a:cubicBezTo>
                    <a:pt x="1819" y="230"/>
                    <a:pt x="1819" y="230"/>
                    <a:pt x="1819" y="230"/>
                  </a:cubicBezTo>
                  <a:close/>
                  <a:moveTo>
                    <a:pt x="1729" y="230"/>
                  </a:moveTo>
                  <a:cubicBezTo>
                    <a:pt x="1729" y="230"/>
                    <a:pt x="1730" y="230"/>
                    <a:pt x="1730" y="230"/>
                  </a:cubicBezTo>
                  <a:cubicBezTo>
                    <a:pt x="1722" y="230"/>
                    <a:pt x="1722" y="230"/>
                    <a:pt x="1722" y="230"/>
                  </a:cubicBezTo>
                  <a:cubicBezTo>
                    <a:pt x="1721" y="229"/>
                    <a:pt x="1719" y="226"/>
                    <a:pt x="1717" y="226"/>
                  </a:cubicBezTo>
                  <a:cubicBezTo>
                    <a:pt x="1713" y="226"/>
                    <a:pt x="1711" y="227"/>
                    <a:pt x="1710" y="228"/>
                  </a:cubicBezTo>
                  <a:cubicBezTo>
                    <a:pt x="1709" y="229"/>
                    <a:pt x="1707" y="230"/>
                    <a:pt x="1706" y="230"/>
                  </a:cubicBezTo>
                  <a:cubicBezTo>
                    <a:pt x="1704" y="229"/>
                    <a:pt x="1703" y="228"/>
                    <a:pt x="1703" y="228"/>
                  </a:cubicBezTo>
                  <a:cubicBezTo>
                    <a:pt x="1703" y="228"/>
                    <a:pt x="1704" y="228"/>
                    <a:pt x="1707" y="225"/>
                  </a:cubicBezTo>
                  <a:cubicBezTo>
                    <a:pt x="1710" y="222"/>
                    <a:pt x="1711" y="221"/>
                    <a:pt x="1714" y="221"/>
                  </a:cubicBezTo>
                  <a:cubicBezTo>
                    <a:pt x="1716" y="221"/>
                    <a:pt x="1718" y="221"/>
                    <a:pt x="1720" y="223"/>
                  </a:cubicBezTo>
                  <a:cubicBezTo>
                    <a:pt x="1722" y="225"/>
                    <a:pt x="1725" y="228"/>
                    <a:pt x="1725" y="228"/>
                  </a:cubicBezTo>
                  <a:cubicBezTo>
                    <a:pt x="1725" y="228"/>
                    <a:pt x="1726" y="227"/>
                    <a:pt x="1725" y="226"/>
                  </a:cubicBezTo>
                  <a:cubicBezTo>
                    <a:pt x="1725" y="224"/>
                    <a:pt x="1725" y="222"/>
                    <a:pt x="1725" y="222"/>
                  </a:cubicBezTo>
                  <a:cubicBezTo>
                    <a:pt x="1725" y="222"/>
                    <a:pt x="1727" y="228"/>
                    <a:pt x="1729" y="230"/>
                  </a:cubicBezTo>
                  <a:close/>
                  <a:moveTo>
                    <a:pt x="1718" y="230"/>
                  </a:moveTo>
                  <a:cubicBezTo>
                    <a:pt x="1716" y="230"/>
                    <a:pt x="1716" y="230"/>
                    <a:pt x="1716" y="230"/>
                  </a:cubicBezTo>
                  <a:cubicBezTo>
                    <a:pt x="1716" y="230"/>
                    <a:pt x="1716" y="230"/>
                    <a:pt x="1717" y="230"/>
                  </a:cubicBezTo>
                  <a:cubicBezTo>
                    <a:pt x="1717" y="230"/>
                    <a:pt x="1718" y="230"/>
                    <a:pt x="1718" y="230"/>
                  </a:cubicBezTo>
                  <a:close/>
                  <a:moveTo>
                    <a:pt x="1737" y="229"/>
                  </a:moveTo>
                  <a:cubicBezTo>
                    <a:pt x="1738" y="229"/>
                    <a:pt x="1739" y="230"/>
                    <a:pt x="1739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6" y="230"/>
                    <a:pt x="1736" y="230"/>
                    <a:pt x="1736" y="230"/>
                  </a:cubicBezTo>
                  <a:cubicBezTo>
                    <a:pt x="1734" y="229"/>
                    <a:pt x="1732" y="228"/>
                    <a:pt x="1732" y="228"/>
                  </a:cubicBezTo>
                  <a:cubicBezTo>
                    <a:pt x="1732" y="228"/>
                    <a:pt x="1735" y="228"/>
                    <a:pt x="1737" y="229"/>
                  </a:cubicBezTo>
                  <a:close/>
                  <a:moveTo>
                    <a:pt x="1700" y="209"/>
                  </a:moveTo>
                  <a:cubicBezTo>
                    <a:pt x="1698" y="211"/>
                    <a:pt x="1690" y="214"/>
                    <a:pt x="1690" y="214"/>
                  </a:cubicBezTo>
                  <a:cubicBezTo>
                    <a:pt x="1690" y="214"/>
                    <a:pt x="1698" y="213"/>
                    <a:pt x="1703" y="211"/>
                  </a:cubicBezTo>
                  <a:cubicBezTo>
                    <a:pt x="1707" y="209"/>
                    <a:pt x="1715" y="209"/>
                    <a:pt x="1717" y="210"/>
                  </a:cubicBezTo>
                  <a:cubicBezTo>
                    <a:pt x="1721" y="212"/>
                    <a:pt x="1724" y="215"/>
                    <a:pt x="1726" y="217"/>
                  </a:cubicBezTo>
                  <a:cubicBezTo>
                    <a:pt x="1728" y="219"/>
                    <a:pt x="1731" y="222"/>
                    <a:pt x="1731" y="222"/>
                  </a:cubicBezTo>
                  <a:cubicBezTo>
                    <a:pt x="1731" y="222"/>
                    <a:pt x="1727" y="220"/>
                    <a:pt x="1725" y="219"/>
                  </a:cubicBezTo>
                  <a:cubicBezTo>
                    <a:pt x="1723" y="217"/>
                    <a:pt x="1720" y="214"/>
                    <a:pt x="1717" y="214"/>
                  </a:cubicBezTo>
                  <a:cubicBezTo>
                    <a:pt x="1713" y="213"/>
                    <a:pt x="1709" y="213"/>
                    <a:pt x="1705" y="216"/>
                  </a:cubicBezTo>
                  <a:cubicBezTo>
                    <a:pt x="1702" y="219"/>
                    <a:pt x="1697" y="224"/>
                    <a:pt x="1693" y="224"/>
                  </a:cubicBezTo>
                  <a:cubicBezTo>
                    <a:pt x="1690" y="225"/>
                    <a:pt x="1686" y="224"/>
                    <a:pt x="1686" y="221"/>
                  </a:cubicBezTo>
                  <a:cubicBezTo>
                    <a:pt x="1686" y="219"/>
                    <a:pt x="1689" y="219"/>
                    <a:pt x="1690" y="220"/>
                  </a:cubicBezTo>
                  <a:cubicBezTo>
                    <a:pt x="1691" y="221"/>
                    <a:pt x="1690" y="222"/>
                    <a:pt x="1690" y="222"/>
                  </a:cubicBezTo>
                  <a:cubicBezTo>
                    <a:pt x="1690" y="222"/>
                    <a:pt x="1691" y="222"/>
                    <a:pt x="1692" y="220"/>
                  </a:cubicBezTo>
                  <a:cubicBezTo>
                    <a:pt x="1694" y="219"/>
                    <a:pt x="1694" y="216"/>
                    <a:pt x="1694" y="216"/>
                  </a:cubicBezTo>
                  <a:cubicBezTo>
                    <a:pt x="1694" y="216"/>
                    <a:pt x="1690" y="217"/>
                    <a:pt x="1687" y="217"/>
                  </a:cubicBezTo>
                  <a:cubicBezTo>
                    <a:pt x="1684" y="217"/>
                    <a:pt x="1679" y="218"/>
                    <a:pt x="1675" y="214"/>
                  </a:cubicBezTo>
                  <a:cubicBezTo>
                    <a:pt x="1672" y="210"/>
                    <a:pt x="1673" y="208"/>
                    <a:pt x="1675" y="207"/>
                  </a:cubicBezTo>
                  <a:cubicBezTo>
                    <a:pt x="1677" y="206"/>
                    <a:pt x="1679" y="206"/>
                    <a:pt x="1679" y="208"/>
                  </a:cubicBezTo>
                  <a:cubicBezTo>
                    <a:pt x="1680" y="209"/>
                    <a:pt x="1677" y="211"/>
                    <a:pt x="1677" y="211"/>
                  </a:cubicBezTo>
                  <a:cubicBezTo>
                    <a:pt x="1677" y="211"/>
                    <a:pt x="1678" y="213"/>
                    <a:pt x="1680" y="213"/>
                  </a:cubicBezTo>
                  <a:cubicBezTo>
                    <a:pt x="1681" y="213"/>
                    <a:pt x="1685" y="213"/>
                    <a:pt x="1689" y="212"/>
                  </a:cubicBezTo>
                  <a:cubicBezTo>
                    <a:pt x="1692" y="211"/>
                    <a:pt x="1698" y="207"/>
                    <a:pt x="1698" y="207"/>
                  </a:cubicBezTo>
                  <a:cubicBezTo>
                    <a:pt x="1697" y="207"/>
                    <a:pt x="1691" y="209"/>
                    <a:pt x="1688" y="206"/>
                  </a:cubicBezTo>
                  <a:cubicBezTo>
                    <a:pt x="1685" y="203"/>
                    <a:pt x="1685" y="200"/>
                    <a:pt x="1687" y="199"/>
                  </a:cubicBezTo>
                  <a:cubicBezTo>
                    <a:pt x="1690" y="198"/>
                    <a:pt x="1691" y="198"/>
                    <a:pt x="1692" y="199"/>
                  </a:cubicBezTo>
                  <a:cubicBezTo>
                    <a:pt x="1692" y="199"/>
                    <a:pt x="1693" y="202"/>
                    <a:pt x="1691" y="203"/>
                  </a:cubicBezTo>
                  <a:cubicBezTo>
                    <a:pt x="1690" y="203"/>
                    <a:pt x="1689" y="203"/>
                    <a:pt x="1689" y="203"/>
                  </a:cubicBezTo>
                  <a:cubicBezTo>
                    <a:pt x="1689" y="203"/>
                    <a:pt x="1691" y="205"/>
                    <a:pt x="1694" y="205"/>
                  </a:cubicBezTo>
                  <a:cubicBezTo>
                    <a:pt x="1697" y="204"/>
                    <a:pt x="1705" y="203"/>
                    <a:pt x="1710" y="203"/>
                  </a:cubicBezTo>
                  <a:cubicBezTo>
                    <a:pt x="1715" y="204"/>
                    <a:pt x="1721" y="206"/>
                    <a:pt x="1724" y="210"/>
                  </a:cubicBezTo>
                  <a:cubicBezTo>
                    <a:pt x="1728" y="213"/>
                    <a:pt x="1729" y="214"/>
                    <a:pt x="1730" y="216"/>
                  </a:cubicBezTo>
                  <a:cubicBezTo>
                    <a:pt x="1731" y="218"/>
                    <a:pt x="1732" y="219"/>
                    <a:pt x="1732" y="219"/>
                  </a:cubicBezTo>
                  <a:cubicBezTo>
                    <a:pt x="1732" y="219"/>
                    <a:pt x="1728" y="216"/>
                    <a:pt x="1723" y="212"/>
                  </a:cubicBezTo>
                  <a:cubicBezTo>
                    <a:pt x="1718" y="207"/>
                    <a:pt x="1715" y="207"/>
                    <a:pt x="1711" y="207"/>
                  </a:cubicBezTo>
                  <a:cubicBezTo>
                    <a:pt x="1707" y="207"/>
                    <a:pt x="1703" y="208"/>
                    <a:pt x="1700" y="209"/>
                  </a:cubicBezTo>
                  <a:close/>
                  <a:moveTo>
                    <a:pt x="1736" y="204"/>
                  </a:moveTo>
                  <a:cubicBezTo>
                    <a:pt x="1739" y="207"/>
                    <a:pt x="1738" y="211"/>
                    <a:pt x="1738" y="211"/>
                  </a:cubicBezTo>
                  <a:cubicBezTo>
                    <a:pt x="1738" y="211"/>
                    <a:pt x="1738" y="207"/>
                    <a:pt x="1733" y="203"/>
                  </a:cubicBezTo>
                  <a:cubicBezTo>
                    <a:pt x="1729" y="199"/>
                    <a:pt x="1724" y="196"/>
                    <a:pt x="1721" y="195"/>
                  </a:cubicBezTo>
                  <a:cubicBezTo>
                    <a:pt x="1714" y="194"/>
                    <a:pt x="1708" y="196"/>
                    <a:pt x="1708" y="196"/>
                  </a:cubicBezTo>
                  <a:cubicBezTo>
                    <a:pt x="1708" y="196"/>
                    <a:pt x="1716" y="195"/>
                    <a:pt x="1722" y="198"/>
                  </a:cubicBezTo>
                  <a:cubicBezTo>
                    <a:pt x="1728" y="201"/>
                    <a:pt x="1731" y="203"/>
                    <a:pt x="1733" y="207"/>
                  </a:cubicBezTo>
                  <a:cubicBezTo>
                    <a:pt x="1735" y="211"/>
                    <a:pt x="1735" y="214"/>
                    <a:pt x="1735" y="214"/>
                  </a:cubicBezTo>
                  <a:cubicBezTo>
                    <a:pt x="1735" y="214"/>
                    <a:pt x="1732" y="209"/>
                    <a:pt x="1727" y="205"/>
                  </a:cubicBezTo>
                  <a:cubicBezTo>
                    <a:pt x="1723" y="201"/>
                    <a:pt x="1716" y="199"/>
                    <a:pt x="1711" y="199"/>
                  </a:cubicBezTo>
                  <a:cubicBezTo>
                    <a:pt x="1705" y="200"/>
                    <a:pt x="1699" y="201"/>
                    <a:pt x="1696" y="199"/>
                  </a:cubicBezTo>
                  <a:cubicBezTo>
                    <a:pt x="1693" y="196"/>
                    <a:pt x="1691" y="192"/>
                    <a:pt x="1692" y="190"/>
                  </a:cubicBezTo>
                  <a:cubicBezTo>
                    <a:pt x="1693" y="188"/>
                    <a:pt x="1697" y="187"/>
                    <a:pt x="1698" y="188"/>
                  </a:cubicBezTo>
                  <a:cubicBezTo>
                    <a:pt x="1700" y="190"/>
                    <a:pt x="1700" y="191"/>
                    <a:pt x="1699" y="192"/>
                  </a:cubicBezTo>
                  <a:cubicBezTo>
                    <a:pt x="1698" y="193"/>
                    <a:pt x="1695" y="193"/>
                    <a:pt x="1695" y="193"/>
                  </a:cubicBezTo>
                  <a:cubicBezTo>
                    <a:pt x="1695" y="193"/>
                    <a:pt x="1697" y="195"/>
                    <a:pt x="1698" y="195"/>
                  </a:cubicBezTo>
                  <a:cubicBezTo>
                    <a:pt x="1699" y="195"/>
                    <a:pt x="1702" y="194"/>
                    <a:pt x="1704" y="193"/>
                  </a:cubicBezTo>
                  <a:cubicBezTo>
                    <a:pt x="1707" y="192"/>
                    <a:pt x="1710" y="191"/>
                    <a:pt x="1715" y="191"/>
                  </a:cubicBezTo>
                  <a:cubicBezTo>
                    <a:pt x="1720" y="191"/>
                    <a:pt x="1724" y="191"/>
                    <a:pt x="1729" y="195"/>
                  </a:cubicBezTo>
                  <a:cubicBezTo>
                    <a:pt x="1733" y="199"/>
                    <a:pt x="1734" y="200"/>
                    <a:pt x="1736" y="204"/>
                  </a:cubicBezTo>
                  <a:close/>
                  <a:moveTo>
                    <a:pt x="1734" y="190"/>
                  </a:moveTo>
                  <a:cubicBezTo>
                    <a:pt x="1734" y="190"/>
                    <a:pt x="1737" y="192"/>
                    <a:pt x="1739" y="196"/>
                  </a:cubicBezTo>
                  <a:cubicBezTo>
                    <a:pt x="1740" y="200"/>
                    <a:pt x="1742" y="208"/>
                    <a:pt x="1742" y="208"/>
                  </a:cubicBezTo>
                  <a:cubicBezTo>
                    <a:pt x="1742" y="208"/>
                    <a:pt x="1741" y="203"/>
                    <a:pt x="1737" y="199"/>
                  </a:cubicBezTo>
                  <a:cubicBezTo>
                    <a:pt x="1733" y="194"/>
                    <a:pt x="1731" y="193"/>
                    <a:pt x="1729" y="192"/>
                  </a:cubicBezTo>
                  <a:cubicBezTo>
                    <a:pt x="1727" y="191"/>
                    <a:pt x="1728" y="189"/>
                    <a:pt x="1729" y="189"/>
                  </a:cubicBezTo>
                  <a:cubicBezTo>
                    <a:pt x="1731" y="188"/>
                    <a:pt x="1733" y="189"/>
                    <a:pt x="1733" y="189"/>
                  </a:cubicBezTo>
                  <a:cubicBezTo>
                    <a:pt x="1733" y="189"/>
                    <a:pt x="1731" y="187"/>
                    <a:pt x="1728" y="187"/>
                  </a:cubicBezTo>
                  <a:cubicBezTo>
                    <a:pt x="1726" y="187"/>
                    <a:pt x="1725" y="189"/>
                    <a:pt x="1723" y="189"/>
                  </a:cubicBezTo>
                  <a:cubicBezTo>
                    <a:pt x="1722" y="189"/>
                    <a:pt x="1718" y="187"/>
                    <a:pt x="1718" y="187"/>
                  </a:cubicBezTo>
                  <a:cubicBezTo>
                    <a:pt x="1718" y="187"/>
                    <a:pt x="1719" y="185"/>
                    <a:pt x="1722" y="185"/>
                  </a:cubicBezTo>
                  <a:cubicBezTo>
                    <a:pt x="1724" y="184"/>
                    <a:pt x="1723" y="184"/>
                    <a:pt x="1727" y="184"/>
                  </a:cubicBezTo>
                  <a:cubicBezTo>
                    <a:pt x="1732" y="184"/>
                    <a:pt x="1736" y="186"/>
                    <a:pt x="1740" y="191"/>
                  </a:cubicBezTo>
                  <a:cubicBezTo>
                    <a:pt x="1743" y="195"/>
                    <a:pt x="1743" y="203"/>
                    <a:pt x="1743" y="203"/>
                  </a:cubicBezTo>
                  <a:cubicBezTo>
                    <a:pt x="1743" y="203"/>
                    <a:pt x="1743" y="198"/>
                    <a:pt x="1740" y="195"/>
                  </a:cubicBezTo>
                  <a:cubicBezTo>
                    <a:pt x="1737" y="191"/>
                    <a:pt x="1734" y="190"/>
                    <a:pt x="1734" y="190"/>
                  </a:cubicBezTo>
                  <a:close/>
                  <a:moveTo>
                    <a:pt x="1737" y="183"/>
                  </a:moveTo>
                  <a:cubicBezTo>
                    <a:pt x="1740" y="186"/>
                    <a:pt x="1741" y="190"/>
                    <a:pt x="1741" y="190"/>
                  </a:cubicBezTo>
                  <a:cubicBezTo>
                    <a:pt x="1741" y="190"/>
                    <a:pt x="1736" y="184"/>
                    <a:pt x="1732" y="181"/>
                  </a:cubicBezTo>
                  <a:cubicBezTo>
                    <a:pt x="1727" y="177"/>
                    <a:pt x="1724" y="181"/>
                    <a:pt x="1720" y="182"/>
                  </a:cubicBezTo>
                  <a:cubicBezTo>
                    <a:pt x="1715" y="184"/>
                    <a:pt x="1712" y="183"/>
                    <a:pt x="1712" y="183"/>
                  </a:cubicBezTo>
                  <a:cubicBezTo>
                    <a:pt x="1712" y="183"/>
                    <a:pt x="1712" y="180"/>
                    <a:pt x="1716" y="179"/>
                  </a:cubicBezTo>
                  <a:cubicBezTo>
                    <a:pt x="1718" y="179"/>
                    <a:pt x="1723" y="176"/>
                    <a:pt x="1723" y="176"/>
                  </a:cubicBezTo>
                  <a:cubicBezTo>
                    <a:pt x="1723" y="176"/>
                    <a:pt x="1716" y="174"/>
                    <a:pt x="1713" y="177"/>
                  </a:cubicBezTo>
                  <a:cubicBezTo>
                    <a:pt x="1709" y="179"/>
                    <a:pt x="1709" y="182"/>
                    <a:pt x="1706" y="184"/>
                  </a:cubicBezTo>
                  <a:cubicBezTo>
                    <a:pt x="1704" y="185"/>
                    <a:pt x="1701" y="185"/>
                    <a:pt x="1698" y="182"/>
                  </a:cubicBezTo>
                  <a:cubicBezTo>
                    <a:pt x="1696" y="179"/>
                    <a:pt x="1698" y="177"/>
                    <a:pt x="1699" y="177"/>
                  </a:cubicBezTo>
                  <a:cubicBezTo>
                    <a:pt x="1700" y="176"/>
                    <a:pt x="1702" y="176"/>
                    <a:pt x="1703" y="178"/>
                  </a:cubicBezTo>
                  <a:cubicBezTo>
                    <a:pt x="1704" y="179"/>
                    <a:pt x="1703" y="181"/>
                    <a:pt x="1703" y="181"/>
                  </a:cubicBezTo>
                  <a:cubicBezTo>
                    <a:pt x="1703" y="181"/>
                    <a:pt x="1705" y="180"/>
                    <a:pt x="1705" y="179"/>
                  </a:cubicBezTo>
                  <a:cubicBezTo>
                    <a:pt x="1706" y="177"/>
                    <a:pt x="1707" y="175"/>
                    <a:pt x="1709" y="173"/>
                  </a:cubicBezTo>
                  <a:cubicBezTo>
                    <a:pt x="1711" y="170"/>
                    <a:pt x="1715" y="170"/>
                    <a:pt x="1718" y="170"/>
                  </a:cubicBezTo>
                  <a:cubicBezTo>
                    <a:pt x="1721" y="171"/>
                    <a:pt x="1722" y="172"/>
                    <a:pt x="1722" y="172"/>
                  </a:cubicBezTo>
                  <a:cubicBezTo>
                    <a:pt x="1722" y="172"/>
                    <a:pt x="1722" y="170"/>
                    <a:pt x="1721" y="169"/>
                  </a:cubicBezTo>
                  <a:cubicBezTo>
                    <a:pt x="1721" y="168"/>
                    <a:pt x="1719" y="165"/>
                    <a:pt x="1719" y="165"/>
                  </a:cubicBezTo>
                  <a:cubicBezTo>
                    <a:pt x="1719" y="165"/>
                    <a:pt x="1723" y="165"/>
                    <a:pt x="1726" y="169"/>
                  </a:cubicBezTo>
                  <a:cubicBezTo>
                    <a:pt x="1729" y="173"/>
                    <a:pt x="1729" y="174"/>
                    <a:pt x="1731" y="177"/>
                  </a:cubicBezTo>
                  <a:cubicBezTo>
                    <a:pt x="1733" y="179"/>
                    <a:pt x="1735" y="181"/>
                    <a:pt x="1737" y="183"/>
                  </a:cubicBezTo>
                  <a:close/>
                  <a:moveTo>
                    <a:pt x="1747" y="228"/>
                  </a:moveTo>
                  <a:cubicBezTo>
                    <a:pt x="1746" y="230"/>
                    <a:pt x="1743" y="230"/>
                    <a:pt x="1741" y="228"/>
                  </a:cubicBezTo>
                  <a:cubicBezTo>
                    <a:pt x="1739" y="227"/>
                    <a:pt x="1738" y="226"/>
                    <a:pt x="1738" y="223"/>
                  </a:cubicBezTo>
                  <a:cubicBezTo>
                    <a:pt x="1737" y="221"/>
                    <a:pt x="1735" y="219"/>
                    <a:pt x="1734" y="218"/>
                  </a:cubicBezTo>
                  <a:cubicBezTo>
                    <a:pt x="1733" y="217"/>
                    <a:pt x="1733" y="216"/>
                    <a:pt x="1733" y="216"/>
                  </a:cubicBezTo>
                  <a:cubicBezTo>
                    <a:pt x="1733" y="216"/>
                    <a:pt x="1734" y="216"/>
                    <a:pt x="1735" y="217"/>
                  </a:cubicBezTo>
                  <a:cubicBezTo>
                    <a:pt x="1736" y="217"/>
                    <a:pt x="1740" y="217"/>
                    <a:pt x="1743" y="220"/>
                  </a:cubicBezTo>
                  <a:cubicBezTo>
                    <a:pt x="1747" y="222"/>
                    <a:pt x="1748" y="226"/>
                    <a:pt x="1747" y="228"/>
                  </a:cubicBezTo>
                  <a:close/>
                  <a:moveTo>
                    <a:pt x="1781" y="230"/>
                  </a:moveTo>
                  <a:cubicBezTo>
                    <a:pt x="1781" y="230"/>
                    <a:pt x="1782" y="230"/>
                    <a:pt x="1782" y="230"/>
                  </a:cubicBezTo>
                  <a:cubicBezTo>
                    <a:pt x="1780" y="230"/>
                    <a:pt x="1780" y="230"/>
                    <a:pt x="1780" y="230"/>
                  </a:cubicBezTo>
                  <a:cubicBezTo>
                    <a:pt x="1780" y="230"/>
                    <a:pt x="1781" y="230"/>
                    <a:pt x="1781" y="230"/>
                  </a:cubicBezTo>
                  <a:close/>
                  <a:moveTo>
                    <a:pt x="1776" y="230"/>
                  </a:moveTo>
                  <a:cubicBezTo>
                    <a:pt x="1768" y="230"/>
                    <a:pt x="1768" y="230"/>
                    <a:pt x="1768" y="230"/>
                  </a:cubicBezTo>
                  <a:cubicBezTo>
                    <a:pt x="1768" y="230"/>
                    <a:pt x="1768" y="230"/>
                    <a:pt x="1769" y="230"/>
                  </a:cubicBezTo>
                  <a:cubicBezTo>
                    <a:pt x="1770" y="228"/>
                    <a:pt x="1772" y="222"/>
                    <a:pt x="1772" y="222"/>
                  </a:cubicBezTo>
                  <a:cubicBezTo>
                    <a:pt x="1772" y="222"/>
                    <a:pt x="1773" y="224"/>
                    <a:pt x="1772" y="226"/>
                  </a:cubicBezTo>
                  <a:cubicBezTo>
                    <a:pt x="1772" y="227"/>
                    <a:pt x="1773" y="228"/>
                    <a:pt x="1773" y="228"/>
                  </a:cubicBezTo>
                  <a:cubicBezTo>
                    <a:pt x="1773" y="228"/>
                    <a:pt x="1776" y="225"/>
                    <a:pt x="1778" y="223"/>
                  </a:cubicBezTo>
                  <a:cubicBezTo>
                    <a:pt x="1779" y="221"/>
                    <a:pt x="1782" y="221"/>
                    <a:pt x="1784" y="221"/>
                  </a:cubicBezTo>
                  <a:cubicBezTo>
                    <a:pt x="1786" y="221"/>
                    <a:pt x="1788" y="222"/>
                    <a:pt x="1791" y="225"/>
                  </a:cubicBezTo>
                  <a:cubicBezTo>
                    <a:pt x="1793" y="228"/>
                    <a:pt x="1795" y="228"/>
                    <a:pt x="1795" y="228"/>
                  </a:cubicBezTo>
                  <a:cubicBezTo>
                    <a:pt x="1795" y="228"/>
                    <a:pt x="1793" y="229"/>
                    <a:pt x="1792" y="230"/>
                  </a:cubicBezTo>
                  <a:cubicBezTo>
                    <a:pt x="1790" y="230"/>
                    <a:pt x="1788" y="229"/>
                    <a:pt x="1787" y="228"/>
                  </a:cubicBezTo>
                  <a:cubicBezTo>
                    <a:pt x="1786" y="227"/>
                    <a:pt x="1784" y="226"/>
                    <a:pt x="1781" y="226"/>
                  </a:cubicBezTo>
                  <a:cubicBezTo>
                    <a:pt x="1779" y="226"/>
                    <a:pt x="1777" y="229"/>
                    <a:pt x="1776" y="230"/>
                  </a:cubicBezTo>
                  <a:close/>
                  <a:moveTo>
                    <a:pt x="1762" y="230"/>
                  </a:moveTo>
                  <a:cubicBezTo>
                    <a:pt x="1762" y="230"/>
                    <a:pt x="1762" y="230"/>
                    <a:pt x="1762" y="230"/>
                  </a:cubicBezTo>
                  <a:cubicBezTo>
                    <a:pt x="1758" y="230"/>
                    <a:pt x="1758" y="230"/>
                    <a:pt x="1758" y="230"/>
                  </a:cubicBezTo>
                  <a:cubicBezTo>
                    <a:pt x="1759" y="230"/>
                    <a:pt x="1760" y="229"/>
                    <a:pt x="1761" y="229"/>
                  </a:cubicBezTo>
                  <a:cubicBezTo>
                    <a:pt x="1762" y="228"/>
                    <a:pt x="1765" y="228"/>
                    <a:pt x="1765" y="228"/>
                  </a:cubicBezTo>
                  <a:cubicBezTo>
                    <a:pt x="1765" y="228"/>
                    <a:pt x="1764" y="229"/>
                    <a:pt x="1762" y="230"/>
                  </a:cubicBezTo>
                  <a:close/>
                  <a:moveTo>
                    <a:pt x="1822" y="214"/>
                  </a:moveTo>
                  <a:cubicBezTo>
                    <a:pt x="1819" y="218"/>
                    <a:pt x="1813" y="217"/>
                    <a:pt x="1810" y="217"/>
                  </a:cubicBezTo>
                  <a:cubicBezTo>
                    <a:pt x="1808" y="217"/>
                    <a:pt x="1804" y="216"/>
                    <a:pt x="1804" y="216"/>
                  </a:cubicBezTo>
                  <a:cubicBezTo>
                    <a:pt x="1804" y="216"/>
                    <a:pt x="1804" y="219"/>
                    <a:pt x="1805" y="220"/>
                  </a:cubicBezTo>
                  <a:cubicBezTo>
                    <a:pt x="1807" y="222"/>
                    <a:pt x="1808" y="222"/>
                    <a:pt x="1808" y="222"/>
                  </a:cubicBezTo>
                  <a:cubicBezTo>
                    <a:pt x="1808" y="222"/>
                    <a:pt x="1807" y="221"/>
                    <a:pt x="1808" y="220"/>
                  </a:cubicBezTo>
                  <a:cubicBezTo>
                    <a:pt x="1809" y="219"/>
                    <a:pt x="1812" y="219"/>
                    <a:pt x="1812" y="221"/>
                  </a:cubicBezTo>
                  <a:cubicBezTo>
                    <a:pt x="1812" y="224"/>
                    <a:pt x="1808" y="225"/>
                    <a:pt x="1804" y="224"/>
                  </a:cubicBezTo>
                  <a:cubicBezTo>
                    <a:pt x="1801" y="224"/>
                    <a:pt x="1796" y="219"/>
                    <a:pt x="1792" y="216"/>
                  </a:cubicBezTo>
                  <a:cubicBezTo>
                    <a:pt x="1788" y="213"/>
                    <a:pt x="1784" y="213"/>
                    <a:pt x="1781" y="214"/>
                  </a:cubicBezTo>
                  <a:cubicBezTo>
                    <a:pt x="1778" y="214"/>
                    <a:pt x="1775" y="217"/>
                    <a:pt x="1773" y="219"/>
                  </a:cubicBezTo>
                  <a:cubicBezTo>
                    <a:pt x="1770" y="220"/>
                    <a:pt x="1766" y="222"/>
                    <a:pt x="1766" y="222"/>
                  </a:cubicBezTo>
                  <a:cubicBezTo>
                    <a:pt x="1766" y="222"/>
                    <a:pt x="1770" y="219"/>
                    <a:pt x="1772" y="217"/>
                  </a:cubicBezTo>
                  <a:cubicBezTo>
                    <a:pt x="1774" y="215"/>
                    <a:pt x="1777" y="212"/>
                    <a:pt x="1780" y="210"/>
                  </a:cubicBezTo>
                  <a:cubicBezTo>
                    <a:pt x="1783" y="209"/>
                    <a:pt x="1790" y="209"/>
                    <a:pt x="1795" y="211"/>
                  </a:cubicBezTo>
                  <a:cubicBezTo>
                    <a:pt x="1800" y="213"/>
                    <a:pt x="1807" y="214"/>
                    <a:pt x="1807" y="214"/>
                  </a:cubicBezTo>
                  <a:cubicBezTo>
                    <a:pt x="1807" y="214"/>
                    <a:pt x="1799" y="211"/>
                    <a:pt x="1797" y="209"/>
                  </a:cubicBezTo>
                  <a:cubicBezTo>
                    <a:pt x="1795" y="208"/>
                    <a:pt x="1791" y="207"/>
                    <a:pt x="1787" y="207"/>
                  </a:cubicBezTo>
                  <a:cubicBezTo>
                    <a:pt x="1782" y="207"/>
                    <a:pt x="1780" y="207"/>
                    <a:pt x="1774" y="212"/>
                  </a:cubicBezTo>
                  <a:cubicBezTo>
                    <a:pt x="1769" y="216"/>
                    <a:pt x="1765" y="219"/>
                    <a:pt x="1765" y="219"/>
                  </a:cubicBezTo>
                  <a:cubicBezTo>
                    <a:pt x="1765" y="219"/>
                    <a:pt x="1766" y="218"/>
                    <a:pt x="1768" y="216"/>
                  </a:cubicBezTo>
                  <a:cubicBezTo>
                    <a:pt x="1769" y="214"/>
                    <a:pt x="1770" y="213"/>
                    <a:pt x="1773" y="210"/>
                  </a:cubicBezTo>
                  <a:cubicBezTo>
                    <a:pt x="1777" y="206"/>
                    <a:pt x="1782" y="204"/>
                    <a:pt x="1788" y="203"/>
                  </a:cubicBezTo>
                  <a:cubicBezTo>
                    <a:pt x="1793" y="203"/>
                    <a:pt x="1800" y="204"/>
                    <a:pt x="1803" y="205"/>
                  </a:cubicBezTo>
                  <a:cubicBezTo>
                    <a:pt x="1807" y="205"/>
                    <a:pt x="1809" y="203"/>
                    <a:pt x="1809" y="203"/>
                  </a:cubicBezTo>
                  <a:cubicBezTo>
                    <a:pt x="1809" y="203"/>
                    <a:pt x="1807" y="203"/>
                    <a:pt x="1806" y="203"/>
                  </a:cubicBezTo>
                  <a:cubicBezTo>
                    <a:pt x="1805" y="202"/>
                    <a:pt x="1805" y="199"/>
                    <a:pt x="1806" y="199"/>
                  </a:cubicBezTo>
                  <a:cubicBezTo>
                    <a:pt x="1807" y="198"/>
                    <a:pt x="1808" y="198"/>
                    <a:pt x="1810" y="199"/>
                  </a:cubicBezTo>
                  <a:cubicBezTo>
                    <a:pt x="1813" y="200"/>
                    <a:pt x="1812" y="203"/>
                    <a:pt x="1809" y="206"/>
                  </a:cubicBezTo>
                  <a:cubicBezTo>
                    <a:pt x="1806" y="209"/>
                    <a:pt x="1800" y="207"/>
                    <a:pt x="1800" y="207"/>
                  </a:cubicBezTo>
                  <a:cubicBezTo>
                    <a:pt x="1800" y="207"/>
                    <a:pt x="1806" y="211"/>
                    <a:pt x="1809" y="212"/>
                  </a:cubicBezTo>
                  <a:cubicBezTo>
                    <a:pt x="1812" y="213"/>
                    <a:pt x="1816" y="213"/>
                    <a:pt x="1818" y="213"/>
                  </a:cubicBezTo>
                  <a:cubicBezTo>
                    <a:pt x="1820" y="213"/>
                    <a:pt x="1821" y="211"/>
                    <a:pt x="1821" y="211"/>
                  </a:cubicBezTo>
                  <a:cubicBezTo>
                    <a:pt x="1821" y="211"/>
                    <a:pt x="1818" y="209"/>
                    <a:pt x="1818" y="208"/>
                  </a:cubicBezTo>
                  <a:cubicBezTo>
                    <a:pt x="1819" y="206"/>
                    <a:pt x="1821" y="206"/>
                    <a:pt x="1823" y="207"/>
                  </a:cubicBezTo>
                  <a:cubicBezTo>
                    <a:pt x="1825" y="208"/>
                    <a:pt x="1826" y="210"/>
                    <a:pt x="1822" y="214"/>
                  </a:cubicBezTo>
                  <a:close/>
                  <a:moveTo>
                    <a:pt x="1806" y="190"/>
                  </a:moveTo>
                  <a:cubicBezTo>
                    <a:pt x="1806" y="192"/>
                    <a:pt x="1805" y="196"/>
                    <a:pt x="1802" y="199"/>
                  </a:cubicBezTo>
                  <a:cubicBezTo>
                    <a:pt x="1799" y="201"/>
                    <a:pt x="1792" y="200"/>
                    <a:pt x="1787" y="199"/>
                  </a:cubicBezTo>
                  <a:cubicBezTo>
                    <a:pt x="1781" y="199"/>
                    <a:pt x="1774" y="201"/>
                    <a:pt x="1770" y="205"/>
                  </a:cubicBezTo>
                  <a:cubicBezTo>
                    <a:pt x="1766" y="209"/>
                    <a:pt x="1763" y="214"/>
                    <a:pt x="1763" y="214"/>
                  </a:cubicBezTo>
                  <a:cubicBezTo>
                    <a:pt x="1763" y="214"/>
                    <a:pt x="1763" y="211"/>
                    <a:pt x="1765" y="207"/>
                  </a:cubicBezTo>
                  <a:cubicBezTo>
                    <a:pt x="1767" y="203"/>
                    <a:pt x="1769" y="201"/>
                    <a:pt x="1775" y="198"/>
                  </a:cubicBezTo>
                  <a:cubicBezTo>
                    <a:pt x="1781" y="195"/>
                    <a:pt x="1790" y="196"/>
                    <a:pt x="1790" y="196"/>
                  </a:cubicBezTo>
                  <a:cubicBezTo>
                    <a:pt x="1790" y="196"/>
                    <a:pt x="1783" y="194"/>
                    <a:pt x="1777" y="195"/>
                  </a:cubicBezTo>
                  <a:cubicBezTo>
                    <a:pt x="1773" y="196"/>
                    <a:pt x="1769" y="199"/>
                    <a:pt x="1764" y="203"/>
                  </a:cubicBezTo>
                  <a:cubicBezTo>
                    <a:pt x="1760" y="207"/>
                    <a:pt x="1759" y="211"/>
                    <a:pt x="1759" y="211"/>
                  </a:cubicBezTo>
                  <a:cubicBezTo>
                    <a:pt x="1759" y="211"/>
                    <a:pt x="1759" y="207"/>
                    <a:pt x="1761" y="204"/>
                  </a:cubicBezTo>
                  <a:cubicBezTo>
                    <a:pt x="1763" y="200"/>
                    <a:pt x="1765" y="199"/>
                    <a:pt x="1769" y="195"/>
                  </a:cubicBezTo>
                  <a:cubicBezTo>
                    <a:pt x="1773" y="191"/>
                    <a:pt x="1778" y="191"/>
                    <a:pt x="1783" y="191"/>
                  </a:cubicBezTo>
                  <a:cubicBezTo>
                    <a:pt x="1788" y="191"/>
                    <a:pt x="1791" y="192"/>
                    <a:pt x="1793" y="193"/>
                  </a:cubicBezTo>
                  <a:cubicBezTo>
                    <a:pt x="1796" y="194"/>
                    <a:pt x="1798" y="195"/>
                    <a:pt x="1800" y="195"/>
                  </a:cubicBezTo>
                  <a:cubicBezTo>
                    <a:pt x="1801" y="195"/>
                    <a:pt x="1802" y="193"/>
                    <a:pt x="1802" y="193"/>
                  </a:cubicBezTo>
                  <a:cubicBezTo>
                    <a:pt x="1802" y="193"/>
                    <a:pt x="1800" y="193"/>
                    <a:pt x="1799" y="192"/>
                  </a:cubicBezTo>
                  <a:cubicBezTo>
                    <a:pt x="1798" y="191"/>
                    <a:pt x="1798" y="190"/>
                    <a:pt x="1799" y="188"/>
                  </a:cubicBezTo>
                  <a:cubicBezTo>
                    <a:pt x="1801" y="187"/>
                    <a:pt x="1805" y="188"/>
                    <a:pt x="1806" y="190"/>
                  </a:cubicBezTo>
                  <a:close/>
                  <a:moveTo>
                    <a:pt x="1780" y="187"/>
                  </a:moveTo>
                  <a:cubicBezTo>
                    <a:pt x="1780" y="187"/>
                    <a:pt x="1776" y="189"/>
                    <a:pt x="1774" y="189"/>
                  </a:cubicBezTo>
                  <a:cubicBezTo>
                    <a:pt x="1773" y="189"/>
                    <a:pt x="1772" y="187"/>
                    <a:pt x="1769" y="187"/>
                  </a:cubicBezTo>
                  <a:cubicBezTo>
                    <a:pt x="1767" y="187"/>
                    <a:pt x="1765" y="189"/>
                    <a:pt x="1765" y="189"/>
                  </a:cubicBezTo>
                  <a:cubicBezTo>
                    <a:pt x="1765" y="189"/>
                    <a:pt x="1767" y="188"/>
                    <a:pt x="1768" y="189"/>
                  </a:cubicBezTo>
                  <a:cubicBezTo>
                    <a:pt x="1770" y="189"/>
                    <a:pt x="1770" y="191"/>
                    <a:pt x="1768" y="192"/>
                  </a:cubicBezTo>
                  <a:cubicBezTo>
                    <a:pt x="1766" y="193"/>
                    <a:pt x="1765" y="194"/>
                    <a:pt x="1761" y="199"/>
                  </a:cubicBezTo>
                  <a:cubicBezTo>
                    <a:pt x="1757" y="203"/>
                    <a:pt x="1756" y="208"/>
                    <a:pt x="1756" y="208"/>
                  </a:cubicBezTo>
                  <a:cubicBezTo>
                    <a:pt x="1756" y="208"/>
                    <a:pt x="1757" y="200"/>
                    <a:pt x="1759" y="196"/>
                  </a:cubicBezTo>
                  <a:cubicBezTo>
                    <a:pt x="1761" y="192"/>
                    <a:pt x="1763" y="190"/>
                    <a:pt x="1763" y="190"/>
                  </a:cubicBezTo>
                  <a:cubicBezTo>
                    <a:pt x="1763" y="190"/>
                    <a:pt x="1761" y="191"/>
                    <a:pt x="1758" y="195"/>
                  </a:cubicBezTo>
                  <a:cubicBezTo>
                    <a:pt x="1755" y="198"/>
                    <a:pt x="1754" y="203"/>
                    <a:pt x="1754" y="203"/>
                  </a:cubicBezTo>
                  <a:cubicBezTo>
                    <a:pt x="1754" y="203"/>
                    <a:pt x="1755" y="195"/>
                    <a:pt x="1758" y="191"/>
                  </a:cubicBezTo>
                  <a:cubicBezTo>
                    <a:pt x="1761" y="186"/>
                    <a:pt x="1766" y="184"/>
                    <a:pt x="1770" y="184"/>
                  </a:cubicBezTo>
                  <a:cubicBezTo>
                    <a:pt x="1774" y="184"/>
                    <a:pt x="1774" y="184"/>
                    <a:pt x="1776" y="185"/>
                  </a:cubicBezTo>
                  <a:cubicBezTo>
                    <a:pt x="1778" y="185"/>
                    <a:pt x="1780" y="187"/>
                    <a:pt x="1780" y="187"/>
                  </a:cubicBezTo>
                  <a:close/>
                  <a:moveTo>
                    <a:pt x="1799" y="182"/>
                  </a:moveTo>
                  <a:cubicBezTo>
                    <a:pt x="1797" y="185"/>
                    <a:pt x="1794" y="185"/>
                    <a:pt x="1791" y="184"/>
                  </a:cubicBezTo>
                  <a:cubicBezTo>
                    <a:pt x="1788" y="182"/>
                    <a:pt x="1788" y="179"/>
                    <a:pt x="1785" y="177"/>
                  </a:cubicBezTo>
                  <a:cubicBezTo>
                    <a:pt x="1782" y="174"/>
                    <a:pt x="1775" y="176"/>
                    <a:pt x="1775" y="176"/>
                  </a:cubicBezTo>
                  <a:cubicBezTo>
                    <a:pt x="1775" y="176"/>
                    <a:pt x="1780" y="179"/>
                    <a:pt x="1782" y="179"/>
                  </a:cubicBezTo>
                  <a:cubicBezTo>
                    <a:pt x="1785" y="180"/>
                    <a:pt x="1786" y="183"/>
                    <a:pt x="1786" y="183"/>
                  </a:cubicBezTo>
                  <a:cubicBezTo>
                    <a:pt x="1786" y="183"/>
                    <a:pt x="1783" y="184"/>
                    <a:pt x="1777" y="182"/>
                  </a:cubicBezTo>
                  <a:cubicBezTo>
                    <a:pt x="1774" y="181"/>
                    <a:pt x="1771" y="177"/>
                    <a:pt x="1766" y="181"/>
                  </a:cubicBezTo>
                  <a:cubicBezTo>
                    <a:pt x="1761" y="184"/>
                    <a:pt x="1756" y="190"/>
                    <a:pt x="1756" y="190"/>
                  </a:cubicBezTo>
                  <a:cubicBezTo>
                    <a:pt x="1756" y="190"/>
                    <a:pt x="1758" y="186"/>
                    <a:pt x="1760" y="183"/>
                  </a:cubicBezTo>
                  <a:cubicBezTo>
                    <a:pt x="1762" y="181"/>
                    <a:pt x="1764" y="179"/>
                    <a:pt x="1767" y="177"/>
                  </a:cubicBezTo>
                  <a:cubicBezTo>
                    <a:pt x="1769" y="174"/>
                    <a:pt x="1768" y="173"/>
                    <a:pt x="1772" y="169"/>
                  </a:cubicBezTo>
                  <a:cubicBezTo>
                    <a:pt x="1775" y="165"/>
                    <a:pt x="1779" y="165"/>
                    <a:pt x="1779" y="165"/>
                  </a:cubicBezTo>
                  <a:cubicBezTo>
                    <a:pt x="1779" y="165"/>
                    <a:pt x="1777" y="168"/>
                    <a:pt x="1776" y="169"/>
                  </a:cubicBezTo>
                  <a:cubicBezTo>
                    <a:pt x="1776" y="170"/>
                    <a:pt x="1775" y="172"/>
                    <a:pt x="1775" y="172"/>
                  </a:cubicBezTo>
                  <a:cubicBezTo>
                    <a:pt x="1775" y="172"/>
                    <a:pt x="1777" y="171"/>
                    <a:pt x="1780" y="170"/>
                  </a:cubicBezTo>
                  <a:cubicBezTo>
                    <a:pt x="1783" y="170"/>
                    <a:pt x="1786" y="170"/>
                    <a:pt x="1789" y="173"/>
                  </a:cubicBezTo>
                  <a:cubicBezTo>
                    <a:pt x="1791" y="175"/>
                    <a:pt x="1791" y="177"/>
                    <a:pt x="1792" y="179"/>
                  </a:cubicBezTo>
                  <a:cubicBezTo>
                    <a:pt x="1793" y="180"/>
                    <a:pt x="1794" y="181"/>
                    <a:pt x="1794" y="181"/>
                  </a:cubicBezTo>
                  <a:cubicBezTo>
                    <a:pt x="1794" y="181"/>
                    <a:pt x="1793" y="179"/>
                    <a:pt x="1795" y="178"/>
                  </a:cubicBezTo>
                  <a:cubicBezTo>
                    <a:pt x="1796" y="176"/>
                    <a:pt x="1797" y="176"/>
                    <a:pt x="1799" y="177"/>
                  </a:cubicBezTo>
                  <a:cubicBezTo>
                    <a:pt x="1800" y="177"/>
                    <a:pt x="1801" y="179"/>
                    <a:pt x="1799" y="182"/>
                  </a:cubicBezTo>
                  <a:close/>
                  <a:moveTo>
                    <a:pt x="1764" y="216"/>
                  </a:moveTo>
                  <a:cubicBezTo>
                    <a:pt x="1764" y="216"/>
                    <a:pt x="1765" y="217"/>
                    <a:pt x="1764" y="218"/>
                  </a:cubicBezTo>
                  <a:cubicBezTo>
                    <a:pt x="1763" y="219"/>
                    <a:pt x="1760" y="221"/>
                    <a:pt x="1760" y="223"/>
                  </a:cubicBezTo>
                  <a:cubicBezTo>
                    <a:pt x="1759" y="226"/>
                    <a:pt x="1759" y="227"/>
                    <a:pt x="1757" y="228"/>
                  </a:cubicBezTo>
                  <a:cubicBezTo>
                    <a:pt x="1754" y="230"/>
                    <a:pt x="1751" y="230"/>
                    <a:pt x="1750" y="228"/>
                  </a:cubicBezTo>
                  <a:cubicBezTo>
                    <a:pt x="1749" y="226"/>
                    <a:pt x="1751" y="222"/>
                    <a:pt x="1754" y="220"/>
                  </a:cubicBezTo>
                  <a:cubicBezTo>
                    <a:pt x="1758" y="217"/>
                    <a:pt x="1761" y="217"/>
                    <a:pt x="1763" y="217"/>
                  </a:cubicBezTo>
                  <a:cubicBezTo>
                    <a:pt x="1764" y="216"/>
                    <a:pt x="1764" y="216"/>
                    <a:pt x="1764" y="216"/>
                  </a:cubicBezTo>
                  <a:close/>
                  <a:moveTo>
                    <a:pt x="1756" y="210"/>
                  </a:moveTo>
                  <a:cubicBezTo>
                    <a:pt x="1756" y="210"/>
                    <a:pt x="1756" y="213"/>
                    <a:pt x="1755" y="215"/>
                  </a:cubicBezTo>
                  <a:cubicBezTo>
                    <a:pt x="1754" y="217"/>
                    <a:pt x="1753" y="218"/>
                    <a:pt x="1751" y="220"/>
                  </a:cubicBezTo>
                  <a:cubicBezTo>
                    <a:pt x="1749" y="221"/>
                    <a:pt x="1749" y="222"/>
                    <a:pt x="1749" y="222"/>
                  </a:cubicBezTo>
                  <a:cubicBezTo>
                    <a:pt x="1749" y="222"/>
                    <a:pt x="1748" y="221"/>
                    <a:pt x="1747" y="220"/>
                  </a:cubicBezTo>
                  <a:cubicBezTo>
                    <a:pt x="1745" y="218"/>
                    <a:pt x="1743" y="217"/>
                    <a:pt x="1743" y="215"/>
                  </a:cubicBezTo>
                  <a:cubicBezTo>
                    <a:pt x="1742" y="213"/>
                    <a:pt x="1742" y="210"/>
                    <a:pt x="1742" y="210"/>
                  </a:cubicBezTo>
                  <a:cubicBezTo>
                    <a:pt x="1742" y="210"/>
                    <a:pt x="1743" y="210"/>
                    <a:pt x="1744" y="211"/>
                  </a:cubicBezTo>
                  <a:cubicBezTo>
                    <a:pt x="1745" y="211"/>
                    <a:pt x="1747" y="213"/>
                    <a:pt x="1748" y="214"/>
                  </a:cubicBezTo>
                  <a:cubicBezTo>
                    <a:pt x="1748" y="215"/>
                    <a:pt x="1749" y="216"/>
                    <a:pt x="1749" y="216"/>
                  </a:cubicBezTo>
                  <a:cubicBezTo>
                    <a:pt x="1749" y="216"/>
                    <a:pt x="1749" y="215"/>
                    <a:pt x="1750" y="214"/>
                  </a:cubicBezTo>
                  <a:cubicBezTo>
                    <a:pt x="1751" y="213"/>
                    <a:pt x="1752" y="211"/>
                    <a:pt x="1754" y="211"/>
                  </a:cubicBezTo>
                  <a:cubicBezTo>
                    <a:pt x="1755" y="210"/>
                    <a:pt x="1756" y="210"/>
                    <a:pt x="1756" y="210"/>
                  </a:cubicBezTo>
                  <a:close/>
                  <a:moveTo>
                    <a:pt x="1750" y="195"/>
                  </a:moveTo>
                  <a:cubicBezTo>
                    <a:pt x="1751" y="198"/>
                    <a:pt x="1752" y="198"/>
                    <a:pt x="1752" y="201"/>
                  </a:cubicBezTo>
                  <a:cubicBezTo>
                    <a:pt x="1752" y="202"/>
                    <a:pt x="1752" y="205"/>
                    <a:pt x="1751" y="207"/>
                  </a:cubicBezTo>
                  <a:cubicBezTo>
                    <a:pt x="1749" y="208"/>
                    <a:pt x="1749" y="211"/>
                    <a:pt x="1749" y="211"/>
                  </a:cubicBezTo>
                  <a:cubicBezTo>
                    <a:pt x="1749" y="211"/>
                    <a:pt x="1749" y="208"/>
                    <a:pt x="1747" y="207"/>
                  </a:cubicBezTo>
                  <a:cubicBezTo>
                    <a:pt x="1746" y="205"/>
                    <a:pt x="1745" y="202"/>
                    <a:pt x="1746" y="201"/>
                  </a:cubicBezTo>
                  <a:cubicBezTo>
                    <a:pt x="1746" y="198"/>
                    <a:pt x="1747" y="198"/>
                    <a:pt x="1748" y="195"/>
                  </a:cubicBezTo>
                  <a:cubicBezTo>
                    <a:pt x="1749" y="193"/>
                    <a:pt x="1749" y="192"/>
                    <a:pt x="1749" y="192"/>
                  </a:cubicBezTo>
                  <a:cubicBezTo>
                    <a:pt x="1749" y="192"/>
                    <a:pt x="1749" y="193"/>
                    <a:pt x="1750" y="195"/>
                  </a:cubicBezTo>
                  <a:close/>
                  <a:moveTo>
                    <a:pt x="1768" y="162"/>
                  </a:moveTo>
                  <a:cubicBezTo>
                    <a:pt x="1768" y="162"/>
                    <a:pt x="1766" y="163"/>
                    <a:pt x="1764" y="165"/>
                  </a:cubicBezTo>
                  <a:cubicBezTo>
                    <a:pt x="1763" y="167"/>
                    <a:pt x="1763" y="169"/>
                    <a:pt x="1762" y="173"/>
                  </a:cubicBezTo>
                  <a:cubicBezTo>
                    <a:pt x="1761" y="177"/>
                    <a:pt x="1758" y="178"/>
                    <a:pt x="1756" y="182"/>
                  </a:cubicBezTo>
                  <a:cubicBezTo>
                    <a:pt x="1753" y="187"/>
                    <a:pt x="1754" y="197"/>
                    <a:pt x="1754" y="197"/>
                  </a:cubicBezTo>
                  <a:cubicBezTo>
                    <a:pt x="1754" y="197"/>
                    <a:pt x="1754" y="190"/>
                    <a:pt x="1752" y="186"/>
                  </a:cubicBezTo>
                  <a:cubicBezTo>
                    <a:pt x="1751" y="183"/>
                    <a:pt x="1750" y="182"/>
                    <a:pt x="1750" y="178"/>
                  </a:cubicBezTo>
                  <a:cubicBezTo>
                    <a:pt x="1750" y="174"/>
                    <a:pt x="1751" y="170"/>
                    <a:pt x="1752" y="167"/>
                  </a:cubicBezTo>
                  <a:cubicBezTo>
                    <a:pt x="1753" y="164"/>
                    <a:pt x="1753" y="164"/>
                    <a:pt x="1753" y="162"/>
                  </a:cubicBezTo>
                  <a:cubicBezTo>
                    <a:pt x="1753" y="160"/>
                    <a:pt x="1751" y="159"/>
                    <a:pt x="1751" y="158"/>
                  </a:cubicBezTo>
                  <a:cubicBezTo>
                    <a:pt x="1750" y="156"/>
                    <a:pt x="1749" y="154"/>
                    <a:pt x="1749" y="154"/>
                  </a:cubicBezTo>
                  <a:cubicBezTo>
                    <a:pt x="1749" y="154"/>
                    <a:pt x="1748" y="156"/>
                    <a:pt x="1747" y="158"/>
                  </a:cubicBezTo>
                  <a:cubicBezTo>
                    <a:pt x="1746" y="159"/>
                    <a:pt x="1745" y="160"/>
                    <a:pt x="1745" y="162"/>
                  </a:cubicBezTo>
                  <a:cubicBezTo>
                    <a:pt x="1744" y="164"/>
                    <a:pt x="1745" y="164"/>
                    <a:pt x="1746" y="167"/>
                  </a:cubicBezTo>
                  <a:cubicBezTo>
                    <a:pt x="1747" y="170"/>
                    <a:pt x="1748" y="174"/>
                    <a:pt x="1748" y="178"/>
                  </a:cubicBezTo>
                  <a:cubicBezTo>
                    <a:pt x="1748" y="182"/>
                    <a:pt x="1747" y="183"/>
                    <a:pt x="1745" y="186"/>
                  </a:cubicBezTo>
                  <a:cubicBezTo>
                    <a:pt x="1744" y="190"/>
                    <a:pt x="1743" y="197"/>
                    <a:pt x="1743" y="197"/>
                  </a:cubicBezTo>
                  <a:cubicBezTo>
                    <a:pt x="1743" y="197"/>
                    <a:pt x="1744" y="187"/>
                    <a:pt x="1742" y="182"/>
                  </a:cubicBezTo>
                  <a:cubicBezTo>
                    <a:pt x="1740" y="178"/>
                    <a:pt x="1737" y="177"/>
                    <a:pt x="1736" y="173"/>
                  </a:cubicBezTo>
                  <a:cubicBezTo>
                    <a:pt x="1735" y="169"/>
                    <a:pt x="1735" y="167"/>
                    <a:pt x="1734" y="165"/>
                  </a:cubicBezTo>
                  <a:cubicBezTo>
                    <a:pt x="1732" y="163"/>
                    <a:pt x="1730" y="162"/>
                    <a:pt x="1730" y="162"/>
                  </a:cubicBezTo>
                  <a:cubicBezTo>
                    <a:pt x="1730" y="162"/>
                    <a:pt x="1735" y="161"/>
                    <a:pt x="1737" y="164"/>
                  </a:cubicBezTo>
                  <a:cubicBezTo>
                    <a:pt x="1739" y="166"/>
                    <a:pt x="1741" y="168"/>
                    <a:pt x="1742" y="171"/>
                  </a:cubicBezTo>
                  <a:cubicBezTo>
                    <a:pt x="1742" y="173"/>
                    <a:pt x="1743" y="175"/>
                    <a:pt x="1744" y="176"/>
                  </a:cubicBezTo>
                  <a:cubicBezTo>
                    <a:pt x="1745" y="177"/>
                    <a:pt x="1747" y="178"/>
                    <a:pt x="1747" y="178"/>
                  </a:cubicBezTo>
                  <a:cubicBezTo>
                    <a:pt x="1747" y="178"/>
                    <a:pt x="1747" y="175"/>
                    <a:pt x="1745" y="172"/>
                  </a:cubicBezTo>
                  <a:cubicBezTo>
                    <a:pt x="1744" y="170"/>
                    <a:pt x="1741" y="166"/>
                    <a:pt x="1741" y="163"/>
                  </a:cubicBezTo>
                  <a:cubicBezTo>
                    <a:pt x="1741" y="159"/>
                    <a:pt x="1742" y="157"/>
                    <a:pt x="1744" y="154"/>
                  </a:cubicBezTo>
                  <a:cubicBezTo>
                    <a:pt x="1747" y="151"/>
                    <a:pt x="1747" y="150"/>
                    <a:pt x="1748" y="148"/>
                  </a:cubicBezTo>
                  <a:cubicBezTo>
                    <a:pt x="1749" y="146"/>
                    <a:pt x="1749" y="144"/>
                    <a:pt x="1749" y="144"/>
                  </a:cubicBezTo>
                  <a:cubicBezTo>
                    <a:pt x="1749" y="144"/>
                    <a:pt x="1749" y="146"/>
                    <a:pt x="1750" y="148"/>
                  </a:cubicBezTo>
                  <a:cubicBezTo>
                    <a:pt x="1750" y="150"/>
                    <a:pt x="1751" y="151"/>
                    <a:pt x="1754" y="154"/>
                  </a:cubicBezTo>
                  <a:cubicBezTo>
                    <a:pt x="1756" y="157"/>
                    <a:pt x="1757" y="159"/>
                    <a:pt x="1757" y="163"/>
                  </a:cubicBezTo>
                  <a:cubicBezTo>
                    <a:pt x="1757" y="166"/>
                    <a:pt x="1754" y="170"/>
                    <a:pt x="1753" y="172"/>
                  </a:cubicBezTo>
                  <a:cubicBezTo>
                    <a:pt x="1751" y="175"/>
                    <a:pt x="1751" y="178"/>
                    <a:pt x="1751" y="178"/>
                  </a:cubicBezTo>
                  <a:cubicBezTo>
                    <a:pt x="1751" y="178"/>
                    <a:pt x="1753" y="177"/>
                    <a:pt x="1754" y="176"/>
                  </a:cubicBezTo>
                  <a:cubicBezTo>
                    <a:pt x="1755" y="175"/>
                    <a:pt x="1755" y="173"/>
                    <a:pt x="1756" y="171"/>
                  </a:cubicBezTo>
                  <a:cubicBezTo>
                    <a:pt x="1757" y="168"/>
                    <a:pt x="1758" y="166"/>
                    <a:pt x="1761" y="164"/>
                  </a:cubicBezTo>
                  <a:cubicBezTo>
                    <a:pt x="1763" y="161"/>
                    <a:pt x="1768" y="162"/>
                    <a:pt x="1768" y="162"/>
                  </a:cubicBezTo>
                  <a:close/>
                  <a:moveTo>
                    <a:pt x="1899" y="230"/>
                  </a:moveTo>
                  <a:cubicBezTo>
                    <a:pt x="1882" y="230"/>
                    <a:pt x="1882" y="230"/>
                    <a:pt x="1882" y="230"/>
                  </a:cubicBezTo>
                  <a:cubicBezTo>
                    <a:pt x="1882" y="229"/>
                    <a:pt x="1883" y="228"/>
                    <a:pt x="1885" y="228"/>
                  </a:cubicBezTo>
                  <a:cubicBezTo>
                    <a:pt x="1888" y="227"/>
                    <a:pt x="1893" y="230"/>
                    <a:pt x="1893" y="230"/>
                  </a:cubicBezTo>
                  <a:cubicBezTo>
                    <a:pt x="1893" y="230"/>
                    <a:pt x="1891" y="229"/>
                    <a:pt x="1891" y="225"/>
                  </a:cubicBezTo>
                  <a:cubicBezTo>
                    <a:pt x="1891" y="221"/>
                    <a:pt x="1894" y="219"/>
                    <a:pt x="1896" y="219"/>
                  </a:cubicBezTo>
                  <a:cubicBezTo>
                    <a:pt x="1899" y="219"/>
                    <a:pt x="1901" y="220"/>
                    <a:pt x="1901" y="222"/>
                  </a:cubicBezTo>
                  <a:cubicBezTo>
                    <a:pt x="1901" y="224"/>
                    <a:pt x="1899" y="224"/>
                    <a:pt x="1898" y="224"/>
                  </a:cubicBezTo>
                  <a:cubicBezTo>
                    <a:pt x="1896" y="224"/>
                    <a:pt x="1893" y="223"/>
                    <a:pt x="1895" y="226"/>
                  </a:cubicBezTo>
                  <a:cubicBezTo>
                    <a:pt x="1896" y="228"/>
                    <a:pt x="1898" y="230"/>
                    <a:pt x="1899" y="230"/>
                  </a:cubicBezTo>
                  <a:close/>
                  <a:moveTo>
                    <a:pt x="1907" y="230"/>
                  </a:moveTo>
                  <a:cubicBezTo>
                    <a:pt x="1900" y="230"/>
                    <a:pt x="1900" y="230"/>
                    <a:pt x="1900" y="230"/>
                  </a:cubicBezTo>
                  <a:cubicBezTo>
                    <a:pt x="1900" y="229"/>
                    <a:pt x="1900" y="227"/>
                    <a:pt x="1901" y="226"/>
                  </a:cubicBezTo>
                  <a:cubicBezTo>
                    <a:pt x="1903" y="224"/>
                    <a:pt x="1905" y="224"/>
                    <a:pt x="1907" y="225"/>
                  </a:cubicBezTo>
                  <a:cubicBezTo>
                    <a:pt x="1908" y="226"/>
                    <a:pt x="1909" y="229"/>
                    <a:pt x="1907" y="230"/>
                  </a:cubicBezTo>
                  <a:close/>
                  <a:moveTo>
                    <a:pt x="1920" y="230"/>
                  </a:moveTo>
                  <a:cubicBezTo>
                    <a:pt x="1910" y="230"/>
                    <a:pt x="1910" y="230"/>
                    <a:pt x="1910" y="230"/>
                  </a:cubicBezTo>
                  <a:cubicBezTo>
                    <a:pt x="1910" y="229"/>
                    <a:pt x="1911" y="228"/>
                    <a:pt x="1912" y="228"/>
                  </a:cubicBezTo>
                  <a:cubicBezTo>
                    <a:pt x="1914" y="228"/>
                    <a:pt x="1917" y="229"/>
                    <a:pt x="1917" y="229"/>
                  </a:cubicBezTo>
                  <a:cubicBezTo>
                    <a:pt x="1917" y="229"/>
                    <a:pt x="1918" y="226"/>
                    <a:pt x="1916" y="224"/>
                  </a:cubicBezTo>
                  <a:cubicBezTo>
                    <a:pt x="1915" y="221"/>
                    <a:pt x="1914" y="217"/>
                    <a:pt x="1911" y="214"/>
                  </a:cubicBezTo>
                  <a:cubicBezTo>
                    <a:pt x="1908" y="212"/>
                    <a:pt x="1907" y="212"/>
                    <a:pt x="1906" y="212"/>
                  </a:cubicBezTo>
                  <a:cubicBezTo>
                    <a:pt x="1905" y="213"/>
                    <a:pt x="1906" y="215"/>
                    <a:pt x="1905" y="216"/>
                  </a:cubicBezTo>
                  <a:cubicBezTo>
                    <a:pt x="1905" y="216"/>
                    <a:pt x="1902" y="218"/>
                    <a:pt x="1900" y="215"/>
                  </a:cubicBezTo>
                  <a:cubicBezTo>
                    <a:pt x="1898" y="212"/>
                    <a:pt x="1900" y="209"/>
                    <a:pt x="1903" y="208"/>
                  </a:cubicBezTo>
                  <a:cubicBezTo>
                    <a:pt x="1906" y="207"/>
                    <a:pt x="1908" y="208"/>
                    <a:pt x="1911" y="210"/>
                  </a:cubicBezTo>
                  <a:cubicBezTo>
                    <a:pt x="1913" y="213"/>
                    <a:pt x="1917" y="219"/>
                    <a:pt x="1917" y="219"/>
                  </a:cubicBezTo>
                  <a:cubicBezTo>
                    <a:pt x="1917" y="219"/>
                    <a:pt x="1918" y="208"/>
                    <a:pt x="1908" y="203"/>
                  </a:cubicBezTo>
                  <a:cubicBezTo>
                    <a:pt x="1903" y="200"/>
                    <a:pt x="1902" y="199"/>
                    <a:pt x="1899" y="202"/>
                  </a:cubicBezTo>
                  <a:cubicBezTo>
                    <a:pt x="1896" y="204"/>
                    <a:pt x="1893" y="202"/>
                    <a:pt x="1893" y="199"/>
                  </a:cubicBezTo>
                  <a:cubicBezTo>
                    <a:pt x="1893" y="196"/>
                    <a:pt x="1898" y="195"/>
                    <a:pt x="1900" y="195"/>
                  </a:cubicBezTo>
                  <a:cubicBezTo>
                    <a:pt x="1902" y="196"/>
                    <a:pt x="1905" y="196"/>
                    <a:pt x="1906" y="197"/>
                  </a:cubicBezTo>
                  <a:cubicBezTo>
                    <a:pt x="1907" y="198"/>
                    <a:pt x="1903" y="194"/>
                    <a:pt x="1897" y="194"/>
                  </a:cubicBezTo>
                  <a:cubicBezTo>
                    <a:pt x="1891" y="194"/>
                    <a:pt x="1888" y="199"/>
                    <a:pt x="1887" y="201"/>
                  </a:cubicBezTo>
                  <a:cubicBezTo>
                    <a:pt x="1887" y="202"/>
                    <a:pt x="1886" y="207"/>
                    <a:pt x="1887" y="208"/>
                  </a:cubicBezTo>
                  <a:cubicBezTo>
                    <a:pt x="1888" y="209"/>
                    <a:pt x="1889" y="209"/>
                    <a:pt x="1890" y="209"/>
                  </a:cubicBezTo>
                  <a:cubicBezTo>
                    <a:pt x="1891" y="208"/>
                    <a:pt x="1891" y="204"/>
                    <a:pt x="1893" y="204"/>
                  </a:cubicBezTo>
                  <a:cubicBezTo>
                    <a:pt x="1896" y="205"/>
                    <a:pt x="1897" y="210"/>
                    <a:pt x="1895" y="212"/>
                  </a:cubicBezTo>
                  <a:cubicBezTo>
                    <a:pt x="1893" y="214"/>
                    <a:pt x="1890" y="216"/>
                    <a:pt x="1886" y="214"/>
                  </a:cubicBezTo>
                  <a:cubicBezTo>
                    <a:pt x="1882" y="211"/>
                    <a:pt x="1883" y="207"/>
                    <a:pt x="1883" y="207"/>
                  </a:cubicBezTo>
                  <a:cubicBezTo>
                    <a:pt x="1883" y="207"/>
                    <a:pt x="1879" y="210"/>
                    <a:pt x="1875" y="208"/>
                  </a:cubicBezTo>
                  <a:cubicBezTo>
                    <a:pt x="1872" y="205"/>
                    <a:pt x="1875" y="204"/>
                    <a:pt x="1877" y="204"/>
                  </a:cubicBezTo>
                  <a:cubicBezTo>
                    <a:pt x="1879" y="204"/>
                    <a:pt x="1884" y="195"/>
                    <a:pt x="1890" y="193"/>
                  </a:cubicBezTo>
                  <a:cubicBezTo>
                    <a:pt x="1895" y="191"/>
                    <a:pt x="1901" y="192"/>
                    <a:pt x="1901" y="192"/>
                  </a:cubicBezTo>
                  <a:cubicBezTo>
                    <a:pt x="1901" y="192"/>
                    <a:pt x="1895" y="188"/>
                    <a:pt x="1892" y="188"/>
                  </a:cubicBezTo>
                  <a:cubicBezTo>
                    <a:pt x="1890" y="188"/>
                    <a:pt x="1887" y="187"/>
                    <a:pt x="1885" y="189"/>
                  </a:cubicBezTo>
                  <a:cubicBezTo>
                    <a:pt x="1883" y="191"/>
                    <a:pt x="1884" y="190"/>
                    <a:pt x="1885" y="191"/>
                  </a:cubicBezTo>
                  <a:cubicBezTo>
                    <a:pt x="1886" y="191"/>
                    <a:pt x="1885" y="195"/>
                    <a:pt x="1882" y="193"/>
                  </a:cubicBezTo>
                  <a:cubicBezTo>
                    <a:pt x="1878" y="191"/>
                    <a:pt x="1879" y="189"/>
                    <a:pt x="1880" y="188"/>
                  </a:cubicBezTo>
                  <a:cubicBezTo>
                    <a:pt x="1881" y="187"/>
                    <a:pt x="1882" y="185"/>
                    <a:pt x="1885" y="185"/>
                  </a:cubicBezTo>
                  <a:cubicBezTo>
                    <a:pt x="1888" y="185"/>
                    <a:pt x="1892" y="186"/>
                    <a:pt x="1892" y="186"/>
                  </a:cubicBezTo>
                  <a:cubicBezTo>
                    <a:pt x="1892" y="186"/>
                    <a:pt x="1890" y="185"/>
                    <a:pt x="1890" y="183"/>
                  </a:cubicBezTo>
                  <a:cubicBezTo>
                    <a:pt x="1889" y="181"/>
                    <a:pt x="1890" y="180"/>
                    <a:pt x="1890" y="180"/>
                  </a:cubicBezTo>
                  <a:cubicBezTo>
                    <a:pt x="1890" y="180"/>
                    <a:pt x="1890" y="181"/>
                    <a:pt x="1891" y="182"/>
                  </a:cubicBezTo>
                  <a:cubicBezTo>
                    <a:pt x="1892" y="183"/>
                    <a:pt x="1895" y="187"/>
                    <a:pt x="1898" y="188"/>
                  </a:cubicBezTo>
                  <a:cubicBezTo>
                    <a:pt x="1901" y="190"/>
                    <a:pt x="1911" y="197"/>
                    <a:pt x="1915" y="202"/>
                  </a:cubicBezTo>
                  <a:cubicBezTo>
                    <a:pt x="1919" y="208"/>
                    <a:pt x="1922" y="216"/>
                    <a:pt x="1921" y="222"/>
                  </a:cubicBezTo>
                  <a:cubicBezTo>
                    <a:pt x="1921" y="227"/>
                    <a:pt x="1921" y="228"/>
                    <a:pt x="1920" y="230"/>
                  </a:cubicBezTo>
                  <a:close/>
                  <a:moveTo>
                    <a:pt x="1906" y="190"/>
                  </a:moveTo>
                  <a:cubicBezTo>
                    <a:pt x="1906" y="190"/>
                    <a:pt x="1901" y="178"/>
                    <a:pt x="1894" y="173"/>
                  </a:cubicBezTo>
                  <a:cubicBezTo>
                    <a:pt x="1890" y="171"/>
                    <a:pt x="1887" y="172"/>
                    <a:pt x="1882" y="171"/>
                  </a:cubicBezTo>
                  <a:cubicBezTo>
                    <a:pt x="1877" y="171"/>
                    <a:pt x="1873" y="173"/>
                    <a:pt x="1873" y="173"/>
                  </a:cubicBezTo>
                  <a:cubicBezTo>
                    <a:pt x="1873" y="173"/>
                    <a:pt x="1875" y="175"/>
                    <a:pt x="1878" y="175"/>
                  </a:cubicBezTo>
                  <a:cubicBezTo>
                    <a:pt x="1881" y="175"/>
                    <a:pt x="1887" y="174"/>
                    <a:pt x="1887" y="174"/>
                  </a:cubicBezTo>
                  <a:cubicBezTo>
                    <a:pt x="1887" y="174"/>
                    <a:pt x="1885" y="175"/>
                    <a:pt x="1883" y="176"/>
                  </a:cubicBezTo>
                  <a:cubicBezTo>
                    <a:pt x="1882" y="177"/>
                    <a:pt x="1879" y="178"/>
                    <a:pt x="1877" y="178"/>
                  </a:cubicBezTo>
                  <a:cubicBezTo>
                    <a:pt x="1874" y="178"/>
                    <a:pt x="1871" y="176"/>
                    <a:pt x="1871" y="176"/>
                  </a:cubicBezTo>
                  <a:cubicBezTo>
                    <a:pt x="1871" y="176"/>
                    <a:pt x="1872" y="178"/>
                    <a:pt x="1870" y="179"/>
                  </a:cubicBezTo>
                  <a:cubicBezTo>
                    <a:pt x="1869" y="181"/>
                    <a:pt x="1866" y="181"/>
                    <a:pt x="1866" y="178"/>
                  </a:cubicBezTo>
                  <a:cubicBezTo>
                    <a:pt x="1865" y="174"/>
                    <a:pt x="1867" y="175"/>
                    <a:pt x="1868" y="172"/>
                  </a:cubicBezTo>
                  <a:cubicBezTo>
                    <a:pt x="1870" y="170"/>
                    <a:pt x="1873" y="169"/>
                    <a:pt x="1877" y="168"/>
                  </a:cubicBezTo>
                  <a:cubicBezTo>
                    <a:pt x="1881" y="168"/>
                    <a:pt x="1885" y="169"/>
                    <a:pt x="1885" y="169"/>
                  </a:cubicBezTo>
                  <a:cubicBezTo>
                    <a:pt x="1885" y="169"/>
                    <a:pt x="1879" y="166"/>
                    <a:pt x="1877" y="165"/>
                  </a:cubicBezTo>
                  <a:cubicBezTo>
                    <a:pt x="1874" y="164"/>
                    <a:pt x="1872" y="164"/>
                    <a:pt x="1870" y="164"/>
                  </a:cubicBezTo>
                  <a:cubicBezTo>
                    <a:pt x="1867" y="164"/>
                    <a:pt x="1862" y="166"/>
                    <a:pt x="1860" y="170"/>
                  </a:cubicBezTo>
                  <a:cubicBezTo>
                    <a:pt x="1857" y="173"/>
                    <a:pt x="1859" y="176"/>
                    <a:pt x="1860" y="176"/>
                  </a:cubicBezTo>
                  <a:cubicBezTo>
                    <a:pt x="1862" y="176"/>
                    <a:pt x="1863" y="178"/>
                    <a:pt x="1862" y="180"/>
                  </a:cubicBezTo>
                  <a:cubicBezTo>
                    <a:pt x="1861" y="182"/>
                    <a:pt x="1858" y="183"/>
                    <a:pt x="1856" y="183"/>
                  </a:cubicBezTo>
                  <a:cubicBezTo>
                    <a:pt x="1853" y="183"/>
                    <a:pt x="1851" y="181"/>
                    <a:pt x="1849" y="179"/>
                  </a:cubicBezTo>
                  <a:cubicBezTo>
                    <a:pt x="1847" y="177"/>
                    <a:pt x="1847" y="175"/>
                    <a:pt x="1846" y="174"/>
                  </a:cubicBezTo>
                  <a:cubicBezTo>
                    <a:pt x="1846" y="172"/>
                    <a:pt x="1849" y="170"/>
                    <a:pt x="1849" y="170"/>
                  </a:cubicBezTo>
                  <a:cubicBezTo>
                    <a:pt x="1849" y="170"/>
                    <a:pt x="1847" y="171"/>
                    <a:pt x="1845" y="168"/>
                  </a:cubicBezTo>
                  <a:cubicBezTo>
                    <a:pt x="1844" y="166"/>
                    <a:pt x="1845" y="164"/>
                    <a:pt x="1848" y="161"/>
                  </a:cubicBezTo>
                  <a:cubicBezTo>
                    <a:pt x="1850" y="158"/>
                    <a:pt x="1852" y="161"/>
                    <a:pt x="1851" y="163"/>
                  </a:cubicBezTo>
                  <a:cubicBezTo>
                    <a:pt x="1850" y="164"/>
                    <a:pt x="1851" y="165"/>
                    <a:pt x="1853" y="166"/>
                  </a:cubicBezTo>
                  <a:cubicBezTo>
                    <a:pt x="1855" y="166"/>
                    <a:pt x="1856" y="166"/>
                    <a:pt x="1856" y="166"/>
                  </a:cubicBezTo>
                  <a:cubicBezTo>
                    <a:pt x="1856" y="166"/>
                    <a:pt x="1855" y="167"/>
                    <a:pt x="1854" y="169"/>
                  </a:cubicBezTo>
                  <a:cubicBezTo>
                    <a:pt x="1853" y="171"/>
                    <a:pt x="1854" y="172"/>
                    <a:pt x="1854" y="175"/>
                  </a:cubicBezTo>
                  <a:cubicBezTo>
                    <a:pt x="1855" y="178"/>
                    <a:pt x="1857" y="177"/>
                    <a:pt x="1856" y="174"/>
                  </a:cubicBezTo>
                  <a:cubicBezTo>
                    <a:pt x="1855" y="171"/>
                    <a:pt x="1856" y="169"/>
                    <a:pt x="1859" y="166"/>
                  </a:cubicBezTo>
                  <a:cubicBezTo>
                    <a:pt x="1862" y="164"/>
                    <a:pt x="1869" y="163"/>
                    <a:pt x="1872" y="162"/>
                  </a:cubicBezTo>
                  <a:cubicBezTo>
                    <a:pt x="1875" y="162"/>
                    <a:pt x="1881" y="165"/>
                    <a:pt x="1881" y="165"/>
                  </a:cubicBezTo>
                  <a:cubicBezTo>
                    <a:pt x="1881" y="165"/>
                    <a:pt x="1875" y="161"/>
                    <a:pt x="1870" y="161"/>
                  </a:cubicBezTo>
                  <a:cubicBezTo>
                    <a:pt x="1866" y="161"/>
                    <a:pt x="1863" y="162"/>
                    <a:pt x="1860" y="162"/>
                  </a:cubicBezTo>
                  <a:cubicBezTo>
                    <a:pt x="1858" y="163"/>
                    <a:pt x="1853" y="166"/>
                    <a:pt x="1855" y="164"/>
                  </a:cubicBezTo>
                  <a:cubicBezTo>
                    <a:pt x="1858" y="162"/>
                    <a:pt x="1860" y="159"/>
                    <a:pt x="1871" y="158"/>
                  </a:cubicBezTo>
                  <a:cubicBezTo>
                    <a:pt x="1877" y="158"/>
                    <a:pt x="1886" y="162"/>
                    <a:pt x="1893" y="168"/>
                  </a:cubicBezTo>
                  <a:cubicBezTo>
                    <a:pt x="1903" y="177"/>
                    <a:pt x="1906" y="190"/>
                    <a:pt x="1906" y="190"/>
                  </a:cubicBezTo>
                  <a:close/>
                  <a:moveTo>
                    <a:pt x="1843" y="146"/>
                  </a:moveTo>
                  <a:cubicBezTo>
                    <a:pt x="1844" y="148"/>
                    <a:pt x="1847" y="150"/>
                    <a:pt x="1847" y="150"/>
                  </a:cubicBezTo>
                  <a:cubicBezTo>
                    <a:pt x="1847" y="150"/>
                    <a:pt x="1843" y="150"/>
                    <a:pt x="1840" y="149"/>
                  </a:cubicBezTo>
                  <a:cubicBezTo>
                    <a:pt x="1837" y="148"/>
                    <a:pt x="1838" y="151"/>
                    <a:pt x="1841" y="152"/>
                  </a:cubicBezTo>
                  <a:cubicBezTo>
                    <a:pt x="1843" y="153"/>
                    <a:pt x="1845" y="152"/>
                    <a:pt x="1845" y="152"/>
                  </a:cubicBezTo>
                  <a:cubicBezTo>
                    <a:pt x="1845" y="152"/>
                    <a:pt x="1841" y="153"/>
                    <a:pt x="1837" y="158"/>
                  </a:cubicBezTo>
                  <a:cubicBezTo>
                    <a:pt x="1831" y="164"/>
                    <a:pt x="1832" y="167"/>
                    <a:pt x="1838" y="161"/>
                  </a:cubicBezTo>
                  <a:cubicBezTo>
                    <a:pt x="1846" y="153"/>
                    <a:pt x="1849" y="152"/>
                    <a:pt x="1857" y="151"/>
                  </a:cubicBezTo>
                  <a:cubicBezTo>
                    <a:pt x="1862" y="151"/>
                    <a:pt x="1868" y="155"/>
                    <a:pt x="1868" y="155"/>
                  </a:cubicBezTo>
                  <a:cubicBezTo>
                    <a:pt x="1862" y="154"/>
                    <a:pt x="1852" y="153"/>
                    <a:pt x="1847" y="157"/>
                  </a:cubicBezTo>
                  <a:cubicBezTo>
                    <a:pt x="1847" y="157"/>
                    <a:pt x="1844" y="161"/>
                    <a:pt x="1842" y="163"/>
                  </a:cubicBezTo>
                  <a:cubicBezTo>
                    <a:pt x="1840" y="166"/>
                    <a:pt x="1838" y="167"/>
                    <a:pt x="1834" y="168"/>
                  </a:cubicBezTo>
                  <a:cubicBezTo>
                    <a:pt x="1832" y="169"/>
                    <a:pt x="1828" y="170"/>
                    <a:pt x="1827" y="168"/>
                  </a:cubicBezTo>
                  <a:cubicBezTo>
                    <a:pt x="1827" y="166"/>
                    <a:pt x="1828" y="161"/>
                    <a:pt x="1830" y="158"/>
                  </a:cubicBezTo>
                  <a:cubicBezTo>
                    <a:pt x="1833" y="155"/>
                    <a:pt x="1837" y="153"/>
                    <a:pt x="1837" y="153"/>
                  </a:cubicBezTo>
                  <a:cubicBezTo>
                    <a:pt x="1837" y="153"/>
                    <a:pt x="1834" y="153"/>
                    <a:pt x="1832" y="152"/>
                  </a:cubicBezTo>
                  <a:cubicBezTo>
                    <a:pt x="1829" y="152"/>
                    <a:pt x="1827" y="150"/>
                    <a:pt x="1828" y="148"/>
                  </a:cubicBezTo>
                  <a:cubicBezTo>
                    <a:pt x="1829" y="145"/>
                    <a:pt x="1833" y="144"/>
                    <a:pt x="1835" y="144"/>
                  </a:cubicBezTo>
                  <a:cubicBezTo>
                    <a:pt x="1837" y="144"/>
                    <a:pt x="1841" y="145"/>
                    <a:pt x="1841" y="145"/>
                  </a:cubicBezTo>
                  <a:cubicBezTo>
                    <a:pt x="1841" y="145"/>
                    <a:pt x="1840" y="145"/>
                    <a:pt x="1839" y="144"/>
                  </a:cubicBezTo>
                  <a:cubicBezTo>
                    <a:pt x="1839" y="143"/>
                    <a:pt x="1838" y="142"/>
                    <a:pt x="1838" y="140"/>
                  </a:cubicBezTo>
                  <a:cubicBezTo>
                    <a:pt x="1838" y="137"/>
                    <a:pt x="1840" y="134"/>
                    <a:pt x="1843" y="134"/>
                  </a:cubicBezTo>
                  <a:cubicBezTo>
                    <a:pt x="1847" y="134"/>
                    <a:pt x="1851" y="136"/>
                    <a:pt x="1849" y="140"/>
                  </a:cubicBezTo>
                  <a:cubicBezTo>
                    <a:pt x="1849" y="142"/>
                    <a:pt x="1846" y="143"/>
                    <a:pt x="1846" y="143"/>
                  </a:cubicBezTo>
                  <a:cubicBezTo>
                    <a:pt x="1847" y="143"/>
                    <a:pt x="1853" y="142"/>
                    <a:pt x="1855" y="143"/>
                  </a:cubicBezTo>
                  <a:cubicBezTo>
                    <a:pt x="1858" y="143"/>
                    <a:pt x="1861" y="144"/>
                    <a:pt x="1866" y="149"/>
                  </a:cubicBezTo>
                  <a:cubicBezTo>
                    <a:pt x="1872" y="153"/>
                    <a:pt x="1874" y="157"/>
                    <a:pt x="1874" y="157"/>
                  </a:cubicBezTo>
                  <a:cubicBezTo>
                    <a:pt x="1874" y="157"/>
                    <a:pt x="1867" y="152"/>
                    <a:pt x="1865" y="151"/>
                  </a:cubicBezTo>
                  <a:cubicBezTo>
                    <a:pt x="1863" y="150"/>
                    <a:pt x="1859" y="148"/>
                    <a:pt x="1856" y="148"/>
                  </a:cubicBezTo>
                  <a:cubicBezTo>
                    <a:pt x="1852" y="148"/>
                    <a:pt x="1851" y="148"/>
                    <a:pt x="1848" y="147"/>
                  </a:cubicBezTo>
                  <a:cubicBezTo>
                    <a:pt x="1846" y="146"/>
                    <a:pt x="1846" y="145"/>
                    <a:pt x="1844" y="143"/>
                  </a:cubicBezTo>
                  <a:cubicBezTo>
                    <a:pt x="1842" y="141"/>
                    <a:pt x="1842" y="144"/>
                    <a:pt x="1843" y="146"/>
                  </a:cubicBezTo>
                  <a:close/>
                  <a:moveTo>
                    <a:pt x="1967" y="230"/>
                  </a:moveTo>
                  <a:cubicBezTo>
                    <a:pt x="1950" y="230"/>
                    <a:pt x="1950" y="230"/>
                    <a:pt x="1950" y="230"/>
                  </a:cubicBezTo>
                  <a:cubicBezTo>
                    <a:pt x="1951" y="230"/>
                    <a:pt x="1953" y="228"/>
                    <a:pt x="1954" y="226"/>
                  </a:cubicBezTo>
                  <a:cubicBezTo>
                    <a:pt x="1956" y="223"/>
                    <a:pt x="1953" y="224"/>
                    <a:pt x="1951" y="224"/>
                  </a:cubicBezTo>
                  <a:cubicBezTo>
                    <a:pt x="1950" y="224"/>
                    <a:pt x="1948" y="224"/>
                    <a:pt x="1948" y="222"/>
                  </a:cubicBezTo>
                  <a:cubicBezTo>
                    <a:pt x="1948" y="220"/>
                    <a:pt x="1950" y="219"/>
                    <a:pt x="1953" y="219"/>
                  </a:cubicBezTo>
                  <a:cubicBezTo>
                    <a:pt x="1955" y="219"/>
                    <a:pt x="1958" y="221"/>
                    <a:pt x="1958" y="225"/>
                  </a:cubicBezTo>
                  <a:cubicBezTo>
                    <a:pt x="1958" y="229"/>
                    <a:pt x="1956" y="230"/>
                    <a:pt x="1956" y="230"/>
                  </a:cubicBezTo>
                  <a:cubicBezTo>
                    <a:pt x="1956" y="230"/>
                    <a:pt x="1961" y="227"/>
                    <a:pt x="1964" y="228"/>
                  </a:cubicBezTo>
                  <a:cubicBezTo>
                    <a:pt x="1966" y="228"/>
                    <a:pt x="1967" y="229"/>
                    <a:pt x="1967" y="230"/>
                  </a:cubicBezTo>
                  <a:close/>
                  <a:moveTo>
                    <a:pt x="1949" y="230"/>
                  </a:moveTo>
                  <a:cubicBezTo>
                    <a:pt x="1941" y="230"/>
                    <a:pt x="1941" y="230"/>
                    <a:pt x="1941" y="230"/>
                  </a:cubicBezTo>
                  <a:cubicBezTo>
                    <a:pt x="1940" y="229"/>
                    <a:pt x="1941" y="226"/>
                    <a:pt x="1942" y="225"/>
                  </a:cubicBezTo>
                  <a:cubicBezTo>
                    <a:pt x="1944" y="224"/>
                    <a:pt x="1946" y="224"/>
                    <a:pt x="1948" y="226"/>
                  </a:cubicBezTo>
                  <a:cubicBezTo>
                    <a:pt x="1949" y="227"/>
                    <a:pt x="1949" y="229"/>
                    <a:pt x="1949" y="230"/>
                  </a:cubicBezTo>
                  <a:close/>
                  <a:moveTo>
                    <a:pt x="1939" y="230"/>
                  </a:moveTo>
                  <a:cubicBezTo>
                    <a:pt x="1928" y="230"/>
                    <a:pt x="1928" y="230"/>
                    <a:pt x="1928" y="230"/>
                  </a:cubicBezTo>
                  <a:cubicBezTo>
                    <a:pt x="1928" y="228"/>
                    <a:pt x="1927" y="227"/>
                    <a:pt x="1927" y="222"/>
                  </a:cubicBezTo>
                  <a:cubicBezTo>
                    <a:pt x="1927" y="216"/>
                    <a:pt x="1929" y="208"/>
                    <a:pt x="1933" y="202"/>
                  </a:cubicBezTo>
                  <a:cubicBezTo>
                    <a:pt x="1937" y="197"/>
                    <a:pt x="1947" y="190"/>
                    <a:pt x="1950" y="188"/>
                  </a:cubicBezTo>
                  <a:cubicBezTo>
                    <a:pt x="1953" y="187"/>
                    <a:pt x="1956" y="183"/>
                    <a:pt x="1957" y="182"/>
                  </a:cubicBezTo>
                  <a:cubicBezTo>
                    <a:pt x="1958" y="181"/>
                    <a:pt x="1958" y="180"/>
                    <a:pt x="1958" y="180"/>
                  </a:cubicBezTo>
                  <a:cubicBezTo>
                    <a:pt x="1958" y="180"/>
                    <a:pt x="1959" y="181"/>
                    <a:pt x="1958" y="183"/>
                  </a:cubicBezTo>
                  <a:cubicBezTo>
                    <a:pt x="1958" y="185"/>
                    <a:pt x="1956" y="186"/>
                    <a:pt x="1956" y="186"/>
                  </a:cubicBezTo>
                  <a:cubicBezTo>
                    <a:pt x="1956" y="186"/>
                    <a:pt x="1961" y="185"/>
                    <a:pt x="1963" y="185"/>
                  </a:cubicBezTo>
                  <a:cubicBezTo>
                    <a:pt x="1966" y="185"/>
                    <a:pt x="1968" y="187"/>
                    <a:pt x="1968" y="188"/>
                  </a:cubicBezTo>
                  <a:cubicBezTo>
                    <a:pt x="1969" y="189"/>
                    <a:pt x="1970" y="191"/>
                    <a:pt x="1966" y="193"/>
                  </a:cubicBezTo>
                  <a:cubicBezTo>
                    <a:pt x="1963" y="195"/>
                    <a:pt x="1962" y="191"/>
                    <a:pt x="1963" y="191"/>
                  </a:cubicBezTo>
                  <a:cubicBezTo>
                    <a:pt x="1964" y="190"/>
                    <a:pt x="1965" y="191"/>
                    <a:pt x="1963" y="189"/>
                  </a:cubicBezTo>
                  <a:cubicBezTo>
                    <a:pt x="1961" y="187"/>
                    <a:pt x="1958" y="188"/>
                    <a:pt x="1956" y="188"/>
                  </a:cubicBezTo>
                  <a:cubicBezTo>
                    <a:pt x="1953" y="188"/>
                    <a:pt x="1947" y="192"/>
                    <a:pt x="1947" y="192"/>
                  </a:cubicBezTo>
                  <a:cubicBezTo>
                    <a:pt x="1947" y="192"/>
                    <a:pt x="1953" y="191"/>
                    <a:pt x="1959" y="193"/>
                  </a:cubicBezTo>
                  <a:cubicBezTo>
                    <a:pt x="1964" y="195"/>
                    <a:pt x="1969" y="204"/>
                    <a:pt x="1971" y="204"/>
                  </a:cubicBezTo>
                  <a:cubicBezTo>
                    <a:pt x="1973" y="204"/>
                    <a:pt x="1977" y="205"/>
                    <a:pt x="1973" y="208"/>
                  </a:cubicBezTo>
                  <a:cubicBezTo>
                    <a:pt x="1969" y="210"/>
                    <a:pt x="1965" y="207"/>
                    <a:pt x="1965" y="207"/>
                  </a:cubicBezTo>
                  <a:cubicBezTo>
                    <a:pt x="1965" y="207"/>
                    <a:pt x="1967" y="211"/>
                    <a:pt x="1962" y="214"/>
                  </a:cubicBezTo>
                  <a:cubicBezTo>
                    <a:pt x="1958" y="216"/>
                    <a:pt x="1955" y="214"/>
                    <a:pt x="1953" y="212"/>
                  </a:cubicBezTo>
                  <a:cubicBezTo>
                    <a:pt x="1952" y="210"/>
                    <a:pt x="1952" y="205"/>
                    <a:pt x="1955" y="204"/>
                  </a:cubicBezTo>
                  <a:cubicBezTo>
                    <a:pt x="1958" y="204"/>
                    <a:pt x="1957" y="208"/>
                    <a:pt x="1958" y="209"/>
                  </a:cubicBezTo>
                  <a:cubicBezTo>
                    <a:pt x="1959" y="209"/>
                    <a:pt x="1960" y="209"/>
                    <a:pt x="1961" y="208"/>
                  </a:cubicBezTo>
                  <a:cubicBezTo>
                    <a:pt x="1962" y="207"/>
                    <a:pt x="1961" y="202"/>
                    <a:pt x="1961" y="201"/>
                  </a:cubicBezTo>
                  <a:cubicBezTo>
                    <a:pt x="1961" y="199"/>
                    <a:pt x="1957" y="194"/>
                    <a:pt x="1951" y="194"/>
                  </a:cubicBezTo>
                  <a:cubicBezTo>
                    <a:pt x="1945" y="194"/>
                    <a:pt x="1941" y="198"/>
                    <a:pt x="1942" y="197"/>
                  </a:cubicBezTo>
                  <a:cubicBezTo>
                    <a:pt x="1944" y="196"/>
                    <a:pt x="1946" y="196"/>
                    <a:pt x="1948" y="195"/>
                  </a:cubicBezTo>
                  <a:cubicBezTo>
                    <a:pt x="1951" y="195"/>
                    <a:pt x="1955" y="196"/>
                    <a:pt x="1955" y="199"/>
                  </a:cubicBezTo>
                  <a:cubicBezTo>
                    <a:pt x="1956" y="202"/>
                    <a:pt x="1952" y="204"/>
                    <a:pt x="1949" y="202"/>
                  </a:cubicBezTo>
                  <a:cubicBezTo>
                    <a:pt x="1946" y="199"/>
                    <a:pt x="1946" y="200"/>
                    <a:pt x="1940" y="203"/>
                  </a:cubicBezTo>
                  <a:cubicBezTo>
                    <a:pt x="1930" y="208"/>
                    <a:pt x="1931" y="219"/>
                    <a:pt x="1931" y="219"/>
                  </a:cubicBezTo>
                  <a:cubicBezTo>
                    <a:pt x="1931" y="219"/>
                    <a:pt x="1935" y="213"/>
                    <a:pt x="1938" y="210"/>
                  </a:cubicBezTo>
                  <a:cubicBezTo>
                    <a:pt x="1940" y="208"/>
                    <a:pt x="1942" y="207"/>
                    <a:pt x="1945" y="208"/>
                  </a:cubicBezTo>
                  <a:cubicBezTo>
                    <a:pt x="1948" y="209"/>
                    <a:pt x="1950" y="212"/>
                    <a:pt x="1948" y="215"/>
                  </a:cubicBezTo>
                  <a:cubicBezTo>
                    <a:pt x="1946" y="218"/>
                    <a:pt x="1944" y="216"/>
                    <a:pt x="1943" y="216"/>
                  </a:cubicBezTo>
                  <a:cubicBezTo>
                    <a:pt x="1943" y="215"/>
                    <a:pt x="1943" y="213"/>
                    <a:pt x="1942" y="212"/>
                  </a:cubicBezTo>
                  <a:cubicBezTo>
                    <a:pt x="1941" y="212"/>
                    <a:pt x="1940" y="212"/>
                    <a:pt x="1938" y="214"/>
                  </a:cubicBezTo>
                  <a:cubicBezTo>
                    <a:pt x="1935" y="217"/>
                    <a:pt x="1933" y="221"/>
                    <a:pt x="1932" y="224"/>
                  </a:cubicBezTo>
                  <a:cubicBezTo>
                    <a:pt x="1931" y="226"/>
                    <a:pt x="1931" y="229"/>
                    <a:pt x="1931" y="229"/>
                  </a:cubicBezTo>
                  <a:cubicBezTo>
                    <a:pt x="1931" y="229"/>
                    <a:pt x="1934" y="228"/>
                    <a:pt x="1936" y="228"/>
                  </a:cubicBezTo>
                  <a:cubicBezTo>
                    <a:pt x="1937" y="228"/>
                    <a:pt x="1938" y="229"/>
                    <a:pt x="1939" y="230"/>
                  </a:cubicBezTo>
                  <a:close/>
                  <a:moveTo>
                    <a:pt x="2001" y="161"/>
                  </a:moveTo>
                  <a:cubicBezTo>
                    <a:pt x="2003" y="164"/>
                    <a:pt x="2004" y="166"/>
                    <a:pt x="2003" y="168"/>
                  </a:cubicBezTo>
                  <a:cubicBezTo>
                    <a:pt x="2002" y="171"/>
                    <a:pt x="2000" y="170"/>
                    <a:pt x="2000" y="170"/>
                  </a:cubicBezTo>
                  <a:cubicBezTo>
                    <a:pt x="2000" y="170"/>
                    <a:pt x="2002" y="172"/>
                    <a:pt x="2002" y="174"/>
                  </a:cubicBezTo>
                  <a:cubicBezTo>
                    <a:pt x="2002" y="175"/>
                    <a:pt x="2002" y="177"/>
                    <a:pt x="2000" y="179"/>
                  </a:cubicBezTo>
                  <a:cubicBezTo>
                    <a:pt x="1998" y="181"/>
                    <a:pt x="1995" y="183"/>
                    <a:pt x="1993" y="183"/>
                  </a:cubicBezTo>
                  <a:cubicBezTo>
                    <a:pt x="1990" y="183"/>
                    <a:pt x="1987" y="182"/>
                    <a:pt x="1986" y="180"/>
                  </a:cubicBezTo>
                  <a:cubicBezTo>
                    <a:pt x="1985" y="178"/>
                    <a:pt x="1987" y="176"/>
                    <a:pt x="1988" y="176"/>
                  </a:cubicBezTo>
                  <a:cubicBezTo>
                    <a:pt x="1989" y="176"/>
                    <a:pt x="1991" y="173"/>
                    <a:pt x="1989" y="170"/>
                  </a:cubicBezTo>
                  <a:cubicBezTo>
                    <a:pt x="1986" y="166"/>
                    <a:pt x="1982" y="164"/>
                    <a:pt x="1979" y="164"/>
                  </a:cubicBezTo>
                  <a:cubicBezTo>
                    <a:pt x="1976" y="164"/>
                    <a:pt x="1975" y="164"/>
                    <a:pt x="1972" y="165"/>
                  </a:cubicBezTo>
                  <a:cubicBezTo>
                    <a:pt x="1969" y="166"/>
                    <a:pt x="1964" y="169"/>
                    <a:pt x="1964" y="169"/>
                  </a:cubicBezTo>
                  <a:cubicBezTo>
                    <a:pt x="1964" y="169"/>
                    <a:pt x="1968" y="168"/>
                    <a:pt x="1972" y="168"/>
                  </a:cubicBezTo>
                  <a:cubicBezTo>
                    <a:pt x="1976" y="169"/>
                    <a:pt x="1979" y="170"/>
                    <a:pt x="1980" y="172"/>
                  </a:cubicBezTo>
                  <a:cubicBezTo>
                    <a:pt x="1982" y="175"/>
                    <a:pt x="1983" y="174"/>
                    <a:pt x="1983" y="178"/>
                  </a:cubicBezTo>
                  <a:cubicBezTo>
                    <a:pt x="1982" y="181"/>
                    <a:pt x="1979" y="181"/>
                    <a:pt x="1978" y="179"/>
                  </a:cubicBezTo>
                  <a:cubicBezTo>
                    <a:pt x="1977" y="178"/>
                    <a:pt x="1978" y="176"/>
                    <a:pt x="1978" y="176"/>
                  </a:cubicBezTo>
                  <a:cubicBezTo>
                    <a:pt x="1978" y="176"/>
                    <a:pt x="1974" y="178"/>
                    <a:pt x="1972" y="178"/>
                  </a:cubicBezTo>
                  <a:cubicBezTo>
                    <a:pt x="1969" y="178"/>
                    <a:pt x="1967" y="177"/>
                    <a:pt x="1965" y="176"/>
                  </a:cubicBezTo>
                  <a:cubicBezTo>
                    <a:pt x="1964" y="175"/>
                    <a:pt x="1962" y="174"/>
                    <a:pt x="1962" y="174"/>
                  </a:cubicBezTo>
                  <a:cubicBezTo>
                    <a:pt x="1962" y="174"/>
                    <a:pt x="1968" y="175"/>
                    <a:pt x="1971" y="175"/>
                  </a:cubicBezTo>
                  <a:cubicBezTo>
                    <a:pt x="1973" y="175"/>
                    <a:pt x="1976" y="173"/>
                    <a:pt x="1976" y="173"/>
                  </a:cubicBezTo>
                  <a:cubicBezTo>
                    <a:pt x="1976" y="173"/>
                    <a:pt x="1971" y="171"/>
                    <a:pt x="1967" y="171"/>
                  </a:cubicBezTo>
                  <a:cubicBezTo>
                    <a:pt x="1962" y="172"/>
                    <a:pt x="1958" y="171"/>
                    <a:pt x="1955" y="173"/>
                  </a:cubicBezTo>
                  <a:cubicBezTo>
                    <a:pt x="1947" y="178"/>
                    <a:pt x="1943" y="190"/>
                    <a:pt x="1943" y="190"/>
                  </a:cubicBezTo>
                  <a:cubicBezTo>
                    <a:pt x="1943" y="190"/>
                    <a:pt x="1945" y="177"/>
                    <a:pt x="1956" y="168"/>
                  </a:cubicBezTo>
                  <a:cubicBezTo>
                    <a:pt x="1963" y="162"/>
                    <a:pt x="1971" y="158"/>
                    <a:pt x="1978" y="158"/>
                  </a:cubicBezTo>
                  <a:cubicBezTo>
                    <a:pt x="1988" y="159"/>
                    <a:pt x="1991" y="162"/>
                    <a:pt x="1993" y="164"/>
                  </a:cubicBezTo>
                  <a:cubicBezTo>
                    <a:pt x="1995" y="166"/>
                    <a:pt x="1991" y="163"/>
                    <a:pt x="1988" y="162"/>
                  </a:cubicBezTo>
                  <a:cubicBezTo>
                    <a:pt x="1986" y="162"/>
                    <a:pt x="1983" y="161"/>
                    <a:pt x="1978" y="161"/>
                  </a:cubicBezTo>
                  <a:cubicBezTo>
                    <a:pt x="1974" y="161"/>
                    <a:pt x="1967" y="165"/>
                    <a:pt x="1967" y="165"/>
                  </a:cubicBezTo>
                  <a:cubicBezTo>
                    <a:pt x="1967" y="165"/>
                    <a:pt x="1973" y="162"/>
                    <a:pt x="1976" y="162"/>
                  </a:cubicBezTo>
                  <a:cubicBezTo>
                    <a:pt x="1980" y="163"/>
                    <a:pt x="1987" y="164"/>
                    <a:pt x="1989" y="166"/>
                  </a:cubicBezTo>
                  <a:cubicBezTo>
                    <a:pt x="1992" y="169"/>
                    <a:pt x="1993" y="171"/>
                    <a:pt x="1992" y="174"/>
                  </a:cubicBezTo>
                  <a:cubicBezTo>
                    <a:pt x="1992" y="177"/>
                    <a:pt x="1994" y="178"/>
                    <a:pt x="1994" y="175"/>
                  </a:cubicBezTo>
                  <a:cubicBezTo>
                    <a:pt x="1995" y="172"/>
                    <a:pt x="1995" y="171"/>
                    <a:pt x="1994" y="169"/>
                  </a:cubicBezTo>
                  <a:cubicBezTo>
                    <a:pt x="1993" y="167"/>
                    <a:pt x="1992" y="166"/>
                    <a:pt x="1992" y="166"/>
                  </a:cubicBezTo>
                  <a:cubicBezTo>
                    <a:pt x="1992" y="166"/>
                    <a:pt x="1994" y="166"/>
                    <a:pt x="1996" y="166"/>
                  </a:cubicBezTo>
                  <a:cubicBezTo>
                    <a:pt x="1997" y="165"/>
                    <a:pt x="1998" y="164"/>
                    <a:pt x="1997" y="163"/>
                  </a:cubicBezTo>
                  <a:cubicBezTo>
                    <a:pt x="1996" y="161"/>
                    <a:pt x="1998" y="158"/>
                    <a:pt x="2001" y="161"/>
                  </a:cubicBezTo>
                  <a:close/>
                  <a:moveTo>
                    <a:pt x="2018" y="158"/>
                  </a:moveTo>
                  <a:cubicBezTo>
                    <a:pt x="2021" y="161"/>
                    <a:pt x="2022" y="166"/>
                    <a:pt x="2021" y="168"/>
                  </a:cubicBezTo>
                  <a:cubicBezTo>
                    <a:pt x="2021" y="170"/>
                    <a:pt x="2016" y="169"/>
                    <a:pt x="2014" y="168"/>
                  </a:cubicBezTo>
                  <a:cubicBezTo>
                    <a:pt x="2011" y="167"/>
                    <a:pt x="2009" y="166"/>
                    <a:pt x="2007" y="163"/>
                  </a:cubicBezTo>
                  <a:cubicBezTo>
                    <a:pt x="2005" y="161"/>
                    <a:pt x="2001" y="157"/>
                    <a:pt x="2001" y="157"/>
                  </a:cubicBezTo>
                  <a:cubicBezTo>
                    <a:pt x="1996" y="153"/>
                    <a:pt x="1986" y="154"/>
                    <a:pt x="1980" y="155"/>
                  </a:cubicBezTo>
                  <a:cubicBezTo>
                    <a:pt x="1980" y="155"/>
                    <a:pt x="1986" y="151"/>
                    <a:pt x="1991" y="151"/>
                  </a:cubicBezTo>
                  <a:cubicBezTo>
                    <a:pt x="2000" y="152"/>
                    <a:pt x="2003" y="153"/>
                    <a:pt x="2011" y="161"/>
                  </a:cubicBezTo>
                  <a:cubicBezTo>
                    <a:pt x="2016" y="167"/>
                    <a:pt x="2017" y="164"/>
                    <a:pt x="2012" y="158"/>
                  </a:cubicBezTo>
                  <a:cubicBezTo>
                    <a:pt x="2008" y="153"/>
                    <a:pt x="2003" y="152"/>
                    <a:pt x="2003" y="152"/>
                  </a:cubicBezTo>
                  <a:cubicBezTo>
                    <a:pt x="2003" y="152"/>
                    <a:pt x="2005" y="153"/>
                    <a:pt x="2008" y="152"/>
                  </a:cubicBezTo>
                  <a:cubicBezTo>
                    <a:pt x="2010" y="151"/>
                    <a:pt x="2012" y="148"/>
                    <a:pt x="2009" y="149"/>
                  </a:cubicBezTo>
                  <a:cubicBezTo>
                    <a:pt x="2006" y="150"/>
                    <a:pt x="2001" y="150"/>
                    <a:pt x="2001" y="150"/>
                  </a:cubicBezTo>
                  <a:cubicBezTo>
                    <a:pt x="2001" y="150"/>
                    <a:pt x="2004" y="148"/>
                    <a:pt x="2006" y="146"/>
                  </a:cubicBezTo>
                  <a:cubicBezTo>
                    <a:pt x="2007" y="144"/>
                    <a:pt x="2006" y="141"/>
                    <a:pt x="2004" y="143"/>
                  </a:cubicBezTo>
                  <a:cubicBezTo>
                    <a:pt x="2002" y="145"/>
                    <a:pt x="2003" y="146"/>
                    <a:pt x="2000" y="147"/>
                  </a:cubicBezTo>
                  <a:cubicBezTo>
                    <a:pt x="1998" y="148"/>
                    <a:pt x="1996" y="148"/>
                    <a:pt x="1993" y="148"/>
                  </a:cubicBezTo>
                  <a:cubicBezTo>
                    <a:pt x="1989" y="148"/>
                    <a:pt x="1986" y="150"/>
                    <a:pt x="1983" y="151"/>
                  </a:cubicBezTo>
                  <a:cubicBezTo>
                    <a:pt x="1981" y="152"/>
                    <a:pt x="1974" y="157"/>
                    <a:pt x="1974" y="157"/>
                  </a:cubicBezTo>
                  <a:cubicBezTo>
                    <a:pt x="1974" y="157"/>
                    <a:pt x="1976" y="153"/>
                    <a:pt x="1982" y="149"/>
                  </a:cubicBezTo>
                  <a:cubicBezTo>
                    <a:pt x="1988" y="144"/>
                    <a:pt x="1990" y="143"/>
                    <a:pt x="1994" y="143"/>
                  </a:cubicBezTo>
                  <a:cubicBezTo>
                    <a:pt x="1996" y="142"/>
                    <a:pt x="2002" y="143"/>
                    <a:pt x="2002" y="143"/>
                  </a:cubicBezTo>
                  <a:cubicBezTo>
                    <a:pt x="2002" y="143"/>
                    <a:pt x="1999" y="142"/>
                    <a:pt x="1999" y="140"/>
                  </a:cubicBezTo>
                  <a:cubicBezTo>
                    <a:pt x="1998" y="136"/>
                    <a:pt x="2001" y="134"/>
                    <a:pt x="2005" y="134"/>
                  </a:cubicBezTo>
                  <a:cubicBezTo>
                    <a:pt x="2009" y="134"/>
                    <a:pt x="2010" y="137"/>
                    <a:pt x="2010" y="140"/>
                  </a:cubicBezTo>
                  <a:cubicBezTo>
                    <a:pt x="2010" y="142"/>
                    <a:pt x="2010" y="143"/>
                    <a:pt x="2009" y="144"/>
                  </a:cubicBezTo>
                  <a:cubicBezTo>
                    <a:pt x="2008" y="145"/>
                    <a:pt x="2008" y="145"/>
                    <a:pt x="2008" y="145"/>
                  </a:cubicBezTo>
                  <a:cubicBezTo>
                    <a:pt x="2008" y="145"/>
                    <a:pt x="2012" y="144"/>
                    <a:pt x="2013" y="144"/>
                  </a:cubicBezTo>
                  <a:cubicBezTo>
                    <a:pt x="2015" y="144"/>
                    <a:pt x="2019" y="145"/>
                    <a:pt x="2020" y="148"/>
                  </a:cubicBezTo>
                  <a:cubicBezTo>
                    <a:pt x="2021" y="150"/>
                    <a:pt x="2019" y="152"/>
                    <a:pt x="2017" y="152"/>
                  </a:cubicBezTo>
                  <a:cubicBezTo>
                    <a:pt x="2014" y="153"/>
                    <a:pt x="2012" y="153"/>
                    <a:pt x="2012" y="153"/>
                  </a:cubicBezTo>
                  <a:cubicBezTo>
                    <a:pt x="2012" y="153"/>
                    <a:pt x="2016" y="155"/>
                    <a:pt x="2018" y="158"/>
                  </a:cubicBezTo>
                  <a:close/>
                  <a:moveTo>
                    <a:pt x="1938" y="181"/>
                  </a:moveTo>
                  <a:cubicBezTo>
                    <a:pt x="1940" y="184"/>
                    <a:pt x="1939" y="188"/>
                    <a:pt x="1939" y="188"/>
                  </a:cubicBezTo>
                  <a:cubicBezTo>
                    <a:pt x="1939" y="188"/>
                    <a:pt x="1938" y="185"/>
                    <a:pt x="1937" y="183"/>
                  </a:cubicBezTo>
                  <a:cubicBezTo>
                    <a:pt x="1936" y="183"/>
                    <a:pt x="1932" y="181"/>
                    <a:pt x="1929" y="184"/>
                  </a:cubicBezTo>
                  <a:cubicBezTo>
                    <a:pt x="1926" y="187"/>
                    <a:pt x="1926" y="193"/>
                    <a:pt x="1926" y="193"/>
                  </a:cubicBezTo>
                  <a:cubicBezTo>
                    <a:pt x="1926" y="193"/>
                    <a:pt x="1927" y="192"/>
                    <a:pt x="1928" y="191"/>
                  </a:cubicBezTo>
                  <a:cubicBezTo>
                    <a:pt x="1929" y="190"/>
                    <a:pt x="1930" y="189"/>
                    <a:pt x="1932" y="188"/>
                  </a:cubicBezTo>
                  <a:cubicBezTo>
                    <a:pt x="1934" y="188"/>
                    <a:pt x="1938" y="188"/>
                    <a:pt x="1934" y="190"/>
                  </a:cubicBezTo>
                  <a:cubicBezTo>
                    <a:pt x="1932" y="190"/>
                    <a:pt x="1930" y="191"/>
                    <a:pt x="1928" y="193"/>
                  </a:cubicBezTo>
                  <a:cubicBezTo>
                    <a:pt x="1926" y="197"/>
                    <a:pt x="1926" y="201"/>
                    <a:pt x="1926" y="201"/>
                  </a:cubicBezTo>
                  <a:cubicBezTo>
                    <a:pt x="1926" y="201"/>
                    <a:pt x="1926" y="201"/>
                    <a:pt x="1927" y="199"/>
                  </a:cubicBezTo>
                  <a:cubicBezTo>
                    <a:pt x="1928" y="199"/>
                    <a:pt x="1933" y="198"/>
                    <a:pt x="1929" y="201"/>
                  </a:cubicBezTo>
                  <a:cubicBezTo>
                    <a:pt x="1927" y="203"/>
                    <a:pt x="1924" y="209"/>
                    <a:pt x="1924" y="209"/>
                  </a:cubicBezTo>
                  <a:cubicBezTo>
                    <a:pt x="1924" y="209"/>
                    <a:pt x="1922" y="203"/>
                    <a:pt x="1919" y="201"/>
                  </a:cubicBezTo>
                  <a:cubicBezTo>
                    <a:pt x="1915" y="198"/>
                    <a:pt x="1920" y="199"/>
                    <a:pt x="1921" y="200"/>
                  </a:cubicBezTo>
                  <a:cubicBezTo>
                    <a:pt x="1922" y="201"/>
                    <a:pt x="1923" y="201"/>
                    <a:pt x="1923" y="201"/>
                  </a:cubicBezTo>
                  <a:cubicBezTo>
                    <a:pt x="1923" y="201"/>
                    <a:pt x="1923" y="197"/>
                    <a:pt x="1920" y="193"/>
                  </a:cubicBezTo>
                  <a:cubicBezTo>
                    <a:pt x="1919" y="191"/>
                    <a:pt x="1916" y="190"/>
                    <a:pt x="1914" y="190"/>
                  </a:cubicBezTo>
                  <a:cubicBezTo>
                    <a:pt x="1910" y="189"/>
                    <a:pt x="1914" y="188"/>
                    <a:pt x="1916" y="188"/>
                  </a:cubicBezTo>
                  <a:cubicBezTo>
                    <a:pt x="1918" y="189"/>
                    <a:pt x="1920" y="190"/>
                    <a:pt x="1920" y="191"/>
                  </a:cubicBezTo>
                  <a:cubicBezTo>
                    <a:pt x="1921" y="192"/>
                    <a:pt x="1922" y="193"/>
                    <a:pt x="1922" y="193"/>
                  </a:cubicBezTo>
                  <a:cubicBezTo>
                    <a:pt x="1922" y="193"/>
                    <a:pt x="1922" y="187"/>
                    <a:pt x="1919" y="184"/>
                  </a:cubicBezTo>
                  <a:cubicBezTo>
                    <a:pt x="1916" y="181"/>
                    <a:pt x="1912" y="183"/>
                    <a:pt x="1911" y="183"/>
                  </a:cubicBezTo>
                  <a:cubicBezTo>
                    <a:pt x="1910" y="185"/>
                    <a:pt x="1909" y="188"/>
                    <a:pt x="1909" y="188"/>
                  </a:cubicBezTo>
                  <a:cubicBezTo>
                    <a:pt x="1909" y="188"/>
                    <a:pt x="1908" y="184"/>
                    <a:pt x="1911" y="181"/>
                  </a:cubicBezTo>
                  <a:cubicBezTo>
                    <a:pt x="1913" y="179"/>
                    <a:pt x="1919" y="180"/>
                    <a:pt x="1923" y="188"/>
                  </a:cubicBezTo>
                  <a:cubicBezTo>
                    <a:pt x="1923" y="188"/>
                    <a:pt x="1922" y="185"/>
                    <a:pt x="1923" y="183"/>
                  </a:cubicBezTo>
                  <a:cubicBezTo>
                    <a:pt x="1924" y="181"/>
                    <a:pt x="1924" y="180"/>
                    <a:pt x="1924" y="180"/>
                  </a:cubicBezTo>
                  <a:cubicBezTo>
                    <a:pt x="1924" y="180"/>
                    <a:pt x="1924" y="181"/>
                    <a:pt x="1925" y="183"/>
                  </a:cubicBezTo>
                  <a:cubicBezTo>
                    <a:pt x="1926" y="185"/>
                    <a:pt x="1925" y="188"/>
                    <a:pt x="1925" y="188"/>
                  </a:cubicBezTo>
                  <a:cubicBezTo>
                    <a:pt x="1930" y="180"/>
                    <a:pt x="1936" y="179"/>
                    <a:pt x="1938" y="181"/>
                  </a:cubicBezTo>
                  <a:close/>
                  <a:moveTo>
                    <a:pt x="1939" y="169"/>
                  </a:moveTo>
                  <a:cubicBezTo>
                    <a:pt x="1939" y="169"/>
                    <a:pt x="1938" y="170"/>
                    <a:pt x="1937" y="171"/>
                  </a:cubicBezTo>
                  <a:cubicBezTo>
                    <a:pt x="1936" y="173"/>
                    <a:pt x="1934" y="176"/>
                    <a:pt x="1932" y="177"/>
                  </a:cubicBezTo>
                  <a:cubicBezTo>
                    <a:pt x="1930" y="178"/>
                    <a:pt x="1928" y="179"/>
                    <a:pt x="1927" y="178"/>
                  </a:cubicBezTo>
                  <a:cubicBezTo>
                    <a:pt x="1926" y="176"/>
                    <a:pt x="1926" y="174"/>
                    <a:pt x="1926" y="171"/>
                  </a:cubicBezTo>
                  <a:cubicBezTo>
                    <a:pt x="1926" y="169"/>
                    <a:pt x="1924" y="168"/>
                    <a:pt x="1924" y="168"/>
                  </a:cubicBezTo>
                  <a:cubicBezTo>
                    <a:pt x="1924" y="168"/>
                    <a:pt x="1923" y="169"/>
                    <a:pt x="1923" y="171"/>
                  </a:cubicBezTo>
                  <a:cubicBezTo>
                    <a:pt x="1923" y="174"/>
                    <a:pt x="1923" y="176"/>
                    <a:pt x="1922" y="178"/>
                  </a:cubicBezTo>
                  <a:cubicBezTo>
                    <a:pt x="1921" y="179"/>
                    <a:pt x="1919" y="178"/>
                    <a:pt x="1917" y="177"/>
                  </a:cubicBezTo>
                  <a:cubicBezTo>
                    <a:pt x="1915" y="176"/>
                    <a:pt x="1913" y="173"/>
                    <a:pt x="1912" y="171"/>
                  </a:cubicBezTo>
                  <a:cubicBezTo>
                    <a:pt x="1911" y="170"/>
                    <a:pt x="1910" y="169"/>
                    <a:pt x="1910" y="169"/>
                  </a:cubicBezTo>
                  <a:cubicBezTo>
                    <a:pt x="1910" y="169"/>
                    <a:pt x="1912" y="170"/>
                    <a:pt x="1913" y="169"/>
                  </a:cubicBezTo>
                  <a:cubicBezTo>
                    <a:pt x="1914" y="169"/>
                    <a:pt x="1915" y="169"/>
                    <a:pt x="1917" y="170"/>
                  </a:cubicBezTo>
                  <a:cubicBezTo>
                    <a:pt x="1918" y="172"/>
                    <a:pt x="1920" y="176"/>
                    <a:pt x="1920" y="175"/>
                  </a:cubicBezTo>
                  <a:cubicBezTo>
                    <a:pt x="1921" y="175"/>
                    <a:pt x="1921" y="174"/>
                    <a:pt x="1921" y="170"/>
                  </a:cubicBezTo>
                  <a:cubicBezTo>
                    <a:pt x="1920" y="165"/>
                    <a:pt x="1924" y="163"/>
                    <a:pt x="1924" y="160"/>
                  </a:cubicBezTo>
                  <a:cubicBezTo>
                    <a:pt x="1924" y="163"/>
                    <a:pt x="1928" y="165"/>
                    <a:pt x="1928" y="170"/>
                  </a:cubicBezTo>
                  <a:cubicBezTo>
                    <a:pt x="1928" y="174"/>
                    <a:pt x="1928" y="175"/>
                    <a:pt x="1929" y="175"/>
                  </a:cubicBezTo>
                  <a:cubicBezTo>
                    <a:pt x="1929" y="176"/>
                    <a:pt x="1931" y="172"/>
                    <a:pt x="1933" y="170"/>
                  </a:cubicBezTo>
                  <a:cubicBezTo>
                    <a:pt x="1934" y="169"/>
                    <a:pt x="1935" y="169"/>
                    <a:pt x="1936" y="169"/>
                  </a:cubicBezTo>
                  <a:cubicBezTo>
                    <a:pt x="1937" y="170"/>
                    <a:pt x="1939" y="169"/>
                    <a:pt x="1939" y="169"/>
                  </a:cubicBezTo>
                  <a:close/>
                  <a:moveTo>
                    <a:pt x="1906" y="156"/>
                  </a:moveTo>
                  <a:cubicBezTo>
                    <a:pt x="1906" y="156"/>
                    <a:pt x="1909" y="153"/>
                    <a:pt x="1912" y="152"/>
                  </a:cubicBezTo>
                  <a:cubicBezTo>
                    <a:pt x="1915" y="151"/>
                    <a:pt x="1917" y="151"/>
                    <a:pt x="1919" y="152"/>
                  </a:cubicBezTo>
                  <a:cubicBezTo>
                    <a:pt x="1921" y="153"/>
                    <a:pt x="1922" y="155"/>
                    <a:pt x="1923" y="156"/>
                  </a:cubicBezTo>
                  <a:cubicBezTo>
                    <a:pt x="1923" y="158"/>
                    <a:pt x="1921" y="161"/>
                    <a:pt x="1921" y="161"/>
                  </a:cubicBezTo>
                  <a:cubicBezTo>
                    <a:pt x="1923" y="157"/>
                    <a:pt x="1921" y="155"/>
                    <a:pt x="1919" y="155"/>
                  </a:cubicBezTo>
                  <a:cubicBezTo>
                    <a:pt x="1918" y="154"/>
                    <a:pt x="1915" y="155"/>
                    <a:pt x="1913" y="157"/>
                  </a:cubicBezTo>
                  <a:cubicBezTo>
                    <a:pt x="1912" y="159"/>
                    <a:pt x="1913" y="162"/>
                    <a:pt x="1913" y="162"/>
                  </a:cubicBezTo>
                  <a:cubicBezTo>
                    <a:pt x="1913" y="162"/>
                    <a:pt x="1911" y="159"/>
                    <a:pt x="1911" y="158"/>
                  </a:cubicBezTo>
                  <a:cubicBezTo>
                    <a:pt x="1911" y="157"/>
                    <a:pt x="1912" y="155"/>
                    <a:pt x="1912" y="155"/>
                  </a:cubicBezTo>
                  <a:cubicBezTo>
                    <a:pt x="1912" y="155"/>
                    <a:pt x="1909" y="156"/>
                    <a:pt x="1907" y="158"/>
                  </a:cubicBezTo>
                  <a:cubicBezTo>
                    <a:pt x="1906" y="159"/>
                    <a:pt x="1906" y="162"/>
                    <a:pt x="1906" y="163"/>
                  </a:cubicBezTo>
                  <a:cubicBezTo>
                    <a:pt x="1906" y="166"/>
                    <a:pt x="1909" y="167"/>
                    <a:pt x="1909" y="167"/>
                  </a:cubicBezTo>
                  <a:cubicBezTo>
                    <a:pt x="1909" y="167"/>
                    <a:pt x="1907" y="168"/>
                    <a:pt x="1905" y="167"/>
                  </a:cubicBezTo>
                  <a:cubicBezTo>
                    <a:pt x="1903" y="167"/>
                    <a:pt x="1903" y="166"/>
                    <a:pt x="1903" y="164"/>
                  </a:cubicBezTo>
                  <a:cubicBezTo>
                    <a:pt x="1903" y="162"/>
                    <a:pt x="1903" y="160"/>
                    <a:pt x="1903" y="160"/>
                  </a:cubicBezTo>
                  <a:cubicBezTo>
                    <a:pt x="1903" y="160"/>
                    <a:pt x="1902" y="162"/>
                    <a:pt x="1900" y="162"/>
                  </a:cubicBezTo>
                  <a:cubicBezTo>
                    <a:pt x="1898" y="163"/>
                    <a:pt x="1897" y="162"/>
                    <a:pt x="1895" y="161"/>
                  </a:cubicBezTo>
                  <a:cubicBezTo>
                    <a:pt x="1894" y="160"/>
                    <a:pt x="1892" y="158"/>
                    <a:pt x="1892" y="156"/>
                  </a:cubicBezTo>
                  <a:cubicBezTo>
                    <a:pt x="1892" y="155"/>
                    <a:pt x="1893" y="152"/>
                    <a:pt x="1893" y="152"/>
                  </a:cubicBezTo>
                  <a:cubicBezTo>
                    <a:pt x="1893" y="152"/>
                    <a:pt x="1893" y="155"/>
                    <a:pt x="1894" y="156"/>
                  </a:cubicBezTo>
                  <a:cubicBezTo>
                    <a:pt x="1896" y="158"/>
                    <a:pt x="1898" y="159"/>
                    <a:pt x="1899" y="159"/>
                  </a:cubicBezTo>
                  <a:cubicBezTo>
                    <a:pt x="1902" y="158"/>
                    <a:pt x="1902" y="155"/>
                    <a:pt x="1905" y="152"/>
                  </a:cubicBezTo>
                  <a:cubicBezTo>
                    <a:pt x="1908" y="149"/>
                    <a:pt x="1910" y="146"/>
                    <a:pt x="1914" y="146"/>
                  </a:cubicBezTo>
                  <a:cubicBezTo>
                    <a:pt x="1918" y="146"/>
                    <a:pt x="1919" y="147"/>
                    <a:pt x="1921" y="148"/>
                  </a:cubicBezTo>
                  <a:cubicBezTo>
                    <a:pt x="1923" y="150"/>
                    <a:pt x="1924" y="154"/>
                    <a:pt x="1924" y="154"/>
                  </a:cubicBezTo>
                  <a:cubicBezTo>
                    <a:pt x="1924" y="154"/>
                    <a:pt x="1921" y="149"/>
                    <a:pt x="1918" y="149"/>
                  </a:cubicBezTo>
                  <a:cubicBezTo>
                    <a:pt x="1916" y="149"/>
                    <a:pt x="1914" y="148"/>
                    <a:pt x="1912" y="150"/>
                  </a:cubicBezTo>
                  <a:cubicBezTo>
                    <a:pt x="1908" y="151"/>
                    <a:pt x="1906" y="156"/>
                    <a:pt x="1906" y="156"/>
                  </a:cubicBezTo>
                  <a:close/>
                  <a:moveTo>
                    <a:pt x="1885" y="145"/>
                  </a:moveTo>
                  <a:cubicBezTo>
                    <a:pt x="1885" y="145"/>
                    <a:pt x="1888" y="142"/>
                    <a:pt x="1891" y="141"/>
                  </a:cubicBezTo>
                  <a:cubicBezTo>
                    <a:pt x="1893" y="140"/>
                    <a:pt x="1896" y="140"/>
                    <a:pt x="1899" y="141"/>
                  </a:cubicBezTo>
                  <a:cubicBezTo>
                    <a:pt x="1904" y="143"/>
                    <a:pt x="1904" y="147"/>
                    <a:pt x="1904" y="147"/>
                  </a:cubicBezTo>
                  <a:cubicBezTo>
                    <a:pt x="1904" y="147"/>
                    <a:pt x="1903" y="146"/>
                    <a:pt x="1902" y="144"/>
                  </a:cubicBezTo>
                  <a:cubicBezTo>
                    <a:pt x="1900" y="143"/>
                    <a:pt x="1898" y="143"/>
                    <a:pt x="1896" y="143"/>
                  </a:cubicBezTo>
                  <a:cubicBezTo>
                    <a:pt x="1894" y="143"/>
                    <a:pt x="1891" y="145"/>
                    <a:pt x="1890" y="146"/>
                  </a:cubicBezTo>
                  <a:cubicBezTo>
                    <a:pt x="1888" y="147"/>
                    <a:pt x="1886" y="149"/>
                    <a:pt x="1885" y="151"/>
                  </a:cubicBezTo>
                  <a:cubicBezTo>
                    <a:pt x="1885" y="153"/>
                    <a:pt x="1885" y="154"/>
                    <a:pt x="1886" y="156"/>
                  </a:cubicBezTo>
                  <a:cubicBezTo>
                    <a:pt x="1887" y="158"/>
                    <a:pt x="1889" y="160"/>
                    <a:pt x="1889" y="160"/>
                  </a:cubicBezTo>
                  <a:cubicBezTo>
                    <a:pt x="1889" y="160"/>
                    <a:pt x="1886" y="159"/>
                    <a:pt x="1884" y="158"/>
                  </a:cubicBezTo>
                  <a:cubicBezTo>
                    <a:pt x="1883" y="157"/>
                    <a:pt x="1882" y="155"/>
                    <a:pt x="1882" y="153"/>
                  </a:cubicBezTo>
                  <a:cubicBezTo>
                    <a:pt x="1882" y="151"/>
                    <a:pt x="1882" y="149"/>
                    <a:pt x="1882" y="149"/>
                  </a:cubicBezTo>
                  <a:cubicBezTo>
                    <a:pt x="1882" y="149"/>
                    <a:pt x="1878" y="151"/>
                    <a:pt x="1875" y="150"/>
                  </a:cubicBezTo>
                  <a:cubicBezTo>
                    <a:pt x="1873" y="149"/>
                    <a:pt x="1871" y="148"/>
                    <a:pt x="1870" y="146"/>
                  </a:cubicBezTo>
                  <a:cubicBezTo>
                    <a:pt x="1869" y="144"/>
                    <a:pt x="1871" y="142"/>
                    <a:pt x="1871" y="142"/>
                  </a:cubicBezTo>
                  <a:cubicBezTo>
                    <a:pt x="1871" y="142"/>
                    <a:pt x="1872" y="144"/>
                    <a:pt x="1873" y="144"/>
                  </a:cubicBezTo>
                  <a:cubicBezTo>
                    <a:pt x="1875" y="145"/>
                    <a:pt x="1877" y="145"/>
                    <a:pt x="1880" y="144"/>
                  </a:cubicBezTo>
                  <a:cubicBezTo>
                    <a:pt x="1883" y="142"/>
                    <a:pt x="1883" y="140"/>
                    <a:pt x="1885" y="138"/>
                  </a:cubicBezTo>
                  <a:cubicBezTo>
                    <a:pt x="1887" y="136"/>
                    <a:pt x="1892" y="135"/>
                    <a:pt x="1894" y="135"/>
                  </a:cubicBezTo>
                  <a:cubicBezTo>
                    <a:pt x="1897" y="135"/>
                    <a:pt x="1900" y="136"/>
                    <a:pt x="1903" y="138"/>
                  </a:cubicBezTo>
                  <a:cubicBezTo>
                    <a:pt x="1905" y="141"/>
                    <a:pt x="1906" y="144"/>
                    <a:pt x="1906" y="144"/>
                  </a:cubicBezTo>
                  <a:cubicBezTo>
                    <a:pt x="1906" y="144"/>
                    <a:pt x="1904" y="141"/>
                    <a:pt x="1902" y="140"/>
                  </a:cubicBezTo>
                  <a:cubicBezTo>
                    <a:pt x="1900" y="139"/>
                    <a:pt x="1898" y="138"/>
                    <a:pt x="1896" y="138"/>
                  </a:cubicBezTo>
                  <a:cubicBezTo>
                    <a:pt x="1893" y="138"/>
                    <a:pt x="1892" y="139"/>
                    <a:pt x="1890" y="140"/>
                  </a:cubicBezTo>
                  <a:cubicBezTo>
                    <a:pt x="1888" y="141"/>
                    <a:pt x="1885" y="145"/>
                    <a:pt x="1885" y="145"/>
                  </a:cubicBezTo>
                  <a:close/>
                  <a:moveTo>
                    <a:pt x="1878" y="132"/>
                  </a:moveTo>
                  <a:cubicBezTo>
                    <a:pt x="1880" y="130"/>
                    <a:pt x="1881" y="129"/>
                    <a:pt x="1884" y="128"/>
                  </a:cubicBezTo>
                  <a:cubicBezTo>
                    <a:pt x="1888" y="127"/>
                    <a:pt x="1894" y="127"/>
                    <a:pt x="1896" y="128"/>
                  </a:cubicBezTo>
                  <a:cubicBezTo>
                    <a:pt x="1903" y="130"/>
                    <a:pt x="1905" y="138"/>
                    <a:pt x="1905" y="138"/>
                  </a:cubicBezTo>
                  <a:cubicBezTo>
                    <a:pt x="1905" y="138"/>
                    <a:pt x="1904" y="136"/>
                    <a:pt x="1901" y="133"/>
                  </a:cubicBezTo>
                  <a:cubicBezTo>
                    <a:pt x="1899" y="131"/>
                    <a:pt x="1896" y="131"/>
                    <a:pt x="1891" y="131"/>
                  </a:cubicBezTo>
                  <a:cubicBezTo>
                    <a:pt x="1886" y="131"/>
                    <a:pt x="1884" y="133"/>
                    <a:pt x="1882" y="135"/>
                  </a:cubicBezTo>
                  <a:cubicBezTo>
                    <a:pt x="1880" y="136"/>
                    <a:pt x="1880" y="138"/>
                    <a:pt x="1875" y="138"/>
                  </a:cubicBezTo>
                  <a:cubicBezTo>
                    <a:pt x="1870" y="138"/>
                    <a:pt x="1868" y="135"/>
                    <a:pt x="1865" y="133"/>
                  </a:cubicBezTo>
                  <a:cubicBezTo>
                    <a:pt x="1865" y="133"/>
                    <a:pt x="1870" y="132"/>
                    <a:pt x="1873" y="130"/>
                  </a:cubicBezTo>
                  <a:cubicBezTo>
                    <a:pt x="1875" y="128"/>
                    <a:pt x="1875" y="126"/>
                    <a:pt x="1879" y="124"/>
                  </a:cubicBezTo>
                  <a:cubicBezTo>
                    <a:pt x="1882" y="122"/>
                    <a:pt x="1885" y="121"/>
                    <a:pt x="1888" y="121"/>
                  </a:cubicBezTo>
                  <a:cubicBezTo>
                    <a:pt x="1892" y="121"/>
                    <a:pt x="1893" y="121"/>
                    <a:pt x="1893" y="121"/>
                  </a:cubicBezTo>
                  <a:cubicBezTo>
                    <a:pt x="1893" y="121"/>
                    <a:pt x="1892" y="119"/>
                    <a:pt x="1895" y="118"/>
                  </a:cubicBezTo>
                  <a:cubicBezTo>
                    <a:pt x="1897" y="117"/>
                    <a:pt x="1901" y="118"/>
                    <a:pt x="1901" y="118"/>
                  </a:cubicBezTo>
                  <a:cubicBezTo>
                    <a:pt x="1901" y="118"/>
                    <a:pt x="1899" y="119"/>
                    <a:pt x="1898" y="120"/>
                  </a:cubicBezTo>
                  <a:cubicBezTo>
                    <a:pt x="1898" y="120"/>
                    <a:pt x="1897" y="121"/>
                    <a:pt x="1898" y="122"/>
                  </a:cubicBezTo>
                  <a:cubicBezTo>
                    <a:pt x="1899" y="124"/>
                    <a:pt x="1901" y="126"/>
                    <a:pt x="1903" y="128"/>
                  </a:cubicBezTo>
                  <a:cubicBezTo>
                    <a:pt x="1904" y="129"/>
                    <a:pt x="1905" y="135"/>
                    <a:pt x="1905" y="135"/>
                  </a:cubicBezTo>
                  <a:cubicBezTo>
                    <a:pt x="1905" y="135"/>
                    <a:pt x="1904" y="133"/>
                    <a:pt x="1904" y="132"/>
                  </a:cubicBezTo>
                  <a:cubicBezTo>
                    <a:pt x="1902" y="129"/>
                    <a:pt x="1901" y="129"/>
                    <a:pt x="1899" y="127"/>
                  </a:cubicBezTo>
                  <a:cubicBezTo>
                    <a:pt x="1896" y="126"/>
                    <a:pt x="1893" y="125"/>
                    <a:pt x="1891" y="125"/>
                  </a:cubicBezTo>
                  <a:cubicBezTo>
                    <a:pt x="1889" y="125"/>
                    <a:pt x="1884" y="126"/>
                    <a:pt x="1881" y="127"/>
                  </a:cubicBezTo>
                  <a:cubicBezTo>
                    <a:pt x="1880" y="129"/>
                    <a:pt x="1880" y="129"/>
                    <a:pt x="1878" y="132"/>
                  </a:cubicBezTo>
                  <a:close/>
                  <a:moveTo>
                    <a:pt x="1888" y="89"/>
                  </a:moveTo>
                  <a:cubicBezTo>
                    <a:pt x="1888" y="89"/>
                    <a:pt x="1890" y="92"/>
                    <a:pt x="1892" y="98"/>
                  </a:cubicBezTo>
                  <a:cubicBezTo>
                    <a:pt x="1892" y="101"/>
                    <a:pt x="1896" y="104"/>
                    <a:pt x="1896" y="104"/>
                  </a:cubicBezTo>
                  <a:cubicBezTo>
                    <a:pt x="1896" y="104"/>
                    <a:pt x="1888" y="102"/>
                    <a:pt x="1884" y="98"/>
                  </a:cubicBezTo>
                  <a:cubicBezTo>
                    <a:pt x="1881" y="95"/>
                    <a:pt x="1880" y="93"/>
                    <a:pt x="1877" y="90"/>
                  </a:cubicBezTo>
                  <a:cubicBezTo>
                    <a:pt x="1869" y="81"/>
                    <a:pt x="1862" y="82"/>
                    <a:pt x="1862" y="82"/>
                  </a:cubicBezTo>
                  <a:cubicBezTo>
                    <a:pt x="1862" y="82"/>
                    <a:pt x="1869" y="86"/>
                    <a:pt x="1872" y="90"/>
                  </a:cubicBezTo>
                  <a:cubicBezTo>
                    <a:pt x="1874" y="94"/>
                    <a:pt x="1879" y="99"/>
                    <a:pt x="1879" y="99"/>
                  </a:cubicBezTo>
                  <a:cubicBezTo>
                    <a:pt x="1879" y="99"/>
                    <a:pt x="1874" y="97"/>
                    <a:pt x="1871" y="95"/>
                  </a:cubicBezTo>
                  <a:cubicBezTo>
                    <a:pt x="1868" y="94"/>
                    <a:pt x="1866" y="93"/>
                    <a:pt x="1863" y="91"/>
                  </a:cubicBezTo>
                  <a:cubicBezTo>
                    <a:pt x="1859" y="89"/>
                    <a:pt x="1848" y="85"/>
                    <a:pt x="1848" y="85"/>
                  </a:cubicBezTo>
                  <a:cubicBezTo>
                    <a:pt x="1848" y="85"/>
                    <a:pt x="1853" y="89"/>
                    <a:pt x="1856" y="90"/>
                  </a:cubicBezTo>
                  <a:cubicBezTo>
                    <a:pt x="1858" y="92"/>
                    <a:pt x="1859" y="92"/>
                    <a:pt x="1861" y="94"/>
                  </a:cubicBezTo>
                  <a:cubicBezTo>
                    <a:pt x="1863" y="95"/>
                    <a:pt x="1866" y="98"/>
                    <a:pt x="1866" y="98"/>
                  </a:cubicBezTo>
                  <a:cubicBezTo>
                    <a:pt x="1866" y="98"/>
                    <a:pt x="1860" y="99"/>
                    <a:pt x="1857" y="102"/>
                  </a:cubicBezTo>
                  <a:cubicBezTo>
                    <a:pt x="1854" y="106"/>
                    <a:pt x="1853" y="107"/>
                    <a:pt x="1852" y="110"/>
                  </a:cubicBezTo>
                  <a:cubicBezTo>
                    <a:pt x="1852" y="113"/>
                    <a:pt x="1850" y="118"/>
                    <a:pt x="1850" y="118"/>
                  </a:cubicBezTo>
                  <a:cubicBezTo>
                    <a:pt x="1850" y="118"/>
                    <a:pt x="1853" y="115"/>
                    <a:pt x="1854" y="113"/>
                  </a:cubicBezTo>
                  <a:cubicBezTo>
                    <a:pt x="1856" y="110"/>
                    <a:pt x="1857" y="108"/>
                    <a:pt x="1858" y="105"/>
                  </a:cubicBezTo>
                  <a:cubicBezTo>
                    <a:pt x="1860" y="102"/>
                    <a:pt x="1865" y="101"/>
                    <a:pt x="1865" y="101"/>
                  </a:cubicBezTo>
                  <a:cubicBezTo>
                    <a:pt x="1865" y="101"/>
                    <a:pt x="1863" y="102"/>
                    <a:pt x="1862" y="105"/>
                  </a:cubicBezTo>
                  <a:cubicBezTo>
                    <a:pt x="1861" y="108"/>
                    <a:pt x="1862" y="117"/>
                    <a:pt x="1862" y="119"/>
                  </a:cubicBezTo>
                  <a:cubicBezTo>
                    <a:pt x="1862" y="117"/>
                    <a:pt x="1862" y="109"/>
                    <a:pt x="1865" y="105"/>
                  </a:cubicBezTo>
                  <a:cubicBezTo>
                    <a:pt x="1867" y="102"/>
                    <a:pt x="1870" y="100"/>
                    <a:pt x="1873" y="100"/>
                  </a:cubicBezTo>
                  <a:cubicBezTo>
                    <a:pt x="1876" y="100"/>
                    <a:pt x="1877" y="100"/>
                    <a:pt x="1877" y="100"/>
                  </a:cubicBezTo>
                  <a:cubicBezTo>
                    <a:pt x="1877" y="100"/>
                    <a:pt x="1875" y="102"/>
                    <a:pt x="1874" y="104"/>
                  </a:cubicBezTo>
                  <a:cubicBezTo>
                    <a:pt x="1873" y="106"/>
                    <a:pt x="1872" y="112"/>
                    <a:pt x="1872" y="112"/>
                  </a:cubicBezTo>
                  <a:cubicBezTo>
                    <a:pt x="1872" y="112"/>
                    <a:pt x="1873" y="108"/>
                    <a:pt x="1875" y="106"/>
                  </a:cubicBezTo>
                  <a:cubicBezTo>
                    <a:pt x="1878" y="104"/>
                    <a:pt x="1878" y="104"/>
                    <a:pt x="1881" y="103"/>
                  </a:cubicBezTo>
                  <a:cubicBezTo>
                    <a:pt x="1884" y="103"/>
                    <a:pt x="1886" y="104"/>
                    <a:pt x="1888" y="104"/>
                  </a:cubicBezTo>
                  <a:cubicBezTo>
                    <a:pt x="1890" y="105"/>
                    <a:pt x="1892" y="105"/>
                    <a:pt x="1892" y="105"/>
                  </a:cubicBezTo>
                  <a:cubicBezTo>
                    <a:pt x="1892" y="105"/>
                    <a:pt x="1890" y="105"/>
                    <a:pt x="1888" y="107"/>
                  </a:cubicBezTo>
                  <a:cubicBezTo>
                    <a:pt x="1882" y="111"/>
                    <a:pt x="1883" y="114"/>
                    <a:pt x="1883" y="114"/>
                  </a:cubicBezTo>
                  <a:cubicBezTo>
                    <a:pt x="1883" y="114"/>
                    <a:pt x="1884" y="111"/>
                    <a:pt x="1888" y="109"/>
                  </a:cubicBezTo>
                  <a:cubicBezTo>
                    <a:pt x="1891" y="107"/>
                    <a:pt x="1894" y="106"/>
                    <a:pt x="1897" y="107"/>
                  </a:cubicBezTo>
                  <a:cubicBezTo>
                    <a:pt x="1899" y="108"/>
                    <a:pt x="1901" y="110"/>
                    <a:pt x="1903" y="112"/>
                  </a:cubicBezTo>
                  <a:cubicBezTo>
                    <a:pt x="1905" y="115"/>
                    <a:pt x="1907" y="118"/>
                    <a:pt x="1907" y="120"/>
                  </a:cubicBezTo>
                  <a:cubicBezTo>
                    <a:pt x="1908" y="122"/>
                    <a:pt x="1909" y="127"/>
                    <a:pt x="1909" y="127"/>
                  </a:cubicBezTo>
                  <a:cubicBezTo>
                    <a:pt x="1909" y="127"/>
                    <a:pt x="1905" y="119"/>
                    <a:pt x="1901" y="115"/>
                  </a:cubicBezTo>
                  <a:cubicBezTo>
                    <a:pt x="1897" y="111"/>
                    <a:pt x="1895" y="111"/>
                    <a:pt x="1893" y="111"/>
                  </a:cubicBezTo>
                  <a:cubicBezTo>
                    <a:pt x="1891" y="112"/>
                    <a:pt x="1887" y="112"/>
                    <a:pt x="1886" y="114"/>
                  </a:cubicBezTo>
                  <a:cubicBezTo>
                    <a:pt x="1885" y="116"/>
                    <a:pt x="1884" y="118"/>
                    <a:pt x="1884" y="118"/>
                  </a:cubicBezTo>
                  <a:cubicBezTo>
                    <a:pt x="1884" y="118"/>
                    <a:pt x="1880" y="118"/>
                    <a:pt x="1880" y="115"/>
                  </a:cubicBezTo>
                  <a:cubicBezTo>
                    <a:pt x="1879" y="114"/>
                    <a:pt x="1880" y="112"/>
                    <a:pt x="1880" y="110"/>
                  </a:cubicBezTo>
                  <a:cubicBezTo>
                    <a:pt x="1881" y="108"/>
                    <a:pt x="1884" y="106"/>
                    <a:pt x="1884" y="106"/>
                  </a:cubicBezTo>
                  <a:cubicBezTo>
                    <a:pt x="1884" y="106"/>
                    <a:pt x="1879" y="106"/>
                    <a:pt x="1877" y="109"/>
                  </a:cubicBezTo>
                  <a:cubicBezTo>
                    <a:pt x="1875" y="112"/>
                    <a:pt x="1874" y="114"/>
                    <a:pt x="1874" y="116"/>
                  </a:cubicBezTo>
                  <a:cubicBezTo>
                    <a:pt x="1874" y="118"/>
                    <a:pt x="1875" y="120"/>
                    <a:pt x="1875" y="120"/>
                  </a:cubicBezTo>
                  <a:cubicBezTo>
                    <a:pt x="1875" y="120"/>
                    <a:pt x="1871" y="121"/>
                    <a:pt x="1869" y="115"/>
                  </a:cubicBezTo>
                  <a:cubicBezTo>
                    <a:pt x="1866" y="110"/>
                    <a:pt x="1870" y="105"/>
                    <a:pt x="1870" y="105"/>
                  </a:cubicBezTo>
                  <a:cubicBezTo>
                    <a:pt x="1870" y="105"/>
                    <a:pt x="1865" y="108"/>
                    <a:pt x="1865" y="115"/>
                  </a:cubicBezTo>
                  <a:cubicBezTo>
                    <a:pt x="1865" y="119"/>
                    <a:pt x="1865" y="120"/>
                    <a:pt x="1865" y="123"/>
                  </a:cubicBezTo>
                  <a:cubicBezTo>
                    <a:pt x="1865" y="125"/>
                    <a:pt x="1863" y="129"/>
                    <a:pt x="1863" y="129"/>
                  </a:cubicBezTo>
                  <a:cubicBezTo>
                    <a:pt x="1863" y="129"/>
                    <a:pt x="1861" y="127"/>
                    <a:pt x="1859" y="122"/>
                  </a:cubicBezTo>
                  <a:cubicBezTo>
                    <a:pt x="1858" y="118"/>
                    <a:pt x="1859" y="112"/>
                    <a:pt x="1859" y="112"/>
                  </a:cubicBezTo>
                  <a:cubicBezTo>
                    <a:pt x="1859" y="112"/>
                    <a:pt x="1856" y="119"/>
                    <a:pt x="1850" y="125"/>
                  </a:cubicBezTo>
                  <a:cubicBezTo>
                    <a:pt x="1848" y="127"/>
                    <a:pt x="1845" y="128"/>
                    <a:pt x="1842" y="128"/>
                  </a:cubicBezTo>
                  <a:cubicBezTo>
                    <a:pt x="1839" y="128"/>
                    <a:pt x="1834" y="127"/>
                    <a:pt x="1834" y="122"/>
                  </a:cubicBezTo>
                  <a:cubicBezTo>
                    <a:pt x="1834" y="118"/>
                    <a:pt x="1837" y="116"/>
                    <a:pt x="1839" y="116"/>
                  </a:cubicBezTo>
                  <a:cubicBezTo>
                    <a:pt x="1841" y="116"/>
                    <a:pt x="1842" y="119"/>
                    <a:pt x="1842" y="121"/>
                  </a:cubicBezTo>
                  <a:cubicBezTo>
                    <a:pt x="1841" y="123"/>
                    <a:pt x="1840" y="124"/>
                    <a:pt x="1840" y="124"/>
                  </a:cubicBezTo>
                  <a:cubicBezTo>
                    <a:pt x="1840" y="124"/>
                    <a:pt x="1843" y="125"/>
                    <a:pt x="1845" y="121"/>
                  </a:cubicBezTo>
                  <a:cubicBezTo>
                    <a:pt x="1846" y="119"/>
                    <a:pt x="1847" y="115"/>
                    <a:pt x="1848" y="112"/>
                  </a:cubicBezTo>
                  <a:cubicBezTo>
                    <a:pt x="1848" y="110"/>
                    <a:pt x="1850" y="106"/>
                    <a:pt x="1852" y="103"/>
                  </a:cubicBezTo>
                  <a:cubicBezTo>
                    <a:pt x="1855" y="100"/>
                    <a:pt x="1859" y="97"/>
                    <a:pt x="1859" y="97"/>
                  </a:cubicBezTo>
                  <a:cubicBezTo>
                    <a:pt x="1859" y="97"/>
                    <a:pt x="1854" y="99"/>
                    <a:pt x="1851" y="101"/>
                  </a:cubicBezTo>
                  <a:cubicBezTo>
                    <a:pt x="1848" y="104"/>
                    <a:pt x="1844" y="106"/>
                    <a:pt x="1841" y="107"/>
                  </a:cubicBezTo>
                  <a:cubicBezTo>
                    <a:pt x="1837" y="108"/>
                    <a:pt x="1833" y="106"/>
                    <a:pt x="1833" y="102"/>
                  </a:cubicBezTo>
                  <a:cubicBezTo>
                    <a:pt x="1833" y="99"/>
                    <a:pt x="1835" y="98"/>
                    <a:pt x="1837" y="97"/>
                  </a:cubicBezTo>
                  <a:cubicBezTo>
                    <a:pt x="1838" y="97"/>
                    <a:pt x="1840" y="99"/>
                    <a:pt x="1840" y="101"/>
                  </a:cubicBezTo>
                  <a:cubicBezTo>
                    <a:pt x="1840" y="103"/>
                    <a:pt x="1838" y="104"/>
                    <a:pt x="1838" y="104"/>
                  </a:cubicBezTo>
                  <a:cubicBezTo>
                    <a:pt x="1838" y="104"/>
                    <a:pt x="1840" y="104"/>
                    <a:pt x="1844" y="102"/>
                  </a:cubicBezTo>
                  <a:cubicBezTo>
                    <a:pt x="1847" y="100"/>
                    <a:pt x="1849" y="98"/>
                    <a:pt x="1850" y="97"/>
                  </a:cubicBezTo>
                  <a:cubicBezTo>
                    <a:pt x="1853" y="96"/>
                    <a:pt x="1857" y="95"/>
                    <a:pt x="1857" y="95"/>
                  </a:cubicBezTo>
                  <a:cubicBezTo>
                    <a:pt x="1857" y="95"/>
                    <a:pt x="1847" y="91"/>
                    <a:pt x="1843" y="87"/>
                  </a:cubicBezTo>
                  <a:cubicBezTo>
                    <a:pt x="1841" y="85"/>
                    <a:pt x="1840" y="81"/>
                    <a:pt x="1842" y="79"/>
                  </a:cubicBezTo>
                  <a:cubicBezTo>
                    <a:pt x="1843" y="77"/>
                    <a:pt x="1844" y="76"/>
                    <a:pt x="1846" y="76"/>
                  </a:cubicBezTo>
                  <a:cubicBezTo>
                    <a:pt x="1849" y="76"/>
                    <a:pt x="1849" y="77"/>
                    <a:pt x="1849" y="79"/>
                  </a:cubicBezTo>
                  <a:cubicBezTo>
                    <a:pt x="1849" y="81"/>
                    <a:pt x="1845" y="82"/>
                    <a:pt x="1845" y="82"/>
                  </a:cubicBezTo>
                  <a:cubicBezTo>
                    <a:pt x="1845" y="82"/>
                    <a:pt x="1848" y="83"/>
                    <a:pt x="1850" y="83"/>
                  </a:cubicBezTo>
                  <a:cubicBezTo>
                    <a:pt x="1852" y="83"/>
                    <a:pt x="1854" y="83"/>
                    <a:pt x="1856" y="84"/>
                  </a:cubicBezTo>
                  <a:cubicBezTo>
                    <a:pt x="1860" y="86"/>
                    <a:pt x="1868" y="91"/>
                    <a:pt x="1869" y="91"/>
                  </a:cubicBezTo>
                  <a:cubicBezTo>
                    <a:pt x="1868" y="90"/>
                    <a:pt x="1856" y="82"/>
                    <a:pt x="1854" y="80"/>
                  </a:cubicBezTo>
                  <a:cubicBezTo>
                    <a:pt x="1853" y="77"/>
                    <a:pt x="1854" y="75"/>
                    <a:pt x="1855" y="74"/>
                  </a:cubicBezTo>
                  <a:cubicBezTo>
                    <a:pt x="1857" y="73"/>
                    <a:pt x="1859" y="73"/>
                    <a:pt x="1859" y="74"/>
                  </a:cubicBezTo>
                  <a:cubicBezTo>
                    <a:pt x="1861" y="77"/>
                    <a:pt x="1858" y="79"/>
                    <a:pt x="1858" y="79"/>
                  </a:cubicBezTo>
                  <a:cubicBezTo>
                    <a:pt x="1858" y="79"/>
                    <a:pt x="1861" y="79"/>
                    <a:pt x="1865" y="79"/>
                  </a:cubicBezTo>
                  <a:cubicBezTo>
                    <a:pt x="1869" y="79"/>
                    <a:pt x="1873" y="82"/>
                    <a:pt x="1877" y="85"/>
                  </a:cubicBezTo>
                  <a:cubicBezTo>
                    <a:pt x="1881" y="89"/>
                    <a:pt x="1882" y="89"/>
                    <a:pt x="1889" y="98"/>
                  </a:cubicBezTo>
                  <a:cubicBezTo>
                    <a:pt x="1889" y="98"/>
                    <a:pt x="1887" y="94"/>
                    <a:pt x="1887" y="91"/>
                  </a:cubicBezTo>
                  <a:cubicBezTo>
                    <a:pt x="1886" y="89"/>
                    <a:pt x="1884" y="85"/>
                    <a:pt x="1884" y="85"/>
                  </a:cubicBezTo>
                  <a:cubicBezTo>
                    <a:pt x="1884" y="85"/>
                    <a:pt x="1886" y="85"/>
                    <a:pt x="1889" y="87"/>
                  </a:cubicBezTo>
                  <a:cubicBezTo>
                    <a:pt x="1891" y="88"/>
                    <a:pt x="1894" y="90"/>
                    <a:pt x="1896" y="94"/>
                  </a:cubicBezTo>
                  <a:cubicBezTo>
                    <a:pt x="1899" y="99"/>
                    <a:pt x="1898" y="99"/>
                    <a:pt x="1900" y="102"/>
                  </a:cubicBezTo>
                  <a:cubicBezTo>
                    <a:pt x="1902" y="104"/>
                    <a:pt x="1904" y="107"/>
                    <a:pt x="1904" y="107"/>
                  </a:cubicBezTo>
                  <a:cubicBezTo>
                    <a:pt x="1904" y="107"/>
                    <a:pt x="1903" y="104"/>
                    <a:pt x="1903" y="101"/>
                  </a:cubicBezTo>
                  <a:cubicBezTo>
                    <a:pt x="1904" y="98"/>
                    <a:pt x="1903" y="96"/>
                    <a:pt x="1903" y="96"/>
                  </a:cubicBezTo>
                  <a:cubicBezTo>
                    <a:pt x="1903" y="96"/>
                    <a:pt x="1904" y="98"/>
                    <a:pt x="1906" y="99"/>
                  </a:cubicBezTo>
                  <a:cubicBezTo>
                    <a:pt x="1907" y="100"/>
                    <a:pt x="1909" y="104"/>
                    <a:pt x="1909" y="107"/>
                  </a:cubicBezTo>
                  <a:cubicBezTo>
                    <a:pt x="1909" y="110"/>
                    <a:pt x="1913" y="113"/>
                    <a:pt x="1913" y="113"/>
                  </a:cubicBezTo>
                  <a:cubicBezTo>
                    <a:pt x="1913" y="113"/>
                    <a:pt x="1906" y="112"/>
                    <a:pt x="1903" y="109"/>
                  </a:cubicBezTo>
                  <a:cubicBezTo>
                    <a:pt x="1900" y="106"/>
                    <a:pt x="1898" y="104"/>
                    <a:pt x="1896" y="100"/>
                  </a:cubicBezTo>
                  <a:cubicBezTo>
                    <a:pt x="1894" y="94"/>
                    <a:pt x="1888" y="89"/>
                    <a:pt x="1888" y="89"/>
                  </a:cubicBezTo>
                  <a:close/>
                  <a:moveTo>
                    <a:pt x="1956" y="152"/>
                  </a:moveTo>
                  <a:cubicBezTo>
                    <a:pt x="1956" y="152"/>
                    <a:pt x="1957" y="155"/>
                    <a:pt x="1956" y="156"/>
                  </a:cubicBezTo>
                  <a:cubicBezTo>
                    <a:pt x="1956" y="158"/>
                    <a:pt x="1955" y="160"/>
                    <a:pt x="1953" y="161"/>
                  </a:cubicBezTo>
                  <a:cubicBezTo>
                    <a:pt x="1952" y="162"/>
                    <a:pt x="1950" y="163"/>
                    <a:pt x="1948" y="162"/>
                  </a:cubicBezTo>
                  <a:cubicBezTo>
                    <a:pt x="1947" y="162"/>
                    <a:pt x="1945" y="160"/>
                    <a:pt x="1945" y="160"/>
                  </a:cubicBezTo>
                  <a:cubicBezTo>
                    <a:pt x="1945" y="160"/>
                    <a:pt x="1946" y="162"/>
                    <a:pt x="1946" y="164"/>
                  </a:cubicBezTo>
                  <a:cubicBezTo>
                    <a:pt x="1945" y="166"/>
                    <a:pt x="1945" y="167"/>
                    <a:pt x="1943" y="167"/>
                  </a:cubicBezTo>
                  <a:cubicBezTo>
                    <a:pt x="1941" y="168"/>
                    <a:pt x="1939" y="167"/>
                    <a:pt x="1939" y="167"/>
                  </a:cubicBezTo>
                  <a:cubicBezTo>
                    <a:pt x="1939" y="167"/>
                    <a:pt x="1943" y="166"/>
                    <a:pt x="1943" y="163"/>
                  </a:cubicBezTo>
                  <a:cubicBezTo>
                    <a:pt x="1943" y="162"/>
                    <a:pt x="1942" y="159"/>
                    <a:pt x="1941" y="158"/>
                  </a:cubicBezTo>
                  <a:cubicBezTo>
                    <a:pt x="1940" y="156"/>
                    <a:pt x="1936" y="155"/>
                    <a:pt x="1936" y="155"/>
                  </a:cubicBezTo>
                  <a:cubicBezTo>
                    <a:pt x="1936" y="155"/>
                    <a:pt x="1938" y="157"/>
                    <a:pt x="1938" y="158"/>
                  </a:cubicBezTo>
                  <a:cubicBezTo>
                    <a:pt x="1938" y="159"/>
                    <a:pt x="1936" y="162"/>
                    <a:pt x="1936" y="162"/>
                  </a:cubicBezTo>
                  <a:cubicBezTo>
                    <a:pt x="1936" y="162"/>
                    <a:pt x="1937" y="159"/>
                    <a:pt x="1935" y="157"/>
                  </a:cubicBezTo>
                  <a:cubicBezTo>
                    <a:pt x="1934" y="155"/>
                    <a:pt x="1931" y="154"/>
                    <a:pt x="1929" y="155"/>
                  </a:cubicBezTo>
                  <a:cubicBezTo>
                    <a:pt x="1928" y="155"/>
                    <a:pt x="1926" y="157"/>
                    <a:pt x="1927" y="161"/>
                  </a:cubicBezTo>
                  <a:cubicBezTo>
                    <a:pt x="1927" y="161"/>
                    <a:pt x="1925" y="158"/>
                    <a:pt x="1926" y="156"/>
                  </a:cubicBezTo>
                  <a:cubicBezTo>
                    <a:pt x="1926" y="155"/>
                    <a:pt x="1928" y="153"/>
                    <a:pt x="1929" y="152"/>
                  </a:cubicBezTo>
                  <a:cubicBezTo>
                    <a:pt x="1932" y="151"/>
                    <a:pt x="1934" y="151"/>
                    <a:pt x="1937" y="152"/>
                  </a:cubicBezTo>
                  <a:cubicBezTo>
                    <a:pt x="1940" y="153"/>
                    <a:pt x="1943" y="156"/>
                    <a:pt x="1943" y="156"/>
                  </a:cubicBezTo>
                  <a:cubicBezTo>
                    <a:pt x="1943" y="156"/>
                    <a:pt x="1940" y="151"/>
                    <a:pt x="1937" y="150"/>
                  </a:cubicBezTo>
                  <a:cubicBezTo>
                    <a:pt x="1934" y="148"/>
                    <a:pt x="1933" y="149"/>
                    <a:pt x="1931" y="149"/>
                  </a:cubicBezTo>
                  <a:cubicBezTo>
                    <a:pt x="1927" y="149"/>
                    <a:pt x="1925" y="154"/>
                    <a:pt x="1925" y="154"/>
                  </a:cubicBezTo>
                  <a:cubicBezTo>
                    <a:pt x="1925" y="154"/>
                    <a:pt x="1926" y="150"/>
                    <a:pt x="1928" y="148"/>
                  </a:cubicBezTo>
                  <a:cubicBezTo>
                    <a:pt x="1930" y="147"/>
                    <a:pt x="1931" y="146"/>
                    <a:pt x="1935" y="146"/>
                  </a:cubicBezTo>
                  <a:cubicBezTo>
                    <a:pt x="1938" y="146"/>
                    <a:pt x="1941" y="149"/>
                    <a:pt x="1943" y="152"/>
                  </a:cubicBezTo>
                  <a:cubicBezTo>
                    <a:pt x="1946" y="155"/>
                    <a:pt x="1947" y="158"/>
                    <a:pt x="1950" y="159"/>
                  </a:cubicBezTo>
                  <a:cubicBezTo>
                    <a:pt x="1951" y="159"/>
                    <a:pt x="1953" y="158"/>
                    <a:pt x="1954" y="156"/>
                  </a:cubicBezTo>
                  <a:cubicBezTo>
                    <a:pt x="1956" y="155"/>
                    <a:pt x="1956" y="152"/>
                    <a:pt x="1956" y="152"/>
                  </a:cubicBezTo>
                  <a:close/>
                  <a:moveTo>
                    <a:pt x="1978" y="142"/>
                  </a:moveTo>
                  <a:cubicBezTo>
                    <a:pt x="1978" y="142"/>
                    <a:pt x="1979" y="144"/>
                    <a:pt x="1978" y="146"/>
                  </a:cubicBezTo>
                  <a:cubicBezTo>
                    <a:pt x="1978" y="148"/>
                    <a:pt x="1976" y="149"/>
                    <a:pt x="1973" y="150"/>
                  </a:cubicBezTo>
                  <a:cubicBezTo>
                    <a:pt x="1971" y="151"/>
                    <a:pt x="1966" y="149"/>
                    <a:pt x="1966" y="149"/>
                  </a:cubicBezTo>
                  <a:cubicBezTo>
                    <a:pt x="1966" y="149"/>
                    <a:pt x="1967" y="151"/>
                    <a:pt x="1967" y="153"/>
                  </a:cubicBezTo>
                  <a:cubicBezTo>
                    <a:pt x="1967" y="155"/>
                    <a:pt x="1966" y="157"/>
                    <a:pt x="1964" y="158"/>
                  </a:cubicBezTo>
                  <a:cubicBezTo>
                    <a:pt x="1963" y="159"/>
                    <a:pt x="1959" y="160"/>
                    <a:pt x="1959" y="160"/>
                  </a:cubicBezTo>
                  <a:cubicBezTo>
                    <a:pt x="1959" y="160"/>
                    <a:pt x="1962" y="158"/>
                    <a:pt x="1963" y="156"/>
                  </a:cubicBezTo>
                  <a:cubicBezTo>
                    <a:pt x="1964" y="154"/>
                    <a:pt x="1964" y="153"/>
                    <a:pt x="1963" y="151"/>
                  </a:cubicBezTo>
                  <a:cubicBezTo>
                    <a:pt x="1963" y="149"/>
                    <a:pt x="1961" y="147"/>
                    <a:pt x="1959" y="146"/>
                  </a:cubicBezTo>
                  <a:cubicBezTo>
                    <a:pt x="1957" y="145"/>
                    <a:pt x="1955" y="143"/>
                    <a:pt x="1953" y="143"/>
                  </a:cubicBezTo>
                  <a:cubicBezTo>
                    <a:pt x="1950" y="143"/>
                    <a:pt x="1949" y="143"/>
                    <a:pt x="1947" y="144"/>
                  </a:cubicBezTo>
                  <a:cubicBezTo>
                    <a:pt x="1945" y="146"/>
                    <a:pt x="1944" y="147"/>
                    <a:pt x="1944" y="147"/>
                  </a:cubicBezTo>
                  <a:cubicBezTo>
                    <a:pt x="1944" y="147"/>
                    <a:pt x="1945" y="143"/>
                    <a:pt x="1950" y="141"/>
                  </a:cubicBezTo>
                  <a:cubicBezTo>
                    <a:pt x="1953" y="140"/>
                    <a:pt x="1956" y="140"/>
                    <a:pt x="1958" y="141"/>
                  </a:cubicBezTo>
                  <a:cubicBezTo>
                    <a:pt x="1961" y="142"/>
                    <a:pt x="1964" y="145"/>
                    <a:pt x="1964" y="145"/>
                  </a:cubicBezTo>
                  <a:cubicBezTo>
                    <a:pt x="1964" y="145"/>
                    <a:pt x="1961" y="141"/>
                    <a:pt x="1959" y="140"/>
                  </a:cubicBezTo>
                  <a:cubicBezTo>
                    <a:pt x="1956" y="139"/>
                    <a:pt x="1956" y="138"/>
                    <a:pt x="1953" y="138"/>
                  </a:cubicBezTo>
                  <a:cubicBezTo>
                    <a:pt x="1951" y="138"/>
                    <a:pt x="1948" y="139"/>
                    <a:pt x="1947" y="140"/>
                  </a:cubicBezTo>
                  <a:cubicBezTo>
                    <a:pt x="1945" y="141"/>
                    <a:pt x="1943" y="144"/>
                    <a:pt x="1943" y="144"/>
                  </a:cubicBezTo>
                  <a:cubicBezTo>
                    <a:pt x="1943" y="144"/>
                    <a:pt x="1943" y="141"/>
                    <a:pt x="1946" y="138"/>
                  </a:cubicBezTo>
                  <a:cubicBezTo>
                    <a:pt x="1949" y="136"/>
                    <a:pt x="1952" y="135"/>
                    <a:pt x="1954" y="135"/>
                  </a:cubicBezTo>
                  <a:cubicBezTo>
                    <a:pt x="1957" y="135"/>
                    <a:pt x="1962" y="136"/>
                    <a:pt x="1964" y="138"/>
                  </a:cubicBezTo>
                  <a:cubicBezTo>
                    <a:pt x="1965" y="140"/>
                    <a:pt x="1966" y="142"/>
                    <a:pt x="1969" y="144"/>
                  </a:cubicBezTo>
                  <a:cubicBezTo>
                    <a:pt x="1971" y="145"/>
                    <a:pt x="1974" y="145"/>
                    <a:pt x="1975" y="144"/>
                  </a:cubicBezTo>
                  <a:cubicBezTo>
                    <a:pt x="1977" y="144"/>
                    <a:pt x="1978" y="142"/>
                    <a:pt x="1978" y="142"/>
                  </a:cubicBezTo>
                  <a:close/>
                  <a:moveTo>
                    <a:pt x="1976" y="130"/>
                  </a:moveTo>
                  <a:cubicBezTo>
                    <a:pt x="1979" y="132"/>
                    <a:pt x="1984" y="133"/>
                    <a:pt x="1984" y="133"/>
                  </a:cubicBezTo>
                  <a:cubicBezTo>
                    <a:pt x="1981" y="135"/>
                    <a:pt x="1979" y="138"/>
                    <a:pt x="1973" y="138"/>
                  </a:cubicBezTo>
                  <a:cubicBezTo>
                    <a:pt x="1969" y="138"/>
                    <a:pt x="1968" y="136"/>
                    <a:pt x="1967" y="135"/>
                  </a:cubicBezTo>
                  <a:cubicBezTo>
                    <a:pt x="1965" y="133"/>
                    <a:pt x="1963" y="131"/>
                    <a:pt x="1958" y="131"/>
                  </a:cubicBezTo>
                  <a:cubicBezTo>
                    <a:pt x="1953" y="131"/>
                    <a:pt x="1950" y="131"/>
                    <a:pt x="1947" y="133"/>
                  </a:cubicBezTo>
                  <a:cubicBezTo>
                    <a:pt x="1945" y="136"/>
                    <a:pt x="1944" y="138"/>
                    <a:pt x="1944" y="138"/>
                  </a:cubicBezTo>
                  <a:cubicBezTo>
                    <a:pt x="1944" y="138"/>
                    <a:pt x="1946" y="130"/>
                    <a:pt x="1952" y="128"/>
                  </a:cubicBezTo>
                  <a:cubicBezTo>
                    <a:pt x="1955" y="127"/>
                    <a:pt x="1961" y="127"/>
                    <a:pt x="1964" y="128"/>
                  </a:cubicBezTo>
                  <a:cubicBezTo>
                    <a:pt x="1967" y="129"/>
                    <a:pt x="1969" y="130"/>
                    <a:pt x="1971" y="132"/>
                  </a:cubicBezTo>
                  <a:cubicBezTo>
                    <a:pt x="1969" y="129"/>
                    <a:pt x="1969" y="129"/>
                    <a:pt x="1967" y="127"/>
                  </a:cubicBezTo>
                  <a:cubicBezTo>
                    <a:pt x="1965" y="126"/>
                    <a:pt x="1960" y="125"/>
                    <a:pt x="1958" y="125"/>
                  </a:cubicBezTo>
                  <a:cubicBezTo>
                    <a:pt x="1955" y="125"/>
                    <a:pt x="1952" y="126"/>
                    <a:pt x="1950" y="127"/>
                  </a:cubicBezTo>
                  <a:cubicBezTo>
                    <a:pt x="1947" y="129"/>
                    <a:pt x="1947" y="129"/>
                    <a:pt x="1945" y="132"/>
                  </a:cubicBezTo>
                  <a:cubicBezTo>
                    <a:pt x="1944" y="133"/>
                    <a:pt x="1943" y="135"/>
                    <a:pt x="1943" y="135"/>
                  </a:cubicBezTo>
                  <a:cubicBezTo>
                    <a:pt x="1943" y="135"/>
                    <a:pt x="1945" y="129"/>
                    <a:pt x="1946" y="128"/>
                  </a:cubicBezTo>
                  <a:cubicBezTo>
                    <a:pt x="1947" y="126"/>
                    <a:pt x="1950" y="124"/>
                    <a:pt x="1951" y="122"/>
                  </a:cubicBezTo>
                  <a:cubicBezTo>
                    <a:pt x="1951" y="121"/>
                    <a:pt x="1951" y="120"/>
                    <a:pt x="1950" y="120"/>
                  </a:cubicBezTo>
                  <a:cubicBezTo>
                    <a:pt x="1950" y="119"/>
                    <a:pt x="1948" y="118"/>
                    <a:pt x="1948" y="118"/>
                  </a:cubicBezTo>
                  <a:cubicBezTo>
                    <a:pt x="1948" y="118"/>
                    <a:pt x="1952" y="117"/>
                    <a:pt x="1954" y="118"/>
                  </a:cubicBezTo>
                  <a:cubicBezTo>
                    <a:pt x="1956" y="119"/>
                    <a:pt x="1956" y="121"/>
                    <a:pt x="1956" y="121"/>
                  </a:cubicBezTo>
                  <a:cubicBezTo>
                    <a:pt x="1956" y="121"/>
                    <a:pt x="1957" y="121"/>
                    <a:pt x="1960" y="121"/>
                  </a:cubicBezTo>
                  <a:cubicBezTo>
                    <a:pt x="1964" y="121"/>
                    <a:pt x="1967" y="122"/>
                    <a:pt x="1970" y="124"/>
                  </a:cubicBezTo>
                  <a:cubicBezTo>
                    <a:pt x="1973" y="126"/>
                    <a:pt x="1973" y="128"/>
                    <a:pt x="1976" y="130"/>
                  </a:cubicBezTo>
                  <a:close/>
                  <a:moveTo>
                    <a:pt x="1998" y="101"/>
                  </a:moveTo>
                  <a:cubicBezTo>
                    <a:pt x="1995" y="99"/>
                    <a:pt x="1989" y="97"/>
                    <a:pt x="1989" y="97"/>
                  </a:cubicBezTo>
                  <a:cubicBezTo>
                    <a:pt x="1989" y="97"/>
                    <a:pt x="1994" y="100"/>
                    <a:pt x="1996" y="103"/>
                  </a:cubicBezTo>
                  <a:cubicBezTo>
                    <a:pt x="1999" y="106"/>
                    <a:pt x="2000" y="110"/>
                    <a:pt x="2001" y="112"/>
                  </a:cubicBezTo>
                  <a:cubicBezTo>
                    <a:pt x="2002" y="115"/>
                    <a:pt x="2002" y="119"/>
                    <a:pt x="2003" y="121"/>
                  </a:cubicBezTo>
                  <a:cubicBezTo>
                    <a:pt x="2005" y="125"/>
                    <a:pt x="2009" y="124"/>
                    <a:pt x="2009" y="124"/>
                  </a:cubicBezTo>
                  <a:cubicBezTo>
                    <a:pt x="2009" y="124"/>
                    <a:pt x="2008" y="123"/>
                    <a:pt x="2007" y="121"/>
                  </a:cubicBezTo>
                  <a:cubicBezTo>
                    <a:pt x="2006" y="119"/>
                    <a:pt x="2007" y="116"/>
                    <a:pt x="2010" y="116"/>
                  </a:cubicBezTo>
                  <a:cubicBezTo>
                    <a:pt x="2012" y="116"/>
                    <a:pt x="2014" y="118"/>
                    <a:pt x="2014" y="122"/>
                  </a:cubicBezTo>
                  <a:cubicBezTo>
                    <a:pt x="2014" y="127"/>
                    <a:pt x="2009" y="128"/>
                    <a:pt x="2006" y="128"/>
                  </a:cubicBezTo>
                  <a:cubicBezTo>
                    <a:pt x="2003" y="128"/>
                    <a:pt x="2000" y="127"/>
                    <a:pt x="1998" y="125"/>
                  </a:cubicBezTo>
                  <a:cubicBezTo>
                    <a:pt x="1992" y="119"/>
                    <a:pt x="1990" y="112"/>
                    <a:pt x="1990" y="112"/>
                  </a:cubicBezTo>
                  <a:cubicBezTo>
                    <a:pt x="1990" y="112"/>
                    <a:pt x="1991" y="118"/>
                    <a:pt x="1989" y="122"/>
                  </a:cubicBezTo>
                  <a:cubicBezTo>
                    <a:pt x="1988" y="127"/>
                    <a:pt x="1986" y="129"/>
                    <a:pt x="1986" y="129"/>
                  </a:cubicBezTo>
                  <a:cubicBezTo>
                    <a:pt x="1986" y="129"/>
                    <a:pt x="1984" y="125"/>
                    <a:pt x="1984" y="123"/>
                  </a:cubicBezTo>
                  <a:cubicBezTo>
                    <a:pt x="1984" y="120"/>
                    <a:pt x="1984" y="119"/>
                    <a:pt x="1984" y="115"/>
                  </a:cubicBezTo>
                  <a:cubicBezTo>
                    <a:pt x="1983" y="108"/>
                    <a:pt x="1979" y="105"/>
                    <a:pt x="1979" y="105"/>
                  </a:cubicBezTo>
                  <a:cubicBezTo>
                    <a:pt x="1979" y="105"/>
                    <a:pt x="1982" y="110"/>
                    <a:pt x="1980" y="115"/>
                  </a:cubicBezTo>
                  <a:cubicBezTo>
                    <a:pt x="1978" y="121"/>
                    <a:pt x="1973" y="120"/>
                    <a:pt x="1973" y="120"/>
                  </a:cubicBezTo>
                  <a:cubicBezTo>
                    <a:pt x="1973" y="120"/>
                    <a:pt x="1974" y="118"/>
                    <a:pt x="1975" y="116"/>
                  </a:cubicBezTo>
                  <a:cubicBezTo>
                    <a:pt x="1975" y="114"/>
                    <a:pt x="1974" y="112"/>
                    <a:pt x="1972" y="109"/>
                  </a:cubicBezTo>
                  <a:cubicBezTo>
                    <a:pt x="1969" y="106"/>
                    <a:pt x="1964" y="106"/>
                    <a:pt x="1964" y="106"/>
                  </a:cubicBezTo>
                  <a:cubicBezTo>
                    <a:pt x="1964" y="106"/>
                    <a:pt x="1967" y="108"/>
                    <a:pt x="1968" y="110"/>
                  </a:cubicBezTo>
                  <a:cubicBezTo>
                    <a:pt x="1969" y="112"/>
                    <a:pt x="1969" y="114"/>
                    <a:pt x="1969" y="115"/>
                  </a:cubicBezTo>
                  <a:cubicBezTo>
                    <a:pt x="1968" y="118"/>
                    <a:pt x="1965" y="118"/>
                    <a:pt x="1965" y="118"/>
                  </a:cubicBezTo>
                  <a:cubicBezTo>
                    <a:pt x="1965" y="118"/>
                    <a:pt x="1964" y="116"/>
                    <a:pt x="1963" y="114"/>
                  </a:cubicBezTo>
                  <a:cubicBezTo>
                    <a:pt x="1961" y="112"/>
                    <a:pt x="1958" y="112"/>
                    <a:pt x="1956" y="111"/>
                  </a:cubicBezTo>
                  <a:cubicBezTo>
                    <a:pt x="1954" y="111"/>
                    <a:pt x="1951" y="111"/>
                    <a:pt x="1948" y="115"/>
                  </a:cubicBezTo>
                  <a:cubicBezTo>
                    <a:pt x="1944" y="119"/>
                    <a:pt x="1940" y="127"/>
                    <a:pt x="1940" y="127"/>
                  </a:cubicBezTo>
                  <a:cubicBezTo>
                    <a:pt x="1940" y="127"/>
                    <a:pt x="1941" y="122"/>
                    <a:pt x="1941" y="120"/>
                  </a:cubicBezTo>
                  <a:cubicBezTo>
                    <a:pt x="1942" y="118"/>
                    <a:pt x="1944" y="115"/>
                    <a:pt x="1946" y="112"/>
                  </a:cubicBezTo>
                  <a:cubicBezTo>
                    <a:pt x="1948" y="110"/>
                    <a:pt x="1949" y="108"/>
                    <a:pt x="1952" y="107"/>
                  </a:cubicBezTo>
                  <a:cubicBezTo>
                    <a:pt x="1955" y="106"/>
                    <a:pt x="1957" y="107"/>
                    <a:pt x="1960" y="109"/>
                  </a:cubicBezTo>
                  <a:cubicBezTo>
                    <a:pt x="1965" y="111"/>
                    <a:pt x="1965" y="114"/>
                    <a:pt x="1965" y="114"/>
                  </a:cubicBezTo>
                  <a:cubicBezTo>
                    <a:pt x="1965" y="114"/>
                    <a:pt x="1967" y="111"/>
                    <a:pt x="1961" y="107"/>
                  </a:cubicBezTo>
                  <a:cubicBezTo>
                    <a:pt x="1959" y="105"/>
                    <a:pt x="1957" y="105"/>
                    <a:pt x="1957" y="105"/>
                  </a:cubicBezTo>
                  <a:cubicBezTo>
                    <a:pt x="1957" y="105"/>
                    <a:pt x="1959" y="105"/>
                    <a:pt x="1961" y="104"/>
                  </a:cubicBezTo>
                  <a:cubicBezTo>
                    <a:pt x="1963" y="104"/>
                    <a:pt x="1964" y="103"/>
                    <a:pt x="1968" y="103"/>
                  </a:cubicBezTo>
                  <a:cubicBezTo>
                    <a:pt x="1971" y="104"/>
                    <a:pt x="1971" y="104"/>
                    <a:pt x="1974" y="106"/>
                  </a:cubicBezTo>
                  <a:cubicBezTo>
                    <a:pt x="1976" y="108"/>
                    <a:pt x="1977" y="112"/>
                    <a:pt x="1977" y="112"/>
                  </a:cubicBezTo>
                  <a:cubicBezTo>
                    <a:pt x="1977" y="112"/>
                    <a:pt x="1976" y="106"/>
                    <a:pt x="1975" y="104"/>
                  </a:cubicBezTo>
                  <a:cubicBezTo>
                    <a:pt x="1974" y="102"/>
                    <a:pt x="1971" y="100"/>
                    <a:pt x="1971" y="100"/>
                  </a:cubicBezTo>
                  <a:cubicBezTo>
                    <a:pt x="1971" y="100"/>
                    <a:pt x="1973" y="100"/>
                    <a:pt x="1976" y="100"/>
                  </a:cubicBezTo>
                  <a:cubicBezTo>
                    <a:pt x="1978" y="100"/>
                    <a:pt x="1981" y="102"/>
                    <a:pt x="1983" y="105"/>
                  </a:cubicBezTo>
                  <a:cubicBezTo>
                    <a:pt x="1987" y="109"/>
                    <a:pt x="1987" y="117"/>
                    <a:pt x="1987" y="119"/>
                  </a:cubicBezTo>
                  <a:cubicBezTo>
                    <a:pt x="1987" y="117"/>
                    <a:pt x="1987" y="108"/>
                    <a:pt x="1986" y="105"/>
                  </a:cubicBezTo>
                  <a:cubicBezTo>
                    <a:pt x="1986" y="102"/>
                    <a:pt x="1984" y="101"/>
                    <a:pt x="1984" y="101"/>
                  </a:cubicBezTo>
                  <a:cubicBezTo>
                    <a:pt x="1984" y="101"/>
                    <a:pt x="1988" y="102"/>
                    <a:pt x="1990" y="105"/>
                  </a:cubicBezTo>
                  <a:cubicBezTo>
                    <a:pt x="1992" y="108"/>
                    <a:pt x="1993" y="110"/>
                    <a:pt x="1994" y="113"/>
                  </a:cubicBezTo>
                  <a:cubicBezTo>
                    <a:pt x="1996" y="115"/>
                    <a:pt x="1999" y="118"/>
                    <a:pt x="1999" y="118"/>
                  </a:cubicBezTo>
                  <a:cubicBezTo>
                    <a:pt x="1999" y="118"/>
                    <a:pt x="1997" y="113"/>
                    <a:pt x="1996" y="110"/>
                  </a:cubicBezTo>
                  <a:cubicBezTo>
                    <a:pt x="1995" y="107"/>
                    <a:pt x="1995" y="106"/>
                    <a:pt x="1992" y="102"/>
                  </a:cubicBezTo>
                  <a:cubicBezTo>
                    <a:pt x="1989" y="99"/>
                    <a:pt x="1982" y="98"/>
                    <a:pt x="1982" y="98"/>
                  </a:cubicBezTo>
                  <a:cubicBezTo>
                    <a:pt x="1982" y="98"/>
                    <a:pt x="1985" y="95"/>
                    <a:pt x="1987" y="94"/>
                  </a:cubicBezTo>
                  <a:cubicBezTo>
                    <a:pt x="1989" y="92"/>
                    <a:pt x="1990" y="92"/>
                    <a:pt x="1993" y="90"/>
                  </a:cubicBezTo>
                  <a:cubicBezTo>
                    <a:pt x="1996" y="89"/>
                    <a:pt x="2000" y="85"/>
                    <a:pt x="2000" y="85"/>
                  </a:cubicBezTo>
                  <a:cubicBezTo>
                    <a:pt x="2000" y="85"/>
                    <a:pt x="1989" y="89"/>
                    <a:pt x="1986" y="91"/>
                  </a:cubicBezTo>
                  <a:cubicBezTo>
                    <a:pt x="1983" y="93"/>
                    <a:pt x="1981" y="94"/>
                    <a:pt x="1978" y="95"/>
                  </a:cubicBezTo>
                  <a:cubicBezTo>
                    <a:pt x="1974" y="97"/>
                    <a:pt x="1969" y="99"/>
                    <a:pt x="1969" y="99"/>
                  </a:cubicBezTo>
                  <a:cubicBezTo>
                    <a:pt x="1969" y="99"/>
                    <a:pt x="1975" y="94"/>
                    <a:pt x="1977" y="90"/>
                  </a:cubicBezTo>
                  <a:cubicBezTo>
                    <a:pt x="1980" y="86"/>
                    <a:pt x="1987" y="82"/>
                    <a:pt x="1987" y="82"/>
                  </a:cubicBezTo>
                  <a:cubicBezTo>
                    <a:pt x="1987" y="82"/>
                    <a:pt x="1980" y="81"/>
                    <a:pt x="1971" y="90"/>
                  </a:cubicBezTo>
                  <a:cubicBezTo>
                    <a:pt x="1969" y="93"/>
                    <a:pt x="1968" y="95"/>
                    <a:pt x="1965" y="98"/>
                  </a:cubicBezTo>
                  <a:cubicBezTo>
                    <a:pt x="1961" y="102"/>
                    <a:pt x="1953" y="104"/>
                    <a:pt x="1953" y="104"/>
                  </a:cubicBezTo>
                  <a:cubicBezTo>
                    <a:pt x="1953" y="104"/>
                    <a:pt x="1956" y="101"/>
                    <a:pt x="1957" y="98"/>
                  </a:cubicBezTo>
                  <a:cubicBezTo>
                    <a:pt x="1958" y="92"/>
                    <a:pt x="1960" y="89"/>
                    <a:pt x="1960" y="89"/>
                  </a:cubicBezTo>
                  <a:cubicBezTo>
                    <a:pt x="1960" y="89"/>
                    <a:pt x="1955" y="94"/>
                    <a:pt x="1952" y="100"/>
                  </a:cubicBezTo>
                  <a:cubicBezTo>
                    <a:pt x="1951" y="104"/>
                    <a:pt x="1949" y="106"/>
                    <a:pt x="1946" y="109"/>
                  </a:cubicBezTo>
                  <a:cubicBezTo>
                    <a:pt x="1942" y="112"/>
                    <a:pt x="1936" y="113"/>
                    <a:pt x="1936" y="113"/>
                  </a:cubicBezTo>
                  <a:cubicBezTo>
                    <a:pt x="1936" y="113"/>
                    <a:pt x="1939" y="110"/>
                    <a:pt x="1939" y="107"/>
                  </a:cubicBezTo>
                  <a:cubicBezTo>
                    <a:pt x="1940" y="104"/>
                    <a:pt x="1941" y="100"/>
                    <a:pt x="1943" y="99"/>
                  </a:cubicBezTo>
                  <a:cubicBezTo>
                    <a:pt x="1945" y="98"/>
                    <a:pt x="1946" y="96"/>
                    <a:pt x="1946" y="96"/>
                  </a:cubicBezTo>
                  <a:cubicBezTo>
                    <a:pt x="1946" y="96"/>
                    <a:pt x="1945" y="98"/>
                    <a:pt x="1945" y="101"/>
                  </a:cubicBezTo>
                  <a:cubicBezTo>
                    <a:pt x="1946" y="104"/>
                    <a:pt x="1944" y="107"/>
                    <a:pt x="1944" y="107"/>
                  </a:cubicBezTo>
                  <a:cubicBezTo>
                    <a:pt x="1944" y="107"/>
                    <a:pt x="1947" y="104"/>
                    <a:pt x="1949" y="102"/>
                  </a:cubicBezTo>
                  <a:cubicBezTo>
                    <a:pt x="1950" y="99"/>
                    <a:pt x="1950" y="99"/>
                    <a:pt x="1952" y="94"/>
                  </a:cubicBezTo>
                  <a:cubicBezTo>
                    <a:pt x="1955" y="90"/>
                    <a:pt x="1957" y="88"/>
                    <a:pt x="1960" y="87"/>
                  </a:cubicBezTo>
                  <a:cubicBezTo>
                    <a:pt x="1962" y="85"/>
                    <a:pt x="1965" y="85"/>
                    <a:pt x="1965" y="85"/>
                  </a:cubicBezTo>
                  <a:cubicBezTo>
                    <a:pt x="1965" y="85"/>
                    <a:pt x="1963" y="89"/>
                    <a:pt x="1962" y="91"/>
                  </a:cubicBezTo>
                  <a:cubicBezTo>
                    <a:pt x="1961" y="94"/>
                    <a:pt x="1960" y="98"/>
                    <a:pt x="1960" y="98"/>
                  </a:cubicBezTo>
                  <a:cubicBezTo>
                    <a:pt x="1967" y="89"/>
                    <a:pt x="1967" y="89"/>
                    <a:pt x="1972" y="85"/>
                  </a:cubicBezTo>
                  <a:cubicBezTo>
                    <a:pt x="1975" y="82"/>
                    <a:pt x="1980" y="79"/>
                    <a:pt x="1984" y="79"/>
                  </a:cubicBezTo>
                  <a:cubicBezTo>
                    <a:pt x="1988" y="79"/>
                    <a:pt x="1990" y="79"/>
                    <a:pt x="1990" y="79"/>
                  </a:cubicBezTo>
                  <a:cubicBezTo>
                    <a:pt x="1990" y="79"/>
                    <a:pt x="1987" y="77"/>
                    <a:pt x="1989" y="74"/>
                  </a:cubicBezTo>
                  <a:cubicBezTo>
                    <a:pt x="1990" y="73"/>
                    <a:pt x="1992" y="73"/>
                    <a:pt x="1993" y="74"/>
                  </a:cubicBezTo>
                  <a:cubicBezTo>
                    <a:pt x="1995" y="75"/>
                    <a:pt x="1995" y="77"/>
                    <a:pt x="1994" y="80"/>
                  </a:cubicBezTo>
                  <a:cubicBezTo>
                    <a:pt x="1993" y="82"/>
                    <a:pt x="1981" y="90"/>
                    <a:pt x="1980" y="91"/>
                  </a:cubicBezTo>
                  <a:cubicBezTo>
                    <a:pt x="1981" y="91"/>
                    <a:pt x="1988" y="86"/>
                    <a:pt x="1992" y="84"/>
                  </a:cubicBezTo>
                  <a:cubicBezTo>
                    <a:pt x="1994" y="83"/>
                    <a:pt x="1997" y="83"/>
                    <a:pt x="1999" y="83"/>
                  </a:cubicBezTo>
                  <a:cubicBezTo>
                    <a:pt x="2000" y="83"/>
                    <a:pt x="2004" y="82"/>
                    <a:pt x="2004" y="82"/>
                  </a:cubicBezTo>
                  <a:cubicBezTo>
                    <a:pt x="2004" y="82"/>
                    <a:pt x="1999" y="81"/>
                    <a:pt x="1999" y="79"/>
                  </a:cubicBezTo>
                  <a:cubicBezTo>
                    <a:pt x="1999" y="77"/>
                    <a:pt x="2000" y="76"/>
                    <a:pt x="2003" y="76"/>
                  </a:cubicBezTo>
                  <a:cubicBezTo>
                    <a:pt x="2005" y="76"/>
                    <a:pt x="2006" y="77"/>
                    <a:pt x="2007" y="79"/>
                  </a:cubicBezTo>
                  <a:cubicBezTo>
                    <a:pt x="2008" y="81"/>
                    <a:pt x="2008" y="85"/>
                    <a:pt x="2006" y="87"/>
                  </a:cubicBezTo>
                  <a:cubicBezTo>
                    <a:pt x="2001" y="91"/>
                    <a:pt x="1992" y="95"/>
                    <a:pt x="1992" y="95"/>
                  </a:cubicBezTo>
                  <a:cubicBezTo>
                    <a:pt x="1992" y="95"/>
                    <a:pt x="1996" y="96"/>
                    <a:pt x="1998" y="97"/>
                  </a:cubicBezTo>
                  <a:cubicBezTo>
                    <a:pt x="2000" y="98"/>
                    <a:pt x="2002" y="100"/>
                    <a:pt x="2005" y="102"/>
                  </a:cubicBezTo>
                  <a:cubicBezTo>
                    <a:pt x="2008" y="104"/>
                    <a:pt x="2011" y="104"/>
                    <a:pt x="2011" y="104"/>
                  </a:cubicBezTo>
                  <a:cubicBezTo>
                    <a:pt x="2011" y="104"/>
                    <a:pt x="2009" y="103"/>
                    <a:pt x="2009" y="101"/>
                  </a:cubicBezTo>
                  <a:cubicBezTo>
                    <a:pt x="2008" y="99"/>
                    <a:pt x="2010" y="97"/>
                    <a:pt x="2012" y="97"/>
                  </a:cubicBezTo>
                  <a:cubicBezTo>
                    <a:pt x="2013" y="98"/>
                    <a:pt x="2016" y="99"/>
                    <a:pt x="2016" y="102"/>
                  </a:cubicBezTo>
                  <a:cubicBezTo>
                    <a:pt x="2015" y="106"/>
                    <a:pt x="2012" y="108"/>
                    <a:pt x="2008" y="107"/>
                  </a:cubicBezTo>
                  <a:cubicBezTo>
                    <a:pt x="2005" y="106"/>
                    <a:pt x="2001" y="104"/>
                    <a:pt x="1998" y="101"/>
                  </a:cubicBezTo>
                  <a:close/>
                  <a:moveTo>
                    <a:pt x="1921" y="139"/>
                  </a:moveTo>
                  <a:cubicBezTo>
                    <a:pt x="1922" y="141"/>
                    <a:pt x="1922" y="143"/>
                    <a:pt x="1922" y="143"/>
                  </a:cubicBezTo>
                  <a:cubicBezTo>
                    <a:pt x="1922" y="143"/>
                    <a:pt x="1921" y="141"/>
                    <a:pt x="1919" y="139"/>
                  </a:cubicBezTo>
                  <a:cubicBezTo>
                    <a:pt x="1917" y="138"/>
                    <a:pt x="1915" y="138"/>
                    <a:pt x="1914" y="139"/>
                  </a:cubicBezTo>
                  <a:cubicBezTo>
                    <a:pt x="1913" y="139"/>
                    <a:pt x="1912" y="140"/>
                    <a:pt x="1912" y="140"/>
                  </a:cubicBezTo>
                  <a:cubicBezTo>
                    <a:pt x="1912" y="140"/>
                    <a:pt x="1911" y="138"/>
                    <a:pt x="1913" y="136"/>
                  </a:cubicBezTo>
                  <a:cubicBezTo>
                    <a:pt x="1915" y="134"/>
                    <a:pt x="1917" y="135"/>
                    <a:pt x="1918" y="136"/>
                  </a:cubicBezTo>
                  <a:cubicBezTo>
                    <a:pt x="1920" y="136"/>
                    <a:pt x="1920" y="137"/>
                    <a:pt x="1921" y="139"/>
                  </a:cubicBezTo>
                  <a:close/>
                  <a:moveTo>
                    <a:pt x="1939" y="127"/>
                  </a:moveTo>
                  <a:cubicBezTo>
                    <a:pt x="1941" y="129"/>
                    <a:pt x="1940" y="134"/>
                    <a:pt x="1940" y="134"/>
                  </a:cubicBezTo>
                  <a:cubicBezTo>
                    <a:pt x="1940" y="134"/>
                    <a:pt x="1939" y="132"/>
                    <a:pt x="1938" y="131"/>
                  </a:cubicBezTo>
                  <a:cubicBezTo>
                    <a:pt x="1936" y="131"/>
                    <a:pt x="1933" y="130"/>
                    <a:pt x="1930" y="132"/>
                  </a:cubicBezTo>
                  <a:cubicBezTo>
                    <a:pt x="1928" y="134"/>
                    <a:pt x="1926" y="137"/>
                    <a:pt x="1926" y="137"/>
                  </a:cubicBezTo>
                  <a:cubicBezTo>
                    <a:pt x="1926" y="137"/>
                    <a:pt x="1927" y="133"/>
                    <a:pt x="1928" y="130"/>
                  </a:cubicBezTo>
                  <a:cubicBezTo>
                    <a:pt x="1930" y="127"/>
                    <a:pt x="1929" y="125"/>
                    <a:pt x="1929" y="124"/>
                  </a:cubicBezTo>
                  <a:cubicBezTo>
                    <a:pt x="1928" y="122"/>
                    <a:pt x="1927" y="121"/>
                    <a:pt x="1926" y="120"/>
                  </a:cubicBezTo>
                  <a:cubicBezTo>
                    <a:pt x="1925" y="117"/>
                    <a:pt x="1924" y="112"/>
                    <a:pt x="1924" y="112"/>
                  </a:cubicBezTo>
                  <a:cubicBezTo>
                    <a:pt x="1924" y="112"/>
                    <a:pt x="1923" y="117"/>
                    <a:pt x="1922" y="120"/>
                  </a:cubicBezTo>
                  <a:cubicBezTo>
                    <a:pt x="1921" y="121"/>
                    <a:pt x="1920" y="122"/>
                    <a:pt x="1920" y="124"/>
                  </a:cubicBezTo>
                  <a:cubicBezTo>
                    <a:pt x="1919" y="125"/>
                    <a:pt x="1918" y="127"/>
                    <a:pt x="1920" y="130"/>
                  </a:cubicBezTo>
                  <a:cubicBezTo>
                    <a:pt x="1922" y="133"/>
                    <a:pt x="1922" y="137"/>
                    <a:pt x="1922" y="137"/>
                  </a:cubicBezTo>
                  <a:cubicBezTo>
                    <a:pt x="1922" y="137"/>
                    <a:pt x="1920" y="134"/>
                    <a:pt x="1918" y="132"/>
                  </a:cubicBezTo>
                  <a:cubicBezTo>
                    <a:pt x="1916" y="130"/>
                    <a:pt x="1912" y="131"/>
                    <a:pt x="1911" y="131"/>
                  </a:cubicBezTo>
                  <a:cubicBezTo>
                    <a:pt x="1909" y="132"/>
                    <a:pt x="1909" y="134"/>
                    <a:pt x="1909" y="134"/>
                  </a:cubicBezTo>
                  <a:cubicBezTo>
                    <a:pt x="1909" y="134"/>
                    <a:pt x="1907" y="129"/>
                    <a:pt x="1910" y="127"/>
                  </a:cubicBezTo>
                  <a:cubicBezTo>
                    <a:pt x="1912" y="125"/>
                    <a:pt x="1913" y="125"/>
                    <a:pt x="1915" y="127"/>
                  </a:cubicBezTo>
                  <a:cubicBezTo>
                    <a:pt x="1917" y="128"/>
                    <a:pt x="1918" y="129"/>
                    <a:pt x="1918" y="129"/>
                  </a:cubicBezTo>
                  <a:cubicBezTo>
                    <a:pt x="1918" y="129"/>
                    <a:pt x="1919" y="126"/>
                    <a:pt x="1916" y="125"/>
                  </a:cubicBezTo>
                  <a:cubicBezTo>
                    <a:pt x="1914" y="123"/>
                    <a:pt x="1911" y="122"/>
                    <a:pt x="1910" y="119"/>
                  </a:cubicBezTo>
                  <a:cubicBezTo>
                    <a:pt x="1909" y="117"/>
                    <a:pt x="1909" y="116"/>
                    <a:pt x="1909" y="116"/>
                  </a:cubicBezTo>
                  <a:cubicBezTo>
                    <a:pt x="1909" y="116"/>
                    <a:pt x="1910" y="116"/>
                    <a:pt x="1912" y="116"/>
                  </a:cubicBezTo>
                  <a:cubicBezTo>
                    <a:pt x="1914" y="116"/>
                    <a:pt x="1915" y="116"/>
                    <a:pt x="1916" y="117"/>
                  </a:cubicBezTo>
                  <a:cubicBezTo>
                    <a:pt x="1917" y="118"/>
                    <a:pt x="1918" y="121"/>
                    <a:pt x="1918" y="121"/>
                  </a:cubicBezTo>
                  <a:cubicBezTo>
                    <a:pt x="1918" y="121"/>
                    <a:pt x="1920" y="119"/>
                    <a:pt x="1919" y="116"/>
                  </a:cubicBezTo>
                  <a:cubicBezTo>
                    <a:pt x="1917" y="113"/>
                    <a:pt x="1917" y="113"/>
                    <a:pt x="1917" y="111"/>
                  </a:cubicBezTo>
                  <a:cubicBezTo>
                    <a:pt x="1917" y="108"/>
                    <a:pt x="1918" y="106"/>
                    <a:pt x="1920" y="104"/>
                  </a:cubicBezTo>
                  <a:cubicBezTo>
                    <a:pt x="1922" y="102"/>
                    <a:pt x="1924" y="98"/>
                    <a:pt x="1924" y="98"/>
                  </a:cubicBezTo>
                  <a:cubicBezTo>
                    <a:pt x="1924" y="98"/>
                    <a:pt x="1926" y="102"/>
                    <a:pt x="1928" y="104"/>
                  </a:cubicBezTo>
                  <a:cubicBezTo>
                    <a:pt x="1930" y="106"/>
                    <a:pt x="1931" y="108"/>
                    <a:pt x="1931" y="111"/>
                  </a:cubicBezTo>
                  <a:cubicBezTo>
                    <a:pt x="1931" y="113"/>
                    <a:pt x="1931" y="113"/>
                    <a:pt x="1930" y="116"/>
                  </a:cubicBezTo>
                  <a:cubicBezTo>
                    <a:pt x="1928" y="119"/>
                    <a:pt x="1930" y="121"/>
                    <a:pt x="1930" y="121"/>
                  </a:cubicBezTo>
                  <a:cubicBezTo>
                    <a:pt x="1930" y="121"/>
                    <a:pt x="1931" y="118"/>
                    <a:pt x="1932" y="117"/>
                  </a:cubicBezTo>
                  <a:cubicBezTo>
                    <a:pt x="1933" y="116"/>
                    <a:pt x="1934" y="116"/>
                    <a:pt x="1936" y="116"/>
                  </a:cubicBezTo>
                  <a:cubicBezTo>
                    <a:pt x="1938" y="116"/>
                    <a:pt x="1939" y="116"/>
                    <a:pt x="1939" y="116"/>
                  </a:cubicBezTo>
                  <a:cubicBezTo>
                    <a:pt x="1939" y="116"/>
                    <a:pt x="1939" y="117"/>
                    <a:pt x="1938" y="119"/>
                  </a:cubicBezTo>
                  <a:cubicBezTo>
                    <a:pt x="1937" y="122"/>
                    <a:pt x="1935" y="123"/>
                    <a:pt x="1932" y="125"/>
                  </a:cubicBezTo>
                  <a:cubicBezTo>
                    <a:pt x="1930" y="126"/>
                    <a:pt x="1930" y="129"/>
                    <a:pt x="1930" y="129"/>
                  </a:cubicBezTo>
                  <a:cubicBezTo>
                    <a:pt x="1930" y="129"/>
                    <a:pt x="1931" y="128"/>
                    <a:pt x="1933" y="127"/>
                  </a:cubicBezTo>
                  <a:cubicBezTo>
                    <a:pt x="1935" y="125"/>
                    <a:pt x="1936" y="125"/>
                    <a:pt x="1939" y="127"/>
                  </a:cubicBezTo>
                  <a:close/>
                  <a:moveTo>
                    <a:pt x="1935" y="136"/>
                  </a:moveTo>
                  <a:cubicBezTo>
                    <a:pt x="1937" y="138"/>
                    <a:pt x="1936" y="140"/>
                    <a:pt x="1936" y="140"/>
                  </a:cubicBezTo>
                  <a:cubicBezTo>
                    <a:pt x="1936" y="140"/>
                    <a:pt x="1936" y="139"/>
                    <a:pt x="1935" y="139"/>
                  </a:cubicBezTo>
                  <a:cubicBezTo>
                    <a:pt x="1933" y="138"/>
                    <a:pt x="1932" y="138"/>
                    <a:pt x="1930" y="139"/>
                  </a:cubicBezTo>
                  <a:cubicBezTo>
                    <a:pt x="1927" y="141"/>
                    <a:pt x="1927" y="143"/>
                    <a:pt x="1927" y="143"/>
                  </a:cubicBezTo>
                  <a:cubicBezTo>
                    <a:pt x="1927" y="143"/>
                    <a:pt x="1927" y="141"/>
                    <a:pt x="1928" y="139"/>
                  </a:cubicBezTo>
                  <a:cubicBezTo>
                    <a:pt x="1928" y="138"/>
                    <a:pt x="1929" y="136"/>
                    <a:pt x="1930" y="136"/>
                  </a:cubicBezTo>
                  <a:cubicBezTo>
                    <a:pt x="1931" y="135"/>
                    <a:pt x="1933" y="134"/>
                    <a:pt x="1935" y="136"/>
                  </a:cubicBezTo>
                  <a:close/>
                  <a:moveTo>
                    <a:pt x="1915" y="108"/>
                  </a:moveTo>
                  <a:cubicBezTo>
                    <a:pt x="1916" y="109"/>
                    <a:pt x="1916" y="110"/>
                    <a:pt x="1916" y="113"/>
                  </a:cubicBezTo>
                  <a:cubicBezTo>
                    <a:pt x="1916" y="113"/>
                    <a:pt x="1915" y="112"/>
                    <a:pt x="1914" y="111"/>
                  </a:cubicBezTo>
                  <a:cubicBezTo>
                    <a:pt x="1913" y="110"/>
                    <a:pt x="1913" y="109"/>
                    <a:pt x="1913" y="108"/>
                  </a:cubicBezTo>
                  <a:cubicBezTo>
                    <a:pt x="1913" y="106"/>
                    <a:pt x="1913" y="106"/>
                    <a:pt x="1913" y="106"/>
                  </a:cubicBezTo>
                  <a:cubicBezTo>
                    <a:pt x="1913" y="106"/>
                    <a:pt x="1914" y="107"/>
                    <a:pt x="1915" y="108"/>
                  </a:cubicBezTo>
                  <a:close/>
                  <a:moveTo>
                    <a:pt x="1936" y="106"/>
                  </a:moveTo>
                  <a:cubicBezTo>
                    <a:pt x="1936" y="106"/>
                    <a:pt x="1936" y="106"/>
                    <a:pt x="1936" y="108"/>
                  </a:cubicBezTo>
                  <a:cubicBezTo>
                    <a:pt x="1936" y="109"/>
                    <a:pt x="1935" y="110"/>
                    <a:pt x="1935" y="111"/>
                  </a:cubicBezTo>
                  <a:cubicBezTo>
                    <a:pt x="1934" y="112"/>
                    <a:pt x="1933" y="113"/>
                    <a:pt x="1933" y="113"/>
                  </a:cubicBezTo>
                  <a:cubicBezTo>
                    <a:pt x="1933" y="110"/>
                    <a:pt x="1933" y="109"/>
                    <a:pt x="1934" y="108"/>
                  </a:cubicBezTo>
                  <a:cubicBezTo>
                    <a:pt x="1935" y="107"/>
                    <a:pt x="1936" y="106"/>
                    <a:pt x="1936" y="106"/>
                  </a:cubicBezTo>
                  <a:close/>
                  <a:moveTo>
                    <a:pt x="1913" y="94"/>
                  </a:moveTo>
                  <a:cubicBezTo>
                    <a:pt x="1916" y="96"/>
                    <a:pt x="1921" y="97"/>
                    <a:pt x="1921" y="97"/>
                  </a:cubicBezTo>
                  <a:cubicBezTo>
                    <a:pt x="1921" y="97"/>
                    <a:pt x="1919" y="97"/>
                    <a:pt x="1915" y="97"/>
                  </a:cubicBezTo>
                  <a:cubicBezTo>
                    <a:pt x="1912" y="97"/>
                    <a:pt x="1911" y="97"/>
                    <a:pt x="1909" y="96"/>
                  </a:cubicBezTo>
                  <a:cubicBezTo>
                    <a:pt x="1906" y="95"/>
                    <a:pt x="1905" y="94"/>
                    <a:pt x="1905" y="94"/>
                  </a:cubicBezTo>
                  <a:cubicBezTo>
                    <a:pt x="1905" y="94"/>
                    <a:pt x="1907" y="94"/>
                    <a:pt x="1908" y="95"/>
                  </a:cubicBezTo>
                  <a:cubicBezTo>
                    <a:pt x="1911" y="95"/>
                    <a:pt x="1912" y="95"/>
                    <a:pt x="1912" y="95"/>
                  </a:cubicBezTo>
                  <a:cubicBezTo>
                    <a:pt x="1912" y="95"/>
                    <a:pt x="1909" y="94"/>
                    <a:pt x="1904" y="89"/>
                  </a:cubicBezTo>
                  <a:cubicBezTo>
                    <a:pt x="1901" y="85"/>
                    <a:pt x="1899" y="83"/>
                    <a:pt x="1896" y="83"/>
                  </a:cubicBezTo>
                  <a:cubicBezTo>
                    <a:pt x="1893" y="82"/>
                    <a:pt x="1893" y="83"/>
                    <a:pt x="1893" y="84"/>
                  </a:cubicBezTo>
                  <a:cubicBezTo>
                    <a:pt x="1892" y="85"/>
                    <a:pt x="1888" y="84"/>
                    <a:pt x="1889" y="83"/>
                  </a:cubicBezTo>
                  <a:cubicBezTo>
                    <a:pt x="1889" y="81"/>
                    <a:pt x="1890" y="80"/>
                    <a:pt x="1892" y="80"/>
                  </a:cubicBezTo>
                  <a:cubicBezTo>
                    <a:pt x="1894" y="80"/>
                    <a:pt x="1898" y="82"/>
                    <a:pt x="1898" y="82"/>
                  </a:cubicBezTo>
                  <a:cubicBezTo>
                    <a:pt x="1898" y="82"/>
                    <a:pt x="1895" y="76"/>
                    <a:pt x="1892" y="76"/>
                  </a:cubicBezTo>
                  <a:cubicBezTo>
                    <a:pt x="1889" y="76"/>
                    <a:pt x="1887" y="77"/>
                    <a:pt x="1885" y="78"/>
                  </a:cubicBezTo>
                  <a:cubicBezTo>
                    <a:pt x="1884" y="78"/>
                    <a:pt x="1882" y="79"/>
                    <a:pt x="1881" y="79"/>
                  </a:cubicBezTo>
                  <a:cubicBezTo>
                    <a:pt x="1879" y="79"/>
                    <a:pt x="1878" y="78"/>
                    <a:pt x="1878" y="78"/>
                  </a:cubicBezTo>
                  <a:cubicBezTo>
                    <a:pt x="1878" y="78"/>
                    <a:pt x="1879" y="78"/>
                    <a:pt x="1882" y="75"/>
                  </a:cubicBezTo>
                  <a:cubicBezTo>
                    <a:pt x="1885" y="72"/>
                    <a:pt x="1887" y="71"/>
                    <a:pt x="1889" y="71"/>
                  </a:cubicBezTo>
                  <a:cubicBezTo>
                    <a:pt x="1891" y="71"/>
                    <a:pt x="1894" y="71"/>
                    <a:pt x="1895" y="73"/>
                  </a:cubicBezTo>
                  <a:cubicBezTo>
                    <a:pt x="1897" y="75"/>
                    <a:pt x="1900" y="78"/>
                    <a:pt x="1900" y="78"/>
                  </a:cubicBezTo>
                  <a:cubicBezTo>
                    <a:pt x="1900" y="78"/>
                    <a:pt x="1901" y="77"/>
                    <a:pt x="1900" y="75"/>
                  </a:cubicBezTo>
                  <a:cubicBezTo>
                    <a:pt x="1900" y="74"/>
                    <a:pt x="1901" y="72"/>
                    <a:pt x="1901" y="72"/>
                  </a:cubicBezTo>
                  <a:cubicBezTo>
                    <a:pt x="1901" y="72"/>
                    <a:pt x="1903" y="77"/>
                    <a:pt x="1904" y="79"/>
                  </a:cubicBezTo>
                  <a:cubicBezTo>
                    <a:pt x="1907" y="82"/>
                    <a:pt x="1906" y="81"/>
                    <a:pt x="1909" y="83"/>
                  </a:cubicBezTo>
                  <a:cubicBezTo>
                    <a:pt x="1911" y="86"/>
                    <a:pt x="1911" y="86"/>
                    <a:pt x="1913" y="88"/>
                  </a:cubicBezTo>
                  <a:cubicBezTo>
                    <a:pt x="1915" y="91"/>
                    <a:pt x="1919" y="94"/>
                    <a:pt x="1919" y="94"/>
                  </a:cubicBezTo>
                  <a:cubicBezTo>
                    <a:pt x="1919" y="94"/>
                    <a:pt x="1914" y="93"/>
                    <a:pt x="1911" y="89"/>
                  </a:cubicBezTo>
                  <a:cubicBezTo>
                    <a:pt x="1907" y="84"/>
                    <a:pt x="1908" y="86"/>
                    <a:pt x="1905" y="84"/>
                  </a:cubicBezTo>
                  <a:cubicBezTo>
                    <a:pt x="1903" y="81"/>
                    <a:pt x="1900" y="81"/>
                    <a:pt x="1900" y="81"/>
                  </a:cubicBezTo>
                  <a:cubicBezTo>
                    <a:pt x="1900" y="81"/>
                    <a:pt x="1902" y="83"/>
                    <a:pt x="1904" y="86"/>
                  </a:cubicBezTo>
                  <a:cubicBezTo>
                    <a:pt x="1907" y="88"/>
                    <a:pt x="1909" y="92"/>
                    <a:pt x="1913" y="94"/>
                  </a:cubicBezTo>
                  <a:close/>
                  <a:moveTo>
                    <a:pt x="1920" y="89"/>
                  </a:moveTo>
                  <a:cubicBezTo>
                    <a:pt x="1922" y="91"/>
                    <a:pt x="1923" y="91"/>
                    <a:pt x="1923" y="91"/>
                  </a:cubicBezTo>
                  <a:cubicBezTo>
                    <a:pt x="1921" y="92"/>
                    <a:pt x="1921" y="92"/>
                    <a:pt x="1921" y="92"/>
                  </a:cubicBezTo>
                  <a:cubicBezTo>
                    <a:pt x="1917" y="91"/>
                    <a:pt x="1917" y="89"/>
                    <a:pt x="1916" y="86"/>
                  </a:cubicBezTo>
                  <a:cubicBezTo>
                    <a:pt x="1914" y="83"/>
                    <a:pt x="1913" y="81"/>
                    <a:pt x="1911" y="80"/>
                  </a:cubicBezTo>
                  <a:cubicBezTo>
                    <a:pt x="1909" y="79"/>
                    <a:pt x="1908" y="78"/>
                    <a:pt x="1908" y="78"/>
                  </a:cubicBezTo>
                  <a:cubicBezTo>
                    <a:pt x="1908" y="78"/>
                    <a:pt x="1910" y="78"/>
                    <a:pt x="1912" y="78"/>
                  </a:cubicBezTo>
                  <a:cubicBezTo>
                    <a:pt x="1914" y="79"/>
                    <a:pt x="1915" y="81"/>
                    <a:pt x="1917" y="83"/>
                  </a:cubicBezTo>
                  <a:cubicBezTo>
                    <a:pt x="1918" y="85"/>
                    <a:pt x="1918" y="88"/>
                    <a:pt x="1920" y="89"/>
                  </a:cubicBezTo>
                  <a:close/>
                  <a:moveTo>
                    <a:pt x="1876" y="59"/>
                  </a:moveTo>
                  <a:cubicBezTo>
                    <a:pt x="1874" y="60"/>
                    <a:pt x="1866" y="64"/>
                    <a:pt x="1866" y="64"/>
                  </a:cubicBezTo>
                  <a:cubicBezTo>
                    <a:pt x="1866" y="64"/>
                    <a:pt x="1873" y="62"/>
                    <a:pt x="1878" y="61"/>
                  </a:cubicBezTo>
                  <a:cubicBezTo>
                    <a:pt x="1883" y="59"/>
                    <a:pt x="1890" y="59"/>
                    <a:pt x="1893" y="60"/>
                  </a:cubicBezTo>
                  <a:cubicBezTo>
                    <a:pt x="1896" y="62"/>
                    <a:pt x="1899" y="64"/>
                    <a:pt x="1901" y="66"/>
                  </a:cubicBezTo>
                  <a:cubicBezTo>
                    <a:pt x="1903" y="69"/>
                    <a:pt x="1906" y="72"/>
                    <a:pt x="1906" y="72"/>
                  </a:cubicBezTo>
                  <a:cubicBezTo>
                    <a:pt x="1906" y="72"/>
                    <a:pt x="1902" y="70"/>
                    <a:pt x="1900" y="68"/>
                  </a:cubicBezTo>
                  <a:cubicBezTo>
                    <a:pt x="1898" y="66"/>
                    <a:pt x="1895" y="64"/>
                    <a:pt x="1892" y="63"/>
                  </a:cubicBezTo>
                  <a:cubicBezTo>
                    <a:pt x="1888" y="63"/>
                    <a:pt x="1884" y="62"/>
                    <a:pt x="1881" y="66"/>
                  </a:cubicBezTo>
                  <a:cubicBezTo>
                    <a:pt x="1877" y="69"/>
                    <a:pt x="1872" y="74"/>
                    <a:pt x="1868" y="74"/>
                  </a:cubicBezTo>
                  <a:cubicBezTo>
                    <a:pt x="1865" y="75"/>
                    <a:pt x="1861" y="73"/>
                    <a:pt x="1861" y="71"/>
                  </a:cubicBezTo>
                  <a:cubicBezTo>
                    <a:pt x="1861" y="69"/>
                    <a:pt x="1864" y="68"/>
                    <a:pt x="1865" y="69"/>
                  </a:cubicBezTo>
                  <a:cubicBezTo>
                    <a:pt x="1866" y="70"/>
                    <a:pt x="1865" y="71"/>
                    <a:pt x="1865" y="71"/>
                  </a:cubicBezTo>
                  <a:cubicBezTo>
                    <a:pt x="1865" y="71"/>
                    <a:pt x="1866" y="72"/>
                    <a:pt x="1868" y="70"/>
                  </a:cubicBezTo>
                  <a:cubicBezTo>
                    <a:pt x="1869" y="68"/>
                    <a:pt x="1869" y="66"/>
                    <a:pt x="1869" y="66"/>
                  </a:cubicBezTo>
                  <a:cubicBezTo>
                    <a:pt x="1869" y="66"/>
                    <a:pt x="1865" y="67"/>
                    <a:pt x="1862" y="67"/>
                  </a:cubicBezTo>
                  <a:cubicBezTo>
                    <a:pt x="1860" y="67"/>
                    <a:pt x="1854" y="68"/>
                    <a:pt x="1851" y="64"/>
                  </a:cubicBezTo>
                  <a:cubicBezTo>
                    <a:pt x="1847" y="60"/>
                    <a:pt x="1848" y="57"/>
                    <a:pt x="1850" y="56"/>
                  </a:cubicBezTo>
                  <a:cubicBezTo>
                    <a:pt x="1852" y="55"/>
                    <a:pt x="1854" y="56"/>
                    <a:pt x="1855" y="57"/>
                  </a:cubicBezTo>
                  <a:cubicBezTo>
                    <a:pt x="1855" y="59"/>
                    <a:pt x="1852" y="61"/>
                    <a:pt x="1852" y="61"/>
                  </a:cubicBezTo>
                  <a:cubicBezTo>
                    <a:pt x="1852" y="61"/>
                    <a:pt x="1853" y="62"/>
                    <a:pt x="1855" y="62"/>
                  </a:cubicBezTo>
                  <a:cubicBezTo>
                    <a:pt x="1856" y="63"/>
                    <a:pt x="1861" y="63"/>
                    <a:pt x="1864" y="61"/>
                  </a:cubicBezTo>
                  <a:cubicBezTo>
                    <a:pt x="1867" y="60"/>
                    <a:pt x="1873" y="57"/>
                    <a:pt x="1873" y="57"/>
                  </a:cubicBezTo>
                  <a:cubicBezTo>
                    <a:pt x="1872" y="57"/>
                    <a:pt x="1866" y="58"/>
                    <a:pt x="1864" y="56"/>
                  </a:cubicBezTo>
                  <a:cubicBezTo>
                    <a:pt x="1861" y="53"/>
                    <a:pt x="1860" y="50"/>
                    <a:pt x="1863" y="49"/>
                  </a:cubicBezTo>
                  <a:cubicBezTo>
                    <a:pt x="1865" y="47"/>
                    <a:pt x="1866" y="48"/>
                    <a:pt x="1867" y="48"/>
                  </a:cubicBezTo>
                  <a:cubicBezTo>
                    <a:pt x="1868" y="49"/>
                    <a:pt x="1868" y="52"/>
                    <a:pt x="1867" y="52"/>
                  </a:cubicBezTo>
                  <a:cubicBezTo>
                    <a:pt x="1865" y="53"/>
                    <a:pt x="1864" y="53"/>
                    <a:pt x="1864" y="53"/>
                  </a:cubicBezTo>
                  <a:cubicBezTo>
                    <a:pt x="1864" y="53"/>
                    <a:pt x="1866" y="55"/>
                    <a:pt x="1869" y="54"/>
                  </a:cubicBezTo>
                  <a:cubicBezTo>
                    <a:pt x="1873" y="54"/>
                    <a:pt x="1880" y="52"/>
                    <a:pt x="1885" y="53"/>
                  </a:cubicBezTo>
                  <a:cubicBezTo>
                    <a:pt x="1890" y="54"/>
                    <a:pt x="1896" y="56"/>
                    <a:pt x="1900" y="59"/>
                  </a:cubicBezTo>
                  <a:cubicBezTo>
                    <a:pt x="1903" y="63"/>
                    <a:pt x="1904" y="64"/>
                    <a:pt x="1905" y="66"/>
                  </a:cubicBezTo>
                  <a:cubicBezTo>
                    <a:pt x="1906" y="68"/>
                    <a:pt x="1907" y="69"/>
                    <a:pt x="1907" y="69"/>
                  </a:cubicBezTo>
                  <a:cubicBezTo>
                    <a:pt x="1907" y="69"/>
                    <a:pt x="1904" y="66"/>
                    <a:pt x="1898" y="61"/>
                  </a:cubicBezTo>
                  <a:cubicBezTo>
                    <a:pt x="1893" y="56"/>
                    <a:pt x="1890" y="57"/>
                    <a:pt x="1886" y="57"/>
                  </a:cubicBezTo>
                  <a:cubicBezTo>
                    <a:pt x="1882" y="57"/>
                    <a:pt x="1878" y="57"/>
                    <a:pt x="1876" y="59"/>
                  </a:cubicBezTo>
                  <a:close/>
                  <a:moveTo>
                    <a:pt x="1912" y="53"/>
                  </a:moveTo>
                  <a:cubicBezTo>
                    <a:pt x="1914" y="57"/>
                    <a:pt x="1913" y="61"/>
                    <a:pt x="1913" y="61"/>
                  </a:cubicBezTo>
                  <a:cubicBezTo>
                    <a:pt x="1913" y="61"/>
                    <a:pt x="1913" y="57"/>
                    <a:pt x="1908" y="52"/>
                  </a:cubicBezTo>
                  <a:cubicBezTo>
                    <a:pt x="1904" y="48"/>
                    <a:pt x="1900" y="45"/>
                    <a:pt x="1896" y="45"/>
                  </a:cubicBezTo>
                  <a:cubicBezTo>
                    <a:pt x="1890" y="43"/>
                    <a:pt x="1883" y="45"/>
                    <a:pt x="1883" y="45"/>
                  </a:cubicBezTo>
                  <a:cubicBezTo>
                    <a:pt x="1883" y="45"/>
                    <a:pt x="1892" y="44"/>
                    <a:pt x="1898" y="48"/>
                  </a:cubicBezTo>
                  <a:cubicBezTo>
                    <a:pt x="1904" y="51"/>
                    <a:pt x="1906" y="53"/>
                    <a:pt x="1908" y="57"/>
                  </a:cubicBezTo>
                  <a:cubicBezTo>
                    <a:pt x="1910" y="60"/>
                    <a:pt x="1910" y="64"/>
                    <a:pt x="1910" y="64"/>
                  </a:cubicBezTo>
                  <a:cubicBezTo>
                    <a:pt x="1910" y="64"/>
                    <a:pt x="1907" y="59"/>
                    <a:pt x="1903" y="55"/>
                  </a:cubicBezTo>
                  <a:cubicBezTo>
                    <a:pt x="1898" y="50"/>
                    <a:pt x="1891" y="49"/>
                    <a:pt x="1886" y="49"/>
                  </a:cubicBezTo>
                  <a:cubicBezTo>
                    <a:pt x="1880" y="49"/>
                    <a:pt x="1874" y="51"/>
                    <a:pt x="1871" y="48"/>
                  </a:cubicBezTo>
                  <a:cubicBezTo>
                    <a:pt x="1868" y="46"/>
                    <a:pt x="1866" y="42"/>
                    <a:pt x="1867" y="40"/>
                  </a:cubicBezTo>
                  <a:cubicBezTo>
                    <a:pt x="1868" y="38"/>
                    <a:pt x="1872" y="36"/>
                    <a:pt x="1874" y="38"/>
                  </a:cubicBezTo>
                  <a:cubicBezTo>
                    <a:pt x="1875" y="40"/>
                    <a:pt x="1875" y="41"/>
                    <a:pt x="1874" y="42"/>
                  </a:cubicBezTo>
                  <a:cubicBezTo>
                    <a:pt x="1873" y="43"/>
                    <a:pt x="1871" y="42"/>
                    <a:pt x="1871" y="42"/>
                  </a:cubicBezTo>
                  <a:cubicBezTo>
                    <a:pt x="1871" y="42"/>
                    <a:pt x="1872" y="44"/>
                    <a:pt x="1873" y="45"/>
                  </a:cubicBezTo>
                  <a:cubicBezTo>
                    <a:pt x="1875" y="45"/>
                    <a:pt x="1877" y="44"/>
                    <a:pt x="1879" y="43"/>
                  </a:cubicBezTo>
                  <a:cubicBezTo>
                    <a:pt x="1882" y="42"/>
                    <a:pt x="1885" y="40"/>
                    <a:pt x="1890" y="41"/>
                  </a:cubicBezTo>
                  <a:cubicBezTo>
                    <a:pt x="1895" y="41"/>
                    <a:pt x="1899" y="41"/>
                    <a:pt x="1904" y="45"/>
                  </a:cubicBezTo>
                  <a:cubicBezTo>
                    <a:pt x="1908" y="49"/>
                    <a:pt x="1910" y="50"/>
                    <a:pt x="1912" y="53"/>
                  </a:cubicBezTo>
                  <a:close/>
                  <a:moveTo>
                    <a:pt x="1910" y="40"/>
                  </a:moveTo>
                  <a:cubicBezTo>
                    <a:pt x="1910" y="40"/>
                    <a:pt x="1912" y="42"/>
                    <a:pt x="1914" y="46"/>
                  </a:cubicBezTo>
                  <a:cubicBezTo>
                    <a:pt x="1916" y="49"/>
                    <a:pt x="1917" y="57"/>
                    <a:pt x="1917" y="57"/>
                  </a:cubicBezTo>
                  <a:cubicBezTo>
                    <a:pt x="1917" y="57"/>
                    <a:pt x="1916" y="53"/>
                    <a:pt x="1912" y="48"/>
                  </a:cubicBezTo>
                  <a:cubicBezTo>
                    <a:pt x="1908" y="43"/>
                    <a:pt x="1906" y="43"/>
                    <a:pt x="1905" y="42"/>
                  </a:cubicBezTo>
                  <a:cubicBezTo>
                    <a:pt x="1903" y="40"/>
                    <a:pt x="1903" y="39"/>
                    <a:pt x="1905" y="38"/>
                  </a:cubicBezTo>
                  <a:cubicBezTo>
                    <a:pt x="1906" y="38"/>
                    <a:pt x="1908" y="39"/>
                    <a:pt x="1908" y="39"/>
                  </a:cubicBezTo>
                  <a:cubicBezTo>
                    <a:pt x="1908" y="39"/>
                    <a:pt x="1906" y="36"/>
                    <a:pt x="1903" y="37"/>
                  </a:cubicBezTo>
                  <a:cubicBezTo>
                    <a:pt x="1901" y="37"/>
                    <a:pt x="1900" y="38"/>
                    <a:pt x="1898" y="39"/>
                  </a:cubicBezTo>
                  <a:cubicBezTo>
                    <a:pt x="1897" y="39"/>
                    <a:pt x="1893" y="37"/>
                    <a:pt x="1893" y="37"/>
                  </a:cubicBezTo>
                  <a:cubicBezTo>
                    <a:pt x="1893" y="37"/>
                    <a:pt x="1894" y="35"/>
                    <a:pt x="1897" y="34"/>
                  </a:cubicBezTo>
                  <a:cubicBezTo>
                    <a:pt x="1899" y="34"/>
                    <a:pt x="1898" y="34"/>
                    <a:pt x="1902" y="33"/>
                  </a:cubicBezTo>
                  <a:cubicBezTo>
                    <a:pt x="1907" y="33"/>
                    <a:pt x="1912" y="36"/>
                    <a:pt x="1915" y="40"/>
                  </a:cubicBezTo>
                  <a:cubicBezTo>
                    <a:pt x="1918" y="45"/>
                    <a:pt x="1919" y="53"/>
                    <a:pt x="1919" y="53"/>
                  </a:cubicBezTo>
                  <a:cubicBezTo>
                    <a:pt x="1919" y="53"/>
                    <a:pt x="1918" y="48"/>
                    <a:pt x="1915" y="44"/>
                  </a:cubicBezTo>
                  <a:cubicBezTo>
                    <a:pt x="1912" y="41"/>
                    <a:pt x="1910" y="40"/>
                    <a:pt x="1910" y="40"/>
                  </a:cubicBezTo>
                  <a:close/>
                  <a:moveTo>
                    <a:pt x="1912" y="32"/>
                  </a:moveTo>
                  <a:cubicBezTo>
                    <a:pt x="1915" y="35"/>
                    <a:pt x="1917" y="40"/>
                    <a:pt x="1917" y="40"/>
                  </a:cubicBezTo>
                  <a:cubicBezTo>
                    <a:pt x="1917" y="40"/>
                    <a:pt x="1911" y="34"/>
                    <a:pt x="1907" y="30"/>
                  </a:cubicBezTo>
                  <a:cubicBezTo>
                    <a:pt x="1902" y="27"/>
                    <a:pt x="1899" y="30"/>
                    <a:pt x="1895" y="31"/>
                  </a:cubicBezTo>
                  <a:cubicBezTo>
                    <a:pt x="1890" y="33"/>
                    <a:pt x="1887" y="33"/>
                    <a:pt x="1887" y="33"/>
                  </a:cubicBezTo>
                  <a:cubicBezTo>
                    <a:pt x="1887" y="33"/>
                    <a:pt x="1888" y="30"/>
                    <a:pt x="1891" y="29"/>
                  </a:cubicBezTo>
                  <a:cubicBezTo>
                    <a:pt x="1893" y="28"/>
                    <a:pt x="1898" y="26"/>
                    <a:pt x="1898" y="26"/>
                  </a:cubicBezTo>
                  <a:cubicBezTo>
                    <a:pt x="1898" y="26"/>
                    <a:pt x="1891" y="23"/>
                    <a:pt x="1888" y="26"/>
                  </a:cubicBezTo>
                  <a:cubicBezTo>
                    <a:pt x="1885" y="29"/>
                    <a:pt x="1885" y="32"/>
                    <a:pt x="1881" y="34"/>
                  </a:cubicBezTo>
                  <a:cubicBezTo>
                    <a:pt x="1879" y="35"/>
                    <a:pt x="1876" y="34"/>
                    <a:pt x="1874" y="32"/>
                  </a:cubicBezTo>
                  <a:cubicBezTo>
                    <a:pt x="1872" y="29"/>
                    <a:pt x="1873" y="27"/>
                    <a:pt x="1874" y="26"/>
                  </a:cubicBezTo>
                  <a:cubicBezTo>
                    <a:pt x="1875" y="26"/>
                    <a:pt x="1877" y="26"/>
                    <a:pt x="1878" y="27"/>
                  </a:cubicBezTo>
                  <a:cubicBezTo>
                    <a:pt x="1879" y="28"/>
                    <a:pt x="1879" y="30"/>
                    <a:pt x="1879" y="30"/>
                  </a:cubicBezTo>
                  <a:cubicBezTo>
                    <a:pt x="1879" y="30"/>
                    <a:pt x="1880" y="30"/>
                    <a:pt x="1881" y="28"/>
                  </a:cubicBezTo>
                  <a:cubicBezTo>
                    <a:pt x="1882" y="27"/>
                    <a:pt x="1882" y="25"/>
                    <a:pt x="1884" y="23"/>
                  </a:cubicBezTo>
                  <a:cubicBezTo>
                    <a:pt x="1886" y="20"/>
                    <a:pt x="1890" y="20"/>
                    <a:pt x="1893" y="20"/>
                  </a:cubicBezTo>
                  <a:cubicBezTo>
                    <a:pt x="1896" y="20"/>
                    <a:pt x="1897" y="22"/>
                    <a:pt x="1897" y="22"/>
                  </a:cubicBezTo>
                  <a:cubicBezTo>
                    <a:pt x="1897" y="22"/>
                    <a:pt x="1897" y="20"/>
                    <a:pt x="1896" y="19"/>
                  </a:cubicBezTo>
                  <a:cubicBezTo>
                    <a:pt x="1896" y="17"/>
                    <a:pt x="1894" y="15"/>
                    <a:pt x="1894" y="15"/>
                  </a:cubicBezTo>
                  <a:cubicBezTo>
                    <a:pt x="1894" y="15"/>
                    <a:pt x="1898" y="15"/>
                    <a:pt x="1901" y="19"/>
                  </a:cubicBezTo>
                  <a:cubicBezTo>
                    <a:pt x="1905" y="22"/>
                    <a:pt x="1904" y="23"/>
                    <a:pt x="1906" y="26"/>
                  </a:cubicBezTo>
                  <a:cubicBezTo>
                    <a:pt x="1908" y="29"/>
                    <a:pt x="1911" y="31"/>
                    <a:pt x="1912" y="32"/>
                  </a:cubicBezTo>
                  <a:close/>
                  <a:moveTo>
                    <a:pt x="1926" y="86"/>
                  </a:moveTo>
                  <a:cubicBezTo>
                    <a:pt x="1927" y="88"/>
                    <a:pt x="1926" y="89"/>
                    <a:pt x="1924" y="91"/>
                  </a:cubicBezTo>
                  <a:cubicBezTo>
                    <a:pt x="1922" y="89"/>
                    <a:pt x="1922" y="88"/>
                    <a:pt x="1922" y="86"/>
                  </a:cubicBezTo>
                  <a:cubicBezTo>
                    <a:pt x="1923" y="84"/>
                    <a:pt x="1924" y="82"/>
                    <a:pt x="1924" y="82"/>
                  </a:cubicBezTo>
                  <a:cubicBezTo>
                    <a:pt x="1924" y="82"/>
                    <a:pt x="1925" y="84"/>
                    <a:pt x="1926" y="86"/>
                  </a:cubicBezTo>
                  <a:close/>
                  <a:moveTo>
                    <a:pt x="1922" y="77"/>
                  </a:moveTo>
                  <a:cubicBezTo>
                    <a:pt x="1921" y="79"/>
                    <a:pt x="1918" y="80"/>
                    <a:pt x="1916" y="78"/>
                  </a:cubicBezTo>
                  <a:cubicBezTo>
                    <a:pt x="1914" y="77"/>
                    <a:pt x="1914" y="75"/>
                    <a:pt x="1913" y="73"/>
                  </a:cubicBezTo>
                  <a:cubicBezTo>
                    <a:pt x="1913" y="70"/>
                    <a:pt x="1910" y="69"/>
                    <a:pt x="1909" y="68"/>
                  </a:cubicBezTo>
                  <a:cubicBezTo>
                    <a:pt x="1908" y="66"/>
                    <a:pt x="1908" y="65"/>
                    <a:pt x="1908" y="65"/>
                  </a:cubicBezTo>
                  <a:cubicBezTo>
                    <a:pt x="1908" y="65"/>
                    <a:pt x="1909" y="66"/>
                    <a:pt x="1910" y="66"/>
                  </a:cubicBezTo>
                  <a:cubicBezTo>
                    <a:pt x="1912" y="67"/>
                    <a:pt x="1915" y="66"/>
                    <a:pt x="1919" y="69"/>
                  </a:cubicBezTo>
                  <a:cubicBezTo>
                    <a:pt x="1922" y="72"/>
                    <a:pt x="1923" y="75"/>
                    <a:pt x="1922" y="77"/>
                  </a:cubicBezTo>
                  <a:close/>
                  <a:moveTo>
                    <a:pt x="1970" y="78"/>
                  </a:moveTo>
                  <a:cubicBezTo>
                    <a:pt x="1970" y="78"/>
                    <a:pt x="1969" y="79"/>
                    <a:pt x="1967" y="79"/>
                  </a:cubicBezTo>
                  <a:cubicBezTo>
                    <a:pt x="1966" y="79"/>
                    <a:pt x="1964" y="78"/>
                    <a:pt x="1963" y="78"/>
                  </a:cubicBezTo>
                  <a:cubicBezTo>
                    <a:pt x="1961" y="77"/>
                    <a:pt x="1959" y="76"/>
                    <a:pt x="1956" y="76"/>
                  </a:cubicBezTo>
                  <a:cubicBezTo>
                    <a:pt x="1953" y="76"/>
                    <a:pt x="1950" y="82"/>
                    <a:pt x="1950" y="82"/>
                  </a:cubicBezTo>
                  <a:cubicBezTo>
                    <a:pt x="1950" y="82"/>
                    <a:pt x="1954" y="80"/>
                    <a:pt x="1956" y="80"/>
                  </a:cubicBezTo>
                  <a:cubicBezTo>
                    <a:pt x="1958" y="80"/>
                    <a:pt x="1959" y="81"/>
                    <a:pt x="1959" y="83"/>
                  </a:cubicBezTo>
                  <a:cubicBezTo>
                    <a:pt x="1960" y="84"/>
                    <a:pt x="1957" y="85"/>
                    <a:pt x="1956" y="84"/>
                  </a:cubicBezTo>
                  <a:cubicBezTo>
                    <a:pt x="1955" y="83"/>
                    <a:pt x="1955" y="82"/>
                    <a:pt x="1952" y="83"/>
                  </a:cubicBezTo>
                  <a:cubicBezTo>
                    <a:pt x="1949" y="83"/>
                    <a:pt x="1947" y="85"/>
                    <a:pt x="1944" y="89"/>
                  </a:cubicBezTo>
                  <a:cubicBezTo>
                    <a:pt x="1939" y="94"/>
                    <a:pt x="1936" y="95"/>
                    <a:pt x="1936" y="95"/>
                  </a:cubicBezTo>
                  <a:cubicBezTo>
                    <a:pt x="1936" y="95"/>
                    <a:pt x="1938" y="95"/>
                    <a:pt x="1940" y="95"/>
                  </a:cubicBezTo>
                  <a:cubicBezTo>
                    <a:pt x="1941" y="94"/>
                    <a:pt x="1943" y="94"/>
                    <a:pt x="1943" y="94"/>
                  </a:cubicBezTo>
                  <a:cubicBezTo>
                    <a:pt x="1943" y="94"/>
                    <a:pt x="1942" y="95"/>
                    <a:pt x="1939" y="96"/>
                  </a:cubicBezTo>
                  <a:cubicBezTo>
                    <a:pt x="1937" y="97"/>
                    <a:pt x="1936" y="97"/>
                    <a:pt x="1933" y="97"/>
                  </a:cubicBezTo>
                  <a:cubicBezTo>
                    <a:pt x="1929" y="97"/>
                    <a:pt x="1927" y="97"/>
                    <a:pt x="1927" y="97"/>
                  </a:cubicBezTo>
                  <a:cubicBezTo>
                    <a:pt x="1927" y="97"/>
                    <a:pt x="1932" y="96"/>
                    <a:pt x="1935" y="94"/>
                  </a:cubicBezTo>
                  <a:cubicBezTo>
                    <a:pt x="1939" y="92"/>
                    <a:pt x="1941" y="88"/>
                    <a:pt x="1944" y="86"/>
                  </a:cubicBezTo>
                  <a:cubicBezTo>
                    <a:pt x="1946" y="83"/>
                    <a:pt x="1948" y="81"/>
                    <a:pt x="1948" y="81"/>
                  </a:cubicBezTo>
                  <a:cubicBezTo>
                    <a:pt x="1948" y="81"/>
                    <a:pt x="1945" y="81"/>
                    <a:pt x="1943" y="84"/>
                  </a:cubicBezTo>
                  <a:cubicBezTo>
                    <a:pt x="1940" y="86"/>
                    <a:pt x="1941" y="84"/>
                    <a:pt x="1937" y="89"/>
                  </a:cubicBezTo>
                  <a:cubicBezTo>
                    <a:pt x="1934" y="93"/>
                    <a:pt x="1929" y="94"/>
                    <a:pt x="1929" y="94"/>
                  </a:cubicBezTo>
                  <a:cubicBezTo>
                    <a:pt x="1929" y="94"/>
                    <a:pt x="1933" y="91"/>
                    <a:pt x="1935" y="88"/>
                  </a:cubicBezTo>
                  <a:cubicBezTo>
                    <a:pt x="1937" y="86"/>
                    <a:pt x="1937" y="86"/>
                    <a:pt x="1939" y="83"/>
                  </a:cubicBezTo>
                  <a:cubicBezTo>
                    <a:pt x="1942" y="81"/>
                    <a:pt x="1941" y="82"/>
                    <a:pt x="1944" y="79"/>
                  </a:cubicBezTo>
                  <a:cubicBezTo>
                    <a:pt x="1945" y="77"/>
                    <a:pt x="1947" y="72"/>
                    <a:pt x="1947" y="72"/>
                  </a:cubicBezTo>
                  <a:cubicBezTo>
                    <a:pt x="1947" y="72"/>
                    <a:pt x="1948" y="74"/>
                    <a:pt x="1948" y="75"/>
                  </a:cubicBezTo>
                  <a:cubicBezTo>
                    <a:pt x="1947" y="77"/>
                    <a:pt x="1948" y="78"/>
                    <a:pt x="1948" y="78"/>
                  </a:cubicBezTo>
                  <a:cubicBezTo>
                    <a:pt x="1948" y="78"/>
                    <a:pt x="1951" y="75"/>
                    <a:pt x="1953" y="73"/>
                  </a:cubicBezTo>
                  <a:cubicBezTo>
                    <a:pt x="1954" y="71"/>
                    <a:pt x="1957" y="71"/>
                    <a:pt x="1959" y="71"/>
                  </a:cubicBezTo>
                  <a:cubicBezTo>
                    <a:pt x="1961" y="71"/>
                    <a:pt x="1963" y="72"/>
                    <a:pt x="1966" y="75"/>
                  </a:cubicBezTo>
                  <a:cubicBezTo>
                    <a:pt x="1969" y="78"/>
                    <a:pt x="1970" y="78"/>
                    <a:pt x="1970" y="78"/>
                  </a:cubicBezTo>
                  <a:close/>
                  <a:moveTo>
                    <a:pt x="1936" y="78"/>
                  </a:moveTo>
                  <a:cubicBezTo>
                    <a:pt x="1938" y="78"/>
                    <a:pt x="1940" y="78"/>
                    <a:pt x="1940" y="78"/>
                  </a:cubicBezTo>
                  <a:cubicBezTo>
                    <a:pt x="1940" y="78"/>
                    <a:pt x="1939" y="79"/>
                    <a:pt x="1937" y="80"/>
                  </a:cubicBezTo>
                  <a:cubicBezTo>
                    <a:pt x="1935" y="81"/>
                    <a:pt x="1934" y="83"/>
                    <a:pt x="1932" y="86"/>
                  </a:cubicBezTo>
                  <a:cubicBezTo>
                    <a:pt x="1931" y="89"/>
                    <a:pt x="1931" y="91"/>
                    <a:pt x="1928" y="92"/>
                  </a:cubicBezTo>
                  <a:cubicBezTo>
                    <a:pt x="1925" y="91"/>
                    <a:pt x="1925" y="91"/>
                    <a:pt x="1925" y="91"/>
                  </a:cubicBezTo>
                  <a:cubicBezTo>
                    <a:pt x="1925" y="91"/>
                    <a:pt x="1926" y="91"/>
                    <a:pt x="1928" y="89"/>
                  </a:cubicBezTo>
                  <a:cubicBezTo>
                    <a:pt x="1930" y="88"/>
                    <a:pt x="1930" y="85"/>
                    <a:pt x="1931" y="83"/>
                  </a:cubicBezTo>
                  <a:cubicBezTo>
                    <a:pt x="1933" y="81"/>
                    <a:pt x="1934" y="79"/>
                    <a:pt x="1936" y="78"/>
                  </a:cubicBezTo>
                  <a:close/>
                  <a:moveTo>
                    <a:pt x="1998" y="64"/>
                  </a:moveTo>
                  <a:cubicBezTo>
                    <a:pt x="1994" y="68"/>
                    <a:pt x="1988" y="67"/>
                    <a:pt x="1986" y="67"/>
                  </a:cubicBezTo>
                  <a:cubicBezTo>
                    <a:pt x="1983" y="67"/>
                    <a:pt x="1979" y="66"/>
                    <a:pt x="1979" y="66"/>
                  </a:cubicBezTo>
                  <a:cubicBezTo>
                    <a:pt x="1979" y="66"/>
                    <a:pt x="1979" y="68"/>
                    <a:pt x="1980" y="70"/>
                  </a:cubicBezTo>
                  <a:cubicBezTo>
                    <a:pt x="1982" y="72"/>
                    <a:pt x="1983" y="71"/>
                    <a:pt x="1983" y="71"/>
                  </a:cubicBezTo>
                  <a:cubicBezTo>
                    <a:pt x="1983" y="71"/>
                    <a:pt x="1982" y="70"/>
                    <a:pt x="1983" y="69"/>
                  </a:cubicBezTo>
                  <a:cubicBezTo>
                    <a:pt x="1984" y="68"/>
                    <a:pt x="1987" y="69"/>
                    <a:pt x="1987" y="71"/>
                  </a:cubicBezTo>
                  <a:cubicBezTo>
                    <a:pt x="1987" y="73"/>
                    <a:pt x="1983" y="75"/>
                    <a:pt x="1980" y="74"/>
                  </a:cubicBezTo>
                  <a:cubicBezTo>
                    <a:pt x="1976" y="74"/>
                    <a:pt x="1971" y="69"/>
                    <a:pt x="1967" y="66"/>
                  </a:cubicBezTo>
                  <a:cubicBezTo>
                    <a:pt x="1964" y="62"/>
                    <a:pt x="1960" y="63"/>
                    <a:pt x="1956" y="63"/>
                  </a:cubicBezTo>
                  <a:cubicBezTo>
                    <a:pt x="1953" y="64"/>
                    <a:pt x="1950" y="66"/>
                    <a:pt x="1948" y="68"/>
                  </a:cubicBezTo>
                  <a:cubicBezTo>
                    <a:pt x="1946" y="70"/>
                    <a:pt x="1942" y="72"/>
                    <a:pt x="1942" y="72"/>
                  </a:cubicBezTo>
                  <a:cubicBezTo>
                    <a:pt x="1942" y="72"/>
                    <a:pt x="1945" y="69"/>
                    <a:pt x="1947" y="66"/>
                  </a:cubicBezTo>
                  <a:cubicBezTo>
                    <a:pt x="1949" y="64"/>
                    <a:pt x="1952" y="62"/>
                    <a:pt x="1955" y="60"/>
                  </a:cubicBezTo>
                  <a:cubicBezTo>
                    <a:pt x="1958" y="59"/>
                    <a:pt x="1965" y="59"/>
                    <a:pt x="1970" y="61"/>
                  </a:cubicBezTo>
                  <a:cubicBezTo>
                    <a:pt x="1975" y="62"/>
                    <a:pt x="1982" y="64"/>
                    <a:pt x="1982" y="64"/>
                  </a:cubicBezTo>
                  <a:cubicBezTo>
                    <a:pt x="1982" y="64"/>
                    <a:pt x="1975" y="60"/>
                    <a:pt x="1972" y="59"/>
                  </a:cubicBezTo>
                  <a:cubicBezTo>
                    <a:pt x="1970" y="57"/>
                    <a:pt x="1966" y="57"/>
                    <a:pt x="1962" y="57"/>
                  </a:cubicBezTo>
                  <a:cubicBezTo>
                    <a:pt x="1958" y="57"/>
                    <a:pt x="1955" y="56"/>
                    <a:pt x="1950" y="61"/>
                  </a:cubicBezTo>
                  <a:cubicBezTo>
                    <a:pt x="1944" y="66"/>
                    <a:pt x="1941" y="69"/>
                    <a:pt x="1941" y="69"/>
                  </a:cubicBezTo>
                  <a:cubicBezTo>
                    <a:pt x="1941" y="69"/>
                    <a:pt x="1942" y="68"/>
                    <a:pt x="1943" y="66"/>
                  </a:cubicBezTo>
                  <a:cubicBezTo>
                    <a:pt x="1944" y="64"/>
                    <a:pt x="1945" y="63"/>
                    <a:pt x="1948" y="59"/>
                  </a:cubicBezTo>
                  <a:cubicBezTo>
                    <a:pt x="1952" y="56"/>
                    <a:pt x="1958" y="54"/>
                    <a:pt x="1963" y="53"/>
                  </a:cubicBezTo>
                  <a:cubicBezTo>
                    <a:pt x="1968" y="52"/>
                    <a:pt x="1975" y="54"/>
                    <a:pt x="1979" y="54"/>
                  </a:cubicBezTo>
                  <a:cubicBezTo>
                    <a:pt x="1982" y="55"/>
                    <a:pt x="1984" y="53"/>
                    <a:pt x="1984" y="53"/>
                  </a:cubicBezTo>
                  <a:cubicBezTo>
                    <a:pt x="1984" y="53"/>
                    <a:pt x="1983" y="53"/>
                    <a:pt x="1981" y="52"/>
                  </a:cubicBezTo>
                  <a:cubicBezTo>
                    <a:pt x="1980" y="52"/>
                    <a:pt x="1980" y="49"/>
                    <a:pt x="1981" y="48"/>
                  </a:cubicBezTo>
                  <a:cubicBezTo>
                    <a:pt x="1982" y="48"/>
                    <a:pt x="1983" y="47"/>
                    <a:pt x="1985" y="49"/>
                  </a:cubicBezTo>
                  <a:cubicBezTo>
                    <a:pt x="1988" y="50"/>
                    <a:pt x="1987" y="53"/>
                    <a:pt x="1984" y="56"/>
                  </a:cubicBezTo>
                  <a:cubicBezTo>
                    <a:pt x="1982" y="58"/>
                    <a:pt x="1976" y="57"/>
                    <a:pt x="1975" y="57"/>
                  </a:cubicBezTo>
                  <a:cubicBezTo>
                    <a:pt x="1975" y="57"/>
                    <a:pt x="1981" y="60"/>
                    <a:pt x="1984" y="61"/>
                  </a:cubicBezTo>
                  <a:cubicBezTo>
                    <a:pt x="1987" y="63"/>
                    <a:pt x="1992" y="63"/>
                    <a:pt x="1993" y="62"/>
                  </a:cubicBezTo>
                  <a:cubicBezTo>
                    <a:pt x="1995" y="62"/>
                    <a:pt x="1996" y="61"/>
                    <a:pt x="1996" y="61"/>
                  </a:cubicBezTo>
                  <a:cubicBezTo>
                    <a:pt x="1996" y="61"/>
                    <a:pt x="1993" y="59"/>
                    <a:pt x="1993" y="57"/>
                  </a:cubicBezTo>
                  <a:cubicBezTo>
                    <a:pt x="1994" y="56"/>
                    <a:pt x="1996" y="55"/>
                    <a:pt x="1998" y="56"/>
                  </a:cubicBezTo>
                  <a:cubicBezTo>
                    <a:pt x="2000" y="57"/>
                    <a:pt x="2001" y="60"/>
                    <a:pt x="1998" y="64"/>
                  </a:cubicBezTo>
                  <a:close/>
                  <a:moveTo>
                    <a:pt x="1981" y="40"/>
                  </a:moveTo>
                  <a:cubicBezTo>
                    <a:pt x="1982" y="42"/>
                    <a:pt x="1980" y="46"/>
                    <a:pt x="1977" y="48"/>
                  </a:cubicBezTo>
                  <a:cubicBezTo>
                    <a:pt x="1974" y="51"/>
                    <a:pt x="1968" y="49"/>
                    <a:pt x="1962" y="49"/>
                  </a:cubicBezTo>
                  <a:cubicBezTo>
                    <a:pt x="1957" y="49"/>
                    <a:pt x="1950" y="50"/>
                    <a:pt x="1945" y="55"/>
                  </a:cubicBezTo>
                  <a:cubicBezTo>
                    <a:pt x="1941" y="59"/>
                    <a:pt x="1938" y="64"/>
                    <a:pt x="1938" y="64"/>
                  </a:cubicBezTo>
                  <a:cubicBezTo>
                    <a:pt x="1938" y="64"/>
                    <a:pt x="1938" y="60"/>
                    <a:pt x="1940" y="57"/>
                  </a:cubicBezTo>
                  <a:cubicBezTo>
                    <a:pt x="1942" y="53"/>
                    <a:pt x="1944" y="51"/>
                    <a:pt x="1950" y="48"/>
                  </a:cubicBezTo>
                  <a:cubicBezTo>
                    <a:pt x="1956" y="44"/>
                    <a:pt x="1965" y="45"/>
                    <a:pt x="1965" y="45"/>
                  </a:cubicBezTo>
                  <a:cubicBezTo>
                    <a:pt x="1965" y="45"/>
                    <a:pt x="1959" y="43"/>
                    <a:pt x="1952" y="45"/>
                  </a:cubicBezTo>
                  <a:cubicBezTo>
                    <a:pt x="1948" y="45"/>
                    <a:pt x="1944" y="48"/>
                    <a:pt x="1940" y="52"/>
                  </a:cubicBezTo>
                  <a:cubicBezTo>
                    <a:pt x="1935" y="57"/>
                    <a:pt x="1935" y="61"/>
                    <a:pt x="1935" y="61"/>
                  </a:cubicBezTo>
                  <a:cubicBezTo>
                    <a:pt x="1935" y="61"/>
                    <a:pt x="1934" y="57"/>
                    <a:pt x="1936" y="53"/>
                  </a:cubicBezTo>
                  <a:cubicBezTo>
                    <a:pt x="1938" y="50"/>
                    <a:pt x="1940" y="49"/>
                    <a:pt x="1944" y="45"/>
                  </a:cubicBezTo>
                  <a:cubicBezTo>
                    <a:pt x="1949" y="41"/>
                    <a:pt x="1953" y="41"/>
                    <a:pt x="1958" y="41"/>
                  </a:cubicBezTo>
                  <a:cubicBezTo>
                    <a:pt x="1963" y="40"/>
                    <a:pt x="1966" y="42"/>
                    <a:pt x="1969" y="43"/>
                  </a:cubicBezTo>
                  <a:cubicBezTo>
                    <a:pt x="1971" y="44"/>
                    <a:pt x="1974" y="45"/>
                    <a:pt x="1975" y="45"/>
                  </a:cubicBezTo>
                  <a:cubicBezTo>
                    <a:pt x="1976" y="44"/>
                    <a:pt x="1977" y="42"/>
                    <a:pt x="1977" y="42"/>
                  </a:cubicBezTo>
                  <a:cubicBezTo>
                    <a:pt x="1977" y="42"/>
                    <a:pt x="1975" y="43"/>
                    <a:pt x="1974" y="42"/>
                  </a:cubicBezTo>
                  <a:cubicBezTo>
                    <a:pt x="1973" y="41"/>
                    <a:pt x="1973" y="40"/>
                    <a:pt x="1974" y="38"/>
                  </a:cubicBezTo>
                  <a:cubicBezTo>
                    <a:pt x="1976" y="36"/>
                    <a:pt x="1980" y="38"/>
                    <a:pt x="1981" y="40"/>
                  </a:cubicBezTo>
                  <a:close/>
                  <a:moveTo>
                    <a:pt x="1955" y="37"/>
                  </a:moveTo>
                  <a:cubicBezTo>
                    <a:pt x="1955" y="37"/>
                    <a:pt x="1951" y="39"/>
                    <a:pt x="1950" y="39"/>
                  </a:cubicBezTo>
                  <a:cubicBezTo>
                    <a:pt x="1948" y="38"/>
                    <a:pt x="1947" y="37"/>
                    <a:pt x="1945" y="37"/>
                  </a:cubicBezTo>
                  <a:cubicBezTo>
                    <a:pt x="1942" y="36"/>
                    <a:pt x="1940" y="39"/>
                    <a:pt x="1940" y="39"/>
                  </a:cubicBezTo>
                  <a:cubicBezTo>
                    <a:pt x="1940" y="39"/>
                    <a:pt x="1942" y="38"/>
                    <a:pt x="1943" y="38"/>
                  </a:cubicBezTo>
                  <a:cubicBezTo>
                    <a:pt x="1945" y="39"/>
                    <a:pt x="1946" y="40"/>
                    <a:pt x="1943" y="42"/>
                  </a:cubicBezTo>
                  <a:cubicBezTo>
                    <a:pt x="1942" y="43"/>
                    <a:pt x="1940" y="43"/>
                    <a:pt x="1936" y="48"/>
                  </a:cubicBezTo>
                  <a:cubicBezTo>
                    <a:pt x="1932" y="53"/>
                    <a:pt x="1931" y="57"/>
                    <a:pt x="1931" y="57"/>
                  </a:cubicBezTo>
                  <a:cubicBezTo>
                    <a:pt x="1931" y="57"/>
                    <a:pt x="1932" y="49"/>
                    <a:pt x="1934" y="46"/>
                  </a:cubicBezTo>
                  <a:cubicBezTo>
                    <a:pt x="1936" y="42"/>
                    <a:pt x="1938" y="40"/>
                    <a:pt x="1938" y="40"/>
                  </a:cubicBezTo>
                  <a:cubicBezTo>
                    <a:pt x="1938" y="40"/>
                    <a:pt x="1936" y="41"/>
                    <a:pt x="1933" y="44"/>
                  </a:cubicBezTo>
                  <a:cubicBezTo>
                    <a:pt x="1930" y="48"/>
                    <a:pt x="1929" y="53"/>
                    <a:pt x="1929" y="53"/>
                  </a:cubicBezTo>
                  <a:cubicBezTo>
                    <a:pt x="1929" y="53"/>
                    <a:pt x="1930" y="45"/>
                    <a:pt x="1933" y="40"/>
                  </a:cubicBezTo>
                  <a:cubicBezTo>
                    <a:pt x="1936" y="36"/>
                    <a:pt x="1941" y="33"/>
                    <a:pt x="1946" y="33"/>
                  </a:cubicBezTo>
                  <a:cubicBezTo>
                    <a:pt x="1950" y="34"/>
                    <a:pt x="1949" y="34"/>
                    <a:pt x="1951" y="34"/>
                  </a:cubicBezTo>
                  <a:cubicBezTo>
                    <a:pt x="1954" y="35"/>
                    <a:pt x="1955" y="37"/>
                    <a:pt x="1955" y="37"/>
                  </a:cubicBezTo>
                  <a:close/>
                  <a:moveTo>
                    <a:pt x="1974" y="32"/>
                  </a:moveTo>
                  <a:cubicBezTo>
                    <a:pt x="1972" y="34"/>
                    <a:pt x="1969" y="35"/>
                    <a:pt x="1967" y="34"/>
                  </a:cubicBezTo>
                  <a:cubicBezTo>
                    <a:pt x="1963" y="32"/>
                    <a:pt x="1963" y="29"/>
                    <a:pt x="1960" y="26"/>
                  </a:cubicBezTo>
                  <a:cubicBezTo>
                    <a:pt x="1957" y="23"/>
                    <a:pt x="1950" y="26"/>
                    <a:pt x="1950" y="26"/>
                  </a:cubicBezTo>
                  <a:cubicBezTo>
                    <a:pt x="1950" y="26"/>
                    <a:pt x="1955" y="28"/>
                    <a:pt x="1957" y="29"/>
                  </a:cubicBezTo>
                  <a:cubicBezTo>
                    <a:pt x="1960" y="30"/>
                    <a:pt x="1961" y="33"/>
                    <a:pt x="1961" y="33"/>
                  </a:cubicBezTo>
                  <a:cubicBezTo>
                    <a:pt x="1961" y="33"/>
                    <a:pt x="1958" y="33"/>
                    <a:pt x="1953" y="31"/>
                  </a:cubicBezTo>
                  <a:cubicBezTo>
                    <a:pt x="1949" y="30"/>
                    <a:pt x="1946" y="27"/>
                    <a:pt x="1941" y="30"/>
                  </a:cubicBezTo>
                  <a:cubicBezTo>
                    <a:pt x="1937" y="34"/>
                    <a:pt x="1931" y="40"/>
                    <a:pt x="1931" y="40"/>
                  </a:cubicBezTo>
                  <a:cubicBezTo>
                    <a:pt x="1931" y="40"/>
                    <a:pt x="1933" y="35"/>
                    <a:pt x="1936" y="32"/>
                  </a:cubicBezTo>
                  <a:cubicBezTo>
                    <a:pt x="1937" y="31"/>
                    <a:pt x="1940" y="29"/>
                    <a:pt x="1942" y="26"/>
                  </a:cubicBezTo>
                  <a:cubicBezTo>
                    <a:pt x="1944" y="23"/>
                    <a:pt x="1943" y="22"/>
                    <a:pt x="1947" y="19"/>
                  </a:cubicBezTo>
                  <a:cubicBezTo>
                    <a:pt x="1950" y="15"/>
                    <a:pt x="1954" y="15"/>
                    <a:pt x="1954" y="15"/>
                  </a:cubicBezTo>
                  <a:cubicBezTo>
                    <a:pt x="1954" y="15"/>
                    <a:pt x="1952" y="17"/>
                    <a:pt x="1952" y="19"/>
                  </a:cubicBezTo>
                  <a:cubicBezTo>
                    <a:pt x="1951" y="20"/>
                    <a:pt x="1951" y="22"/>
                    <a:pt x="1951" y="22"/>
                  </a:cubicBezTo>
                  <a:cubicBezTo>
                    <a:pt x="1951" y="22"/>
                    <a:pt x="1952" y="20"/>
                    <a:pt x="1955" y="20"/>
                  </a:cubicBezTo>
                  <a:cubicBezTo>
                    <a:pt x="1958" y="20"/>
                    <a:pt x="1962" y="20"/>
                    <a:pt x="1964" y="23"/>
                  </a:cubicBezTo>
                  <a:cubicBezTo>
                    <a:pt x="1966" y="25"/>
                    <a:pt x="1966" y="27"/>
                    <a:pt x="1967" y="28"/>
                  </a:cubicBezTo>
                  <a:cubicBezTo>
                    <a:pt x="1968" y="30"/>
                    <a:pt x="1970" y="30"/>
                    <a:pt x="1970" y="30"/>
                  </a:cubicBezTo>
                  <a:cubicBezTo>
                    <a:pt x="1970" y="30"/>
                    <a:pt x="1969" y="28"/>
                    <a:pt x="1970" y="27"/>
                  </a:cubicBezTo>
                  <a:cubicBezTo>
                    <a:pt x="1971" y="26"/>
                    <a:pt x="1973" y="26"/>
                    <a:pt x="1974" y="26"/>
                  </a:cubicBezTo>
                  <a:cubicBezTo>
                    <a:pt x="1975" y="27"/>
                    <a:pt x="1977" y="29"/>
                    <a:pt x="1974" y="32"/>
                  </a:cubicBezTo>
                  <a:close/>
                  <a:moveTo>
                    <a:pt x="1940" y="65"/>
                  </a:moveTo>
                  <a:cubicBezTo>
                    <a:pt x="1940" y="65"/>
                    <a:pt x="1940" y="66"/>
                    <a:pt x="1939" y="68"/>
                  </a:cubicBezTo>
                  <a:cubicBezTo>
                    <a:pt x="1938" y="69"/>
                    <a:pt x="1935" y="70"/>
                    <a:pt x="1935" y="73"/>
                  </a:cubicBezTo>
                  <a:cubicBezTo>
                    <a:pt x="1934" y="75"/>
                    <a:pt x="1934" y="77"/>
                    <a:pt x="1932" y="78"/>
                  </a:cubicBezTo>
                  <a:cubicBezTo>
                    <a:pt x="1930" y="80"/>
                    <a:pt x="1927" y="79"/>
                    <a:pt x="1926" y="77"/>
                  </a:cubicBezTo>
                  <a:cubicBezTo>
                    <a:pt x="1925" y="75"/>
                    <a:pt x="1926" y="72"/>
                    <a:pt x="1930" y="69"/>
                  </a:cubicBezTo>
                  <a:cubicBezTo>
                    <a:pt x="1933" y="66"/>
                    <a:pt x="1936" y="67"/>
                    <a:pt x="1938" y="66"/>
                  </a:cubicBezTo>
                  <a:cubicBezTo>
                    <a:pt x="1939" y="66"/>
                    <a:pt x="1940" y="65"/>
                    <a:pt x="1940" y="65"/>
                  </a:cubicBezTo>
                  <a:close/>
                  <a:moveTo>
                    <a:pt x="1931" y="59"/>
                  </a:moveTo>
                  <a:cubicBezTo>
                    <a:pt x="1931" y="59"/>
                    <a:pt x="1931" y="62"/>
                    <a:pt x="1930" y="64"/>
                  </a:cubicBezTo>
                  <a:cubicBezTo>
                    <a:pt x="1930" y="66"/>
                    <a:pt x="1928" y="68"/>
                    <a:pt x="1926" y="69"/>
                  </a:cubicBezTo>
                  <a:cubicBezTo>
                    <a:pt x="1925" y="70"/>
                    <a:pt x="1924" y="72"/>
                    <a:pt x="1924" y="72"/>
                  </a:cubicBezTo>
                  <a:cubicBezTo>
                    <a:pt x="1924" y="72"/>
                    <a:pt x="1924" y="70"/>
                    <a:pt x="1922" y="69"/>
                  </a:cubicBezTo>
                  <a:cubicBezTo>
                    <a:pt x="1920" y="68"/>
                    <a:pt x="1919" y="66"/>
                    <a:pt x="1918" y="64"/>
                  </a:cubicBezTo>
                  <a:cubicBezTo>
                    <a:pt x="1917" y="62"/>
                    <a:pt x="1917" y="59"/>
                    <a:pt x="1917" y="59"/>
                  </a:cubicBezTo>
                  <a:cubicBezTo>
                    <a:pt x="1917" y="59"/>
                    <a:pt x="1918" y="60"/>
                    <a:pt x="1919" y="60"/>
                  </a:cubicBezTo>
                  <a:cubicBezTo>
                    <a:pt x="1921" y="61"/>
                    <a:pt x="1922" y="62"/>
                    <a:pt x="1923" y="63"/>
                  </a:cubicBezTo>
                  <a:cubicBezTo>
                    <a:pt x="1924" y="64"/>
                    <a:pt x="1924" y="66"/>
                    <a:pt x="1924" y="66"/>
                  </a:cubicBezTo>
                  <a:cubicBezTo>
                    <a:pt x="1924" y="66"/>
                    <a:pt x="1925" y="64"/>
                    <a:pt x="1925" y="63"/>
                  </a:cubicBezTo>
                  <a:cubicBezTo>
                    <a:pt x="1926" y="62"/>
                    <a:pt x="1928" y="61"/>
                    <a:pt x="1929" y="60"/>
                  </a:cubicBezTo>
                  <a:cubicBezTo>
                    <a:pt x="1930" y="60"/>
                    <a:pt x="1931" y="59"/>
                    <a:pt x="1931" y="59"/>
                  </a:cubicBezTo>
                  <a:close/>
                  <a:moveTo>
                    <a:pt x="1924" y="41"/>
                  </a:moveTo>
                  <a:cubicBezTo>
                    <a:pt x="1924" y="41"/>
                    <a:pt x="1924" y="41"/>
                    <a:pt x="1924" y="41"/>
                  </a:cubicBezTo>
                  <a:cubicBezTo>
                    <a:pt x="1924" y="41"/>
                    <a:pt x="1924" y="41"/>
                    <a:pt x="1924" y="41"/>
                  </a:cubicBezTo>
                  <a:close/>
                  <a:moveTo>
                    <a:pt x="1925" y="44"/>
                  </a:moveTo>
                  <a:cubicBezTo>
                    <a:pt x="1926" y="47"/>
                    <a:pt x="1927" y="48"/>
                    <a:pt x="1928" y="51"/>
                  </a:cubicBezTo>
                  <a:cubicBezTo>
                    <a:pt x="1928" y="52"/>
                    <a:pt x="1927" y="54"/>
                    <a:pt x="1926" y="56"/>
                  </a:cubicBezTo>
                  <a:cubicBezTo>
                    <a:pt x="1924" y="58"/>
                    <a:pt x="1924" y="60"/>
                    <a:pt x="1924" y="60"/>
                  </a:cubicBezTo>
                  <a:cubicBezTo>
                    <a:pt x="1924" y="60"/>
                    <a:pt x="1924" y="58"/>
                    <a:pt x="1922" y="56"/>
                  </a:cubicBezTo>
                  <a:cubicBezTo>
                    <a:pt x="1921" y="54"/>
                    <a:pt x="1921" y="52"/>
                    <a:pt x="1921" y="51"/>
                  </a:cubicBezTo>
                  <a:cubicBezTo>
                    <a:pt x="1921" y="48"/>
                    <a:pt x="1922" y="47"/>
                    <a:pt x="1923" y="44"/>
                  </a:cubicBezTo>
                  <a:cubicBezTo>
                    <a:pt x="1924" y="42"/>
                    <a:pt x="1924" y="42"/>
                    <a:pt x="1924" y="41"/>
                  </a:cubicBezTo>
                  <a:cubicBezTo>
                    <a:pt x="1924" y="42"/>
                    <a:pt x="1924" y="42"/>
                    <a:pt x="1925" y="44"/>
                  </a:cubicBezTo>
                  <a:close/>
                  <a:moveTo>
                    <a:pt x="1919" y="4"/>
                  </a:moveTo>
                  <a:cubicBezTo>
                    <a:pt x="1921" y="2"/>
                    <a:pt x="1922" y="1"/>
                    <a:pt x="1922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927" y="1"/>
                    <a:pt x="1928" y="2"/>
                    <a:pt x="1929" y="4"/>
                  </a:cubicBezTo>
                  <a:cubicBezTo>
                    <a:pt x="1931" y="6"/>
                    <a:pt x="1932" y="9"/>
                    <a:pt x="1932" y="12"/>
                  </a:cubicBezTo>
                  <a:cubicBezTo>
                    <a:pt x="1932" y="16"/>
                    <a:pt x="1930" y="19"/>
                    <a:pt x="1928" y="22"/>
                  </a:cubicBezTo>
                  <a:cubicBezTo>
                    <a:pt x="1926" y="24"/>
                    <a:pt x="1927" y="28"/>
                    <a:pt x="1927" y="28"/>
                  </a:cubicBezTo>
                  <a:cubicBezTo>
                    <a:pt x="1927" y="28"/>
                    <a:pt x="1928" y="27"/>
                    <a:pt x="1929" y="26"/>
                  </a:cubicBezTo>
                  <a:cubicBezTo>
                    <a:pt x="1930" y="25"/>
                    <a:pt x="1931" y="23"/>
                    <a:pt x="1931" y="20"/>
                  </a:cubicBezTo>
                  <a:cubicBezTo>
                    <a:pt x="1932" y="18"/>
                    <a:pt x="1934" y="15"/>
                    <a:pt x="1936" y="13"/>
                  </a:cubicBezTo>
                  <a:cubicBezTo>
                    <a:pt x="1938" y="11"/>
                    <a:pt x="1943" y="11"/>
                    <a:pt x="1943" y="11"/>
                  </a:cubicBezTo>
                  <a:cubicBezTo>
                    <a:pt x="1943" y="11"/>
                    <a:pt x="1941" y="13"/>
                    <a:pt x="1939" y="15"/>
                  </a:cubicBezTo>
                  <a:cubicBezTo>
                    <a:pt x="1938" y="16"/>
                    <a:pt x="1938" y="19"/>
                    <a:pt x="1937" y="23"/>
                  </a:cubicBezTo>
                  <a:cubicBezTo>
                    <a:pt x="1936" y="27"/>
                    <a:pt x="1933" y="28"/>
                    <a:pt x="1931" y="32"/>
                  </a:cubicBezTo>
                  <a:cubicBezTo>
                    <a:pt x="1929" y="36"/>
                    <a:pt x="1930" y="47"/>
                    <a:pt x="1930" y="47"/>
                  </a:cubicBezTo>
                  <a:cubicBezTo>
                    <a:pt x="1930" y="47"/>
                    <a:pt x="1929" y="39"/>
                    <a:pt x="1928" y="36"/>
                  </a:cubicBezTo>
                  <a:cubicBezTo>
                    <a:pt x="1926" y="32"/>
                    <a:pt x="1925" y="32"/>
                    <a:pt x="1925" y="28"/>
                  </a:cubicBezTo>
                  <a:cubicBezTo>
                    <a:pt x="1925" y="24"/>
                    <a:pt x="1926" y="20"/>
                    <a:pt x="1927" y="17"/>
                  </a:cubicBezTo>
                  <a:cubicBezTo>
                    <a:pt x="1928" y="14"/>
                    <a:pt x="1929" y="14"/>
                    <a:pt x="1928" y="12"/>
                  </a:cubicBezTo>
                  <a:cubicBezTo>
                    <a:pt x="1928" y="10"/>
                    <a:pt x="1927" y="9"/>
                    <a:pt x="1926" y="7"/>
                  </a:cubicBezTo>
                  <a:cubicBezTo>
                    <a:pt x="1925" y="6"/>
                    <a:pt x="1924" y="3"/>
                    <a:pt x="1924" y="3"/>
                  </a:cubicBezTo>
                  <a:cubicBezTo>
                    <a:pt x="1924" y="3"/>
                    <a:pt x="1923" y="6"/>
                    <a:pt x="1922" y="7"/>
                  </a:cubicBezTo>
                  <a:cubicBezTo>
                    <a:pt x="1922" y="9"/>
                    <a:pt x="1920" y="10"/>
                    <a:pt x="1920" y="12"/>
                  </a:cubicBezTo>
                  <a:cubicBezTo>
                    <a:pt x="1920" y="14"/>
                    <a:pt x="1920" y="14"/>
                    <a:pt x="1921" y="17"/>
                  </a:cubicBezTo>
                  <a:cubicBezTo>
                    <a:pt x="1922" y="20"/>
                    <a:pt x="1923" y="24"/>
                    <a:pt x="1923" y="28"/>
                  </a:cubicBezTo>
                  <a:cubicBezTo>
                    <a:pt x="1923" y="32"/>
                    <a:pt x="1922" y="32"/>
                    <a:pt x="1921" y="36"/>
                  </a:cubicBezTo>
                  <a:cubicBezTo>
                    <a:pt x="1919" y="39"/>
                    <a:pt x="1919" y="47"/>
                    <a:pt x="1919" y="47"/>
                  </a:cubicBezTo>
                  <a:cubicBezTo>
                    <a:pt x="1919" y="47"/>
                    <a:pt x="1920" y="36"/>
                    <a:pt x="1917" y="32"/>
                  </a:cubicBezTo>
                  <a:cubicBezTo>
                    <a:pt x="1915" y="28"/>
                    <a:pt x="1912" y="27"/>
                    <a:pt x="1911" y="23"/>
                  </a:cubicBezTo>
                  <a:cubicBezTo>
                    <a:pt x="1910" y="19"/>
                    <a:pt x="1910" y="16"/>
                    <a:pt x="1909" y="15"/>
                  </a:cubicBezTo>
                  <a:cubicBezTo>
                    <a:pt x="1907" y="13"/>
                    <a:pt x="1905" y="11"/>
                    <a:pt x="1905" y="11"/>
                  </a:cubicBezTo>
                  <a:cubicBezTo>
                    <a:pt x="1905" y="11"/>
                    <a:pt x="1910" y="11"/>
                    <a:pt x="1912" y="13"/>
                  </a:cubicBezTo>
                  <a:cubicBezTo>
                    <a:pt x="1915" y="15"/>
                    <a:pt x="1916" y="18"/>
                    <a:pt x="1917" y="20"/>
                  </a:cubicBezTo>
                  <a:cubicBezTo>
                    <a:pt x="1918" y="23"/>
                    <a:pt x="1918" y="25"/>
                    <a:pt x="1919" y="26"/>
                  </a:cubicBezTo>
                  <a:cubicBezTo>
                    <a:pt x="1920" y="27"/>
                    <a:pt x="1922" y="28"/>
                    <a:pt x="1922" y="28"/>
                  </a:cubicBezTo>
                  <a:cubicBezTo>
                    <a:pt x="1922" y="28"/>
                    <a:pt x="1922" y="24"/>
                    <a:pt x="1920" y="22"/>
                  </a:cubicBezTo>
                  <a:cubicBezTo>
                    <a:pt x="1919" y="19"/>
                    <a:pt x="1917" y="16"/>
                    <a:pt x="1916" y="12"/>
                  </a:cubicBezTo>
                  <a:cubicBezTo>
                    <a:pt x="1916" y="9"/>
                    <a:pt x="1917" y="6"/>
                    <a:pt x="1919" y="4"/>
                  </a:cubicBezTo>
                  <a:close/>
                  <a:moveTo>
                    <a:pt x="2094" y="96"/>
                  </a:moveTo>
                  <a:cubicBezTo>
                    <a:pt x="2094" y="117"/>
                    <a:pt x="2074" y="132"/>
                    <a:pt x="2070" y="134"/>
                  </a:cubicBezTo>
                  <a:cubicBezTo>
                    <a:pt x="2066" y="137"/>
                    <a:pt x="2068" y="136"/>
                    <a:pt x="2068" y="138"/>
                  </a:cubicBezTo>
                  <a:cubicBezTo>
                    <a:pt x="2068" y="141"/>
                    <a:pt x="2063" y="145"/>
                    <a:pt x="2059" y="144"/>
                  </a:cubicBezTo>
                  <a:cubicBezTo>
                    <a:pt x="2056" y="142"/>
                    <a:pt x="2060" y="142"/>
                    <a:pt x="2063" y="138"/>
                  </a:cubicBezTo>
                  <a:cubicBezTo>
                    <a:pt x="2063" y="137"/>
                    <a:pt x="2062" y="139"/>
                    <a:pt x="2052" y="139"/>
                  </a:cubicBezTo>
                  <a:cubicBezTo>
                    <a:pt x="2042" y="139"/>
                    <a:pt x="2040" y="126"/>
                    <a:pt x="2039" y="127"/>
                  </a:cubicBezTo>
                  <a:cubicBezTo>
                    <a:pt x="2038" y="129"/>
                    <a:pt x="2034" y="128"/>
                    <a:pt x="2033" y="127"/>
                  </a:cubicBezTo>
                  <a:cubicBezTo>
                    <a:pt x="2032" y="126"/>
                    <a:pt x="2033" y="123"/>
                    <a:pt x="2035" y="122"/>
                  </a:cubicBezTo>
                  <a:cubicBezTo>
                    <a:pt x="2037" y="122"/>
                    <a:pt x="2039" y="123"/>
                    <a:pt x="2039" y="122"/>
                  </a:cubicBezTo>
                  <a:cubicBezTo>
                    <a:pt x="2040" y="113"/>
                    <a:pt x="2049" y="116"/>
                    <a:pt x="2050" y="119"/>
                  </a:cubicBezTo>
                  <a:cubicBezTo>
                    <a:pt x="2050" y="122"/>
                    <a:pt x="2047" y="124"/>
                    <a:pt x="2044" y="124"/>
                  </a:cubicBezTo>
                  <a:cubicBezTo>
                    <a:pt x="2043" y="124"/>
                    <a:pt x="2042" y="123"/>
                    <a:pt x="2042" y="126"/>
                  </a:cubicBezTo>
                  <a:cubicBezTo>
                    <a:pt x="2042" y="129"/>
                    <a:pt x="2048" y="136"/>
                    <a:pt x="2055" y="136"/>
                  </a:cubicBezTo>
                  <a:cubicBezTo>
                    <a:pt x="2063" y="136"/>
                    <a:pt x="2068" y="136"/>
                    <a:pt x="2080" y="122"/>
                  </a:cubicBezTo>
                  <a:cubicBezTo>
                    <a:pt x="2093" y="108"/>
                    <a:pt x="2091" y="92"/>
                    <a:pt x="2089" y="90"/>
                  </a:cubicBezTo>
                  <a:cubicBezTo>
                    <a:pt x="2087" y="88"/>
                    <a:pt x="2085" y="85"/>
                    <a:pt x="2089" y="85"/>
                  </a:cubicBezTo>
                  <a:cubicBezTo>
                    <a:pt x="2092" y="85"/>
                    <a:pt x="2094" y="89"/>
                    <a:pt x="2094" y="96"/>
                  </a:cubicBezTo>
                  <a:close/>
                  <a:moveTo>
                    <a:pt x="2073" y="116"/>
                  </a:moveTo>
                  <a:cubicBezTo>
                    <a:pt x="2073" y="124"/>
                    <a:pt x="2071" y="127"/>
                    <a:pt x="2067" y="130"/>
                  </a:cubicBezTo>
                  <a:cubicBezTo>
                    <a:pt x="2064" y="133"/>
                    <a:pt x="2069" y="126"/>
                    <a:pt x="2069" y="119"/>
                  </a:cubicBezTo>
                  <a:cubicBezTo>
                    <a:pt x="2069" y="115"/>
                    <a:pt x="2065" y="111"/>
                    <a:pt x="2065" y="111"/>
                  </a:cubicBezTo>
                  <a:cubicBezTo>
                    <a:pt x="2064" y="111"/>
                    <a:pt x="2070" y="121"/>
                    <a:pt x="2065" y="128"/>
                  </a:cubicBezTo>
                  <a:cubicBezTo>
                    <a:pt x="2060" y="135"/>
                    <a:pt x="2058" y="133"/>
                    <a:pt x="2058" y="133"/>
                  </a:cubicBezTo>
                  <a:cubicBezTo>
                    <a:pt x="2058" y="133"/>
                    <a:pt x="2061" y="133"/>
                    <a:pt x="2062" y="128"/>
                  </a:cubicBezTo>
                  <a:cubicBezTo>
                    <a:pt x="2062" y="123"/>
                    <a:pt x="2060" y="121"/>
                    <a:pt x="2057" y="119"/>
                  </a:cubicBezTo>
                  <a:cubicBezTo>
                    <a:pt x="2053" y="117"/>
                    <a:pt x="2052" y="116"/>
                    <a:pt x="2052" y="115"/>
                  </a:cubicBezTo>
                  <a:cubicBezTo>
                    <a:pt x="2055" y="113"/>
                    <a:pt x="2061" y="116"/>
                    <a:pt x="2064" y="123"/>
                  </a:cubicBezTo>
                  <a:cubicBezTo>
                    <a:pt x="2064" y="123"/>
                    <a:pt x="2065" y="113"/>
                    <a:pt x="2060" y="110"/>
                  </a:cubicBezTo>
                  <a:cubicBezTo>
                    <a:pt x="2056" y="107"/>
                    <a:pt x="2053" y="103"/>
                    <a:pt x="2054" y="102"/>
                  </a:cubicBezTo>
                  <a:cubicBezTo>
                    <a:pt x="2056" y="101"/>
                    <a:pt x="2065" y="106"/>
                    <a:pt x="2067" y="110"/>
                  </a:cubicBezTo>
                  <a:cubicBezTo>
                    <a:pt x="2066" y="108"/>
                    <a:pt x="2064" y="103"/>
                    <a:pt x="2065" y="103"/>
                  </a:cubicBezTo>
                  <a:cubicBezTo>
                    <a:pt x="2067" y="103"/>
                    <a:pt x="2073" y="107"/>
                    <a:pt x="2073" y="116"/>
                  </a:cubicBezTo>
                  <a:close/>
                  <a:moveTo>
                    <a:pt x="2084" y="88"/>
                  </a:moveTo>
                  <a:cubicBezTo>
                    <a:pt x="2086" y="92"/>
                    <a:pt x="2087" y="100"/>
                    <a:pt x="2084" y="106"/>
                  </a:cubicBezTo>
                  <a:cubicBezTo>
                    <a:pt x="2082" y="113"/>
                    <a:pt x="2082" y="114"/>
                    <a:pt x="2083" y="107"/>
                  </a:cubicBezTo>
                  <a:cubicBezTo>
                    <a:pt x="2083" y="100"/>
                    <a:pt x="2083" y="99"/>
                    <a:pt x="2081" y="94"/>
                  </a:cubicBezTo>
                  <a:cubicBezTo>
                    <a:pt x="2079" y="89"/>
                    <a:pt x="2075" y="86"/>
                    <a:pt x="2075" y="86"/>
                  </a:cubicBezTo>
                  <a:cubicBezTo>
                    <a:pt x="2075" y="86"/>
                    <a:pt x="2077" y="89"/>
                    <a:pt x="2078" y="95"/>
                  </a:cubicBezTo>
                  <a:cubicBezTo>
                    <a:pt x="2079" y="101"/>
                    <a:pt x="2080" y="109"/>
                    <a:pt x="2079" y="113"/>
                  </a:cubicBezTo>
                  <a:cubicBezTo>
                    <a:pt x="2079" y="117"/>
                    <a:pt x="2076" y="122"/>
                    <a:pt x="2076" y="122"/>
                  </a:cubicBezTo>
                  <a:cubicBezTo>
                    <a:pt x="2076" y="122"/>
                    <a:pt x="2081" y="109"/>
                    <a:pt x="2075" y="103"/>
                  </a:cubicBezTo>
                  <a:cubicBezTo>
                    <a:pt x="2068" y="96"/>
                    <a:pt x="2066" y="97"/>
                    <a:pt x="2066" y="97"/>
                  </a:cubicBezTo>
                  <a:cubicBezTo>
                    <a:pt x="2066" y="97"/>
                    <a:pt x="2067" y="95"/>
                    <a:pt x="2070" y="95"/>
                  </a:cubicBezTo>
                  <a:cubicBezTo>
                    <a:pt x="2072" y="95"/>
                    <a:pt x="2075" y="97"/>
                    <a:pt x="2075" y="97"/>
                  </a:cubicBezTo>
                  <a:cubicBezTo>
                    <a:pt x="2075" y="97"/>
                    <a:pt x="2075" y="93"/>
                    <a:pt x="2071" y="91"/>
                  </a:cubicBezTo>
                  <a:cubicBezTo>
                    <a:pt x="2068" y="89"/>
                    <a:pt x="2065" y="87"/>
                    <a:pt x="2063" y="89"/>
                  </a:cubicBezTo>
                  <a:cubicBezTo>
                    <a:pt x="2062" y="90"/>
                    <a:pt x="2062" y="92"/>
                    <a:pt x="2060" y="92"/>
                  </a:cubicBezTo>
                  <a:cubicBezTo>
                    <a:pt x="2055" y="93"/>
                    <a:pt x="2056" y="88"/>
                    <a:pt x="2059" y="86"/>
                  </a:cubicBezTo>
                  <a:cubicBezTo>
                    <a:pt x="2062" y="84"/>
                    <a:pt x="2061" y="85"/>
                    <a:pt x="2064" y="85"/>
                  </a:cubicBezTo>
                  <a:cubicBezTo>
                    <a:pt x="2066" y="85"/>
                    <a:pt x="2069" y="86"/>
                    <a:pt x="2069" y="86"/>
                  </a:cubicBezTo>
                  <a:cubicBezTo>
                    <a:pt x="2069" y="86"/>
                    <a:pt x="2069" y="84"/>
                    <a:pt x="2066" y="80"/>
                  </a:cubicBezTo>
                  <a:cubicBezTo>
                    <a:pt x="2063" y="77"/>
                    <a:pt x="2063" y="78"/>
                    <a:pt x="2061" y="79"/>
                  </a:cubicBezTo>
                  <a:cubicBezTo>
                    <a:pt x="2060" y="80"/>
                    <a:pt x="2058" y="81"/>
                    <a:pt x="2056" y="79"/>
                  </a:cubicBezTo>
                  <a:cubicBezTo>
                    <a:pt x="2055" y="77"/>
                    <a:pt x="2057" y="75"/>
                    <a:pt x="2059" y="74"/>
                  </a:cubicBezTo>
                  <a:cubicBezTo>
                    <a:pt x="2062" y="74"/>
                    <a:pt x="2067" y="77"/>
                    <a:pt x="2067" y="77"/>
                  </a:cubicBezTo>
                  <a:cubicBezTo>
                    <a:pt x="2067" y="77"/>
                    <a:pt x="2065" y="76"/>
                    <a:pt x="2065" y="72"/>
                  </a:cubicBezTo>
                  <a:cubicBezTo>
                    <a:pt x="2065" y="68"/>
                    <a:pt x="2068" y="66"/>
                    <a:pt x="2070" y="66"/>
                  </a:cubicBezTo>
                  <a:cubicBezTo>
                    <a:pt x="2073" y="66"/>
                    <a:pt x="2075" y="67"/>
                    <a:pt x="2075" y="69"/>
                  </a:cubicBezTo>
                  <a:cubicBezTo>
                    <a:pt x="2075" y="71"/>
                    <a:pt x="2073" y="71"/>
                    <a:pt x="2072" y="71"/>
                  </a:cubicBezTo>
                  <a:cubicBezTo>
                    <a:pt x="2070" y="71"/>
                    <a:pt x="2067" y="70"/>
                    <a:pt x="2069" y="73"/>
                  </a:cubicBezTo>
                  <a:cubicBezTo>
                    <a:pt x="2071" y="76"/>
                    <a:pt x="2073" y="78"/>
                    <a:pt x="2074" y="78"/>
                  </a:cubicBezTo>
                  <a:cubicBezTo>
                    <a:pt x="2075" y="79"/>
                    <a:pt x="2073" y="75"/>
                    <a:pt x="2075" y="73"/>
                  </a:cubicBezTo>
                  <a:cubicBezTo>
                    <a:pt x="2078" y="71"/>
                    <a:pt x="2079" y="71"/>
                    <a:pt x="2081" y="72"/>
                  </a:cubicBezTo>
                  <a:cubicBezTo>
                    <a:pt x="2082" y="73"/>
                    <a:pt x="2084" y="77"/>
                    <a:pt x="2080" y="78"/>
                  </a:cubicBezTo>
                  <a:cubicBezTo>
                    <a:pt x="2077" y="78"/>
                    <a:pt x="2077" y="78"/>
                    <a:pt x="2078" y="80"/>
                  </a:cubicBezTo>
                  <a:cubicBezTo>
                    <a:pt x="2078" y="82"/>
                    <a:pt x="2083" y="84"/>
                    <a:pt x="2084" y="88"/>
                  </a:cubicBezTo>
                  <a:close/>
                  <a:moveTo>
                    <a:pt x="2095" y="80"/>
                  </a:moveTo>
                  <a:cubicBezTo>
                    <a:pt x="2095" y="84"/>
                    <a:pt x="2096" y="87"/>
                    <a:pt x="2096" y="89"/>
                  </a:cubicBezTo>
                  <a:cubicBezTo>
                    <a:pt x="2096" y="87"/>
                    <a:pt x="2095" y="84"/>
                    <a:pt x="2093" y="82"/>
                  </a:cubicBezTo>
                  <a:cubicBezTo>
                    <a:pt x="2090" y="78"/>
                    <a:pt x="2090" y="80"/>
                    <a:pt x="2089" y="80"/>
                  </a:cubicBezTo>
                  <a:cubicBezTo>
                    <a:pt x="2087" y="80"/>
                    <a:pt x="2086" y="82"/>
                    <a:pt x="2085" y="82"/>
                  </a:cubicBezTo>
                  <a:cubicBezTo>
                    <a:pt x="2084" y="82"/>
                    <a:pt x="2082" y="80"/>
                    <a:pt x="2083" y="78"/>
                  </a:cubicBezTo>
                  <a:cubicBezTo>
                    <a:pt x="2084" y="77"/>
                    <a:pt x="2085" y="75"/>
                    <a:pt x="2087" y="75"/>
                  </a:cubicBezTo>
                  <a:cubicBezTo>
                    <a:pt x="2088" y="75"/>
                    <a:pt x="2091" y="76"/>
                    <a:pt x="2091" y="76"/>
                  </a:cubicBezTo>
                  <a:cubicBezTo>
                    <a:pt x="2091" y="76"/>
                    <a:pt x="2092" y="73"/>
                    <a:pt x="2090" y="70"/>
                  </a:cubicBezTo>
                  <a:cubicBezTo>
                    <a:pt x="2089" y="68"/>
                    <a:pt x="2088" y="64"/>
                    <a:pt x="2085" y="61"/>
                  </a:cubicBezTo>
                  <a:cubicBezTo>
                    <a:pt x="2082" y="59"/>
                    <a:pt x="2081" y="59"/>
                    <a:pt x="2080" y="59"/>
                  </a:cubicBezTo>
                  <a:cubicBezTo>
                    <a:pt x="2079" y="59"/>
                    <a:pt x="2080" y="62"/>
                    <a:pt x="2079" y="63"/>
                  </a:cubicBezTo>
                  <a:cubicBezTo>
                    <a:pt x="2079" y="63"/>
                    <a:pt x="2076" y="64"/>
                    <a:pt x="2074" y="62"/>
                  </a:cubicBezTo>
                  <a:cubicBezTo>
                    <a:pt x="2072" y="59"/>
                    <a:pt x="2074" y="56"/>
                    <a:pt x="2077" y="55"/>
                  </a:cubicBezTo>
                  <a:cubicBezTo>
                    <a:pt x="2080" y="54"/>
                    <a:pt x="2082" y="55"/>
                    <a:pt x="2085" y="57"/>
                  </a:cubicBezTo>
                  <a:cubicBezTo>
                    <a:pt x="2087" y="60"/>
                    <a:pt x="2091" y="66"/>
                    <a:pt x="2091" y="66"/>
                  </a:cubicBezTo>
                  <a:cubicBezTo>
                    <a:pt x="2091" y="66"/>
                    <a:pt x="2092" y="55"/>
                    <a:pt x="2082" y="50"/>
                  </a:cubicBezTo>
                  <a:cubicBezTo>
                    <a:pt x="2077" y="47"/>
                    <a:pt x="2076" y="46"/>
                    <a:pt x="2073" y="48"/>
                  </a:cubicBezTo>
                  <a:cubicBezTo>
                    <a:pt x="2071" y="51"/>
                    <a:pt x="2067" y="49"/>
                    <a:pt x="2067" y="46"/>
                  </a:cubicBezTo>
                  <a:cubicBezTo>
                    <a:pt x="2067" y="43"/>
                    <a:pt x="2072" y="41"/>
                    <a:pt x="2074" y="42"/>
                  </a:cubicBezTo>
                  <a:cubicBezTo>
                    <a:pt x="2077" y="43"/>
                    <a:pt x="2079" y="43"/>
                    <a:pt x="2080" y="44"/>
                  </a:cubicBezTo>
                  <a:cubicBezTo>
                    <a:pt x="2081" y="45"/>
                    <a:pt x="2078" y="41"/>
                    <a:pt x="2072" y="41"/>
                  </a:cubicBezTo>
                  <a:cubicBezTo>
                    <a:pt x="2066" y="41"/>
                    <a:pt x="2062" y="46"/>
                    <a:pt x="2061" y="47"/>
                  </a:cubicBezTo>
                  <a:cubicBezTo>
                    <a:pt x="2061" y="49"/>
                    <a:pt x="2060" y="54"/>
                    <a:pt x="2061" y="55"/>
                  </a:cubicBezTo>
                  <a:cubicBezTo>
                    <a:pt x="2062" y="56"/>
                    <a:pt x="2063" y="56"/>
                    <a:pt x="2064" y="56"/>
                  </a:cubicBezTo>
                  <a:cubicBezTo>
                    <a:pt x="2065" y="55"/>
                    <a:pt x="2065" y="51"/>
                    <a:pt x="2067" y="51"/>
                  </a:cubicBezTo>
                  <a:cubicBezTo>
                    <a:pt x="2070" y="52"/>
                    <a:pt x="2071" y="57"/>
                    <a:pt x="2069" y="59"/>
                  </a:cubicBezTo>
                  <a:cubicBezTo>
                    <a:pt x="2067" y="61"/>
                    <a:pt x="2065" y="63"/>
                    <a:pt x="2060" y="61"/>
                  </a:cubicBezTo>
                  <a:cubicBezTo>
                    <a:pt x="2056" y="58"/>
                    <a:pt x="2057" y="53"/>
                    <a:pt x="2057" y="53"/>
                  </a:cubicBezTo>
                  <a:cubicBezTo>
                    <a:pt x="2057" y="53"/>
                    <a:pt x="2053" y="57"/>
                    <a:pt x="2049" y="55"/>
                  </a:cubicBezTo>
                  <a:cubicBezTo>
                    <a:pt x="2046" y="52"/>
                    <a:pt x="2049" y="51"/>
                    <a:pt x="2051" y="51"/>
                  </a:cubicBezTo>
                  <a:cubicBezTo>
                    <a:pt x="2053" y="51"/>
                    <a:pt x="2058" y="42"/>
                    <a:pt x="2064" y="40"/>
                  </a:cubicBezTo>
                  <a:cubicBezTo>
                    <a:pt x="2069" y="38"/>
                    <a:pt x="2075" y="39"/>
                    <a:pt x="2075" y="39"/>
                  </a:cubicBezTo>
                  <a:cubicBezTo>
                    <a:pt x="2075" y="39"/>
                    <a:pt x="2069" y="35"/>
                    <a:pt x="2066" y="35"/>
                  </a:cubicBezTo>
                  <a:cubicBezTo>
                    <a:pt x="2064" y="35"/>
                    <a:pt x="2061" y="34"/>
                    <a:pt x="2059" y="36"/>
                  </a:cubicBezTo>
                  <a:cubicBezTo>
                    <a:pt x="2057" y="38"/>
                    <a:pt x="2058" y="37"/>
                    <a:pt x="2059" y="38"/>
                  </a:cubicBezTo>
                  <a:cubicBezTo>
                    <a:pt x="2060" y="38"/>
                    <a:pt x="2060" y="42"/>
                    <a:pt x="2056" y="40"/>
                  </a:cubicBezTo>
                  <a:cubicBezTo>
                    <a:pt x="2052" y="38"/>
                    <a:pt x="2053" y="36"/>
                    <a:pt x="2054" y="35"/>
                  </a:cubicBezTo>
                  <a:cubicBezTo>
                    <a:pt x="2055" y="34"/>
                    <a:pt x="2057" y="32"/>
                    <a:pt x="2059" y="32"/>
                  </a:cubicBezTo>
                  <a:cubicBezTo>
                    <a:pt x="2062" y="32"/>
                    <a:pt x="2066" y="33"/>
                    <a:pt x="2066" y="33"/>
                  </a:cubicBezTo>
                  <a:cubicBezTo>
                    <a:pt x="2066" y="33"/>
                    <a:pt x="2064" y="32"/>
                    <a:pt x="2064" y="30"/>
                  </a:cubicBezTo>
                  <a:cubicBezTo>
                    <a:pt x="2063" y="28"/>
                    <a:pt x="2065" y="27"/>
                    <a:pt x="2065" y="27"/>
                  </a:cubicBezTo>
                  <a:cubicBezTo>
                    <a:pt x="2065" y="27"/>
                    <a:pt x="2065" y="28"/>
                    <a:pt x="2066" y="29"/>
                  </a:cubicBezTo>
                  <a:cubicBezTo>
                    <a:pt x="2066" y="30"/>
                    <a:pt x="2069" y="34"/>
                    <a:pt x="2072" y="35"/>
                  </a:cubicBezTo>
                  <a:cubicBezTo>
                    <a:pt x="2076" y="37"/>
                    <a:pt x="2085" y="44"/>
                    <a:pt x="2089" y="49"/>
                  </a:cubicBezTo>
                  <a:cubicBezTo>
                    <a:pt x="2093" y="55"/>
                    <a:pt x="2096" y="63"/>
                    <a:pt x="2095" y="69"/>
                  </a:cubicBezTo>
                  <a:cubicBezTo>
                    <a:pt x="2095" y="75"/>
                    <a:pt x="2094" y="76"/>
                    <a:pt x="2095" y="80"/>
                  </a:cubicBezTo>
                  <a:close/>
                  <a:moveTo>
                    <a:pt x="2096" y="89"/>
                  </a:moveTo>
                  <a:cubicBezTo>
                    <a:pt x="2096" y="89"/>
                    <a:pt x="2096" y="89"/>
                    <a:pt x="2096" y="89"/>
                  </a:cubicBezTo>
                  <a:cubicBezTo>
                    <a:pt x="2096" y="89"/>
                    <a:pt x="2096" y="89"/>
                    <a:pt x="2096" y="89"/>
                  </a:cubicBezTo>
                  <a:close/>
                  <a:moveTo>
                    <a:pt x="2080" y="37"/>
                  </a:moveTo>
                  <a:cubicBezTo>
                    <a:pt x="2080" y="37"/>
                    <a:pt x="2075" y="25"/>
                    <a:pt x="2068" y="20"/>
                  </a:cubicBezTo>
                  <a:cubicBezTo>
                    <a:pt x="2064" y="18"/>
                    <a:pt x="2061" y="19"/>
                    <a:pt x="2056" y="18"/>
                  </a:cubicBezTo>
                  <a:cubicBezTo>
                    <a:pt x="2051" y="18"/>
                    <a:pt x="2047" y="20"/>
                    <a:pt x="2047" y="20"/>
                  </a:cubicBezTo>
                  <a:cubicBezTo>
                    <a:pt x="2047" y="20"/>
                    <a:pt x="2049" y="22"/>
                    <a:pt x="2052" y="22"/>
                  </a:cubicBezTo>
                  <a:cubicBezTo>
                    <a:pt x="2055" y="22"/>
                    <a:pt x="2061" y="21"/>
                    <a:pt x="2061" y="21"/>
                  </a:cubicBezTo>
                  <a:cubicBezTo>
                    <a:pt x="2061" y="21"/>
                    <a:pt x="2059" y="22"/>
                    <a:pt x="2057" y="23"/>
                  </a:cubicBezTo>
                  <a:cubicBezTo>
                    <a:pt x="2056" y="24"/>
                    <a:pt x="2053" y="25"/>
                    <a:pt x="2051" y="25"/>
                  </a:cubicBezTo>
                  <a:cubicBezTo>
                    <a:pt x="2048" y="25"/>
                    <a:pt x="2045" y="23"/>
                    <a:pt x="2045" y="23"/>
                  </a:cubicBezTo>
                  <a:cubicBezTo>
                    <a:pt x="2045" y="23"/>
                    <a:pt x="2046" y="25"/>
                    <a:pt x="2044" y="26"/>
                  </a:cubicBezTo>
                  <a:cubicBezTo>
                    <a:pt x="2043" y="28"/>
                    <a:pt x="2040" y="28"/>
                    <a:pt x="2040" y="25"/>
                  </a:cubicBezTo>
                  <a:cubicBezTo>
                    <a:pt x="2039" y="21"/>
                    <a:pt x="2041" y="22"/>
                    <a:pt x="2042" y="19"/>
                  </a:cubicBezTo>
                  <a:cubicBezTo>
                    <a:pt x="2044" y="17"/>
                    <a:pt x="2047" y="16"/>
                    <a:pt x="2051" y="15"/>
                  </a:cubicBezTo>
                  <a:cubicBezTo>
                    <a:pt x="2055" y="15"/>
                    <a:pt x="2059" y="16"/>
                    <a:pt x="2059" y="16"/>
                  </a:cubicBezTo>
                  <a:cubicBezTo>
                    <a:pt x="2059" y="16"/>
                    <a:pt x="2053" y="13"/>
                    <a:pt x="2051" y="12"/>
                  </a:cubicBezTo>
                  <a:cubicBezTo>
                    <a:pt x="2048" y="11"/>
                    <a:pt x="2046" y="11"/>
                    <a:pt x="2044" y="11"/>
                  </a:cubicBezTo>
                  <a:cubicBezTo>
                    <a:pt x="2041" y="11"/>
                    <a:pt x="2036" y="13"/>
                    <a:pt x="2034" y="17"/>
                  </a:cubicBezTo>
                  <a:cubicBezTo>
                    <a:pt x="2031" y="20"/>
                    <a:pt x="2033" y="23"/>
                    <a:pt x="2034" y="23"/>
                  </a:cubicBezTo>
                  <a:cubicBezTo>
                    <a:pt x="2036" y="23"/>
                    <a:pt x="2037" y="25"/>
                    <a:pt x="2036" y="27"/>
                  </a:cubicBezTo>
                  <a:cubicBezTo>
                    <a:pt x="2035" y="29"/>
                    <a:pt x="2032" y="30"/>
                    <a:pt x="2030" y="30"/>
                  </a:cubicBezTo>
                  <a:cubicBezTo>
                    <a:pt x="2027" y="30"/>
                    <a:pt x="2025" y="28"/>
                    <a:pt x="2023" y="26"/>
                  </a:cubicBezTo>
                  <a:cubicBezTo>
                    <a:pt x="2021" y="24"/>
                    <a:pt x="2021" y="22"/>
                    <a:pt x="2021" y="21"/>
                  </a:cubicBezTo>
                  <a:cubicBezTo>
                    <a:pt x="2020" y="19"/>
                    <a:pt x="2023" y="17"/>
                    <a:pt x="2023" y="17"/>
                  </a:cubicBezTo>
                  <a:cubicBezTo>
                    <a:pt x="2023" y="17"/>
                    <a:pt x="2021" y="18"/>
                    <a:pt x="2020" y="15"/>
                  </a:cubicBezTo>
                  <a:cubicBezTo>
                    <a:pt x="2018" y="13"/>
                    <a:pt x="2020" y="11"/>
                    <a:pt x="2022" y="8"/>
                  </a:cubicBezTo>
                  <a:cubicBezTo>
                    <a:pt x="2024" y="5"/>
                    <a:pt x="2026" y="8"/>
                    <a:pt x="2025" y="10"/>
                  </a:cubicBezTo>
                  <a:cubicBezTo>
                    <a:pt x="2024" y="11"/>
                    <a:pt x="2025" y="12"/>
                    <a:pt x="2027" y="13"/>
                  </a:cubicBezTo>
                  <a:cubicBezTo>
                    <a:pt x="2029" y="13"/>
                    <a:pt x="2030" y="13"/>
                    <a:pt x="2030" y="13"/>
                  </a:cubicBezTo>
                  <a:cubicBezTo>
                    <a:pt x="2030" y="13"/>
                    <a:pt x="2029" y="14"/>
                    <a:pt x="2028" y="16"/>
                  </a:cubicBezTo>
                  <a:cubicBezTo>
                    <a:pt x="2027" y="18"/>
                    <a:pt x="2028" y="19"/>
                    <a:pt x="2028" y="22"/>
                  </a:cubicBezTo>
                  <a:cubicBezTo>
                    <a:pt x="2029" y="25"/>
                    <a:pt x="2031" y="24"/>
                    <a:pt x="2030" y="21"/>
                  </a:cubicBezTo>
                  <a:cubicBezTo>
                    <a:pt x="2029" y="18"/>
                    <a:pt x="2030" y="16"/>
                    <a:pt x="2033" y="13"/>
                  </a:cubicBezTo>
                  <a:cubicBezTo>
                    <a:pt x="2036" y="11"/>
                    <a:pt x="2043" y="10"/>
                    <a:pt x="2046" y="9"/>
                  </a:cubicBezTo>
                  <a:cubicBezTo>
                    <a:pt x="2049" y="9"/>
                    <a:pt x="2055" y="12"/>
                    <a:pt x="2055" y="12"/>
                  </a:cubicBezTo>
                  <a:cubicBezTo>
                    <a:pt x="2055" y="12"/>
                    <a:pt x="2049" y="8"/>
                    <a:pt x="2044" y="8"/>
                  </a:cubicBezTo>
                  <a:cubicBezTo>
                    <a:pt x="2040" y="8"/>
                    <a:pt x="2037" y="9"/>
                    <a:pt x="2034" y="9"/>
                  </a:cubicBezTo>
                  <a:cubicBezTo>
                    <a:pt x="2032" y="10"/>
                    <a:pt x="2027" y="13"/>
                    <a:pt x="2029" y="11"/>
                  </a:cubicBezTo>
                  <a:cubicBezTo>
                    <a:pt x="2032" y="9"/>
                    <a:pt x="2034" y="6"/>
                    <a:pt x="2045" y="5"/>
                  </a:cubicBezTo>
                  <a:cubicBezTo>
                    <a:pt x="2051" y="5"/>
                    <a:pt x="2060" y="9"/>
                    <a:pt x="2067" y="15"/>
                  </a:cubicBezTo>
                  <a:cubicBezTo>
                    <a:pt x="2077" y="24"/>
                    <a:pt x="2080" y="37"/>
                    <a:pt x="2080" y="37"/>
                  </a:cubicBezTo>
                  <a:close/>
                  <a:moveTo>
                    <a:pt x="2018" y="2"/>
                  </a:moveTo>
                  <a:cubicBezTo>
                    <a:pt x="2025" y="2"/>
                    <a:pt x="2025" y="2"/>
                    <a:pt x="2025" y="2"/>
                  </a:cubicBezTo>
                  <a:cubicBezTo>
                    <a:pt x="2024" y="3"/>
                    <a:pt x="2022" y="3"/>
                    <a:pt x="2021" y="4"/>
                  </a:cubicBezTo>
                  <a:cubicBezTo>
                    <a:pt x="2021" y="4"/>
                    <a:pt x="2018" y="8"/>
                    <a:pt x="2016" y="10"/>
                  </a:cubicBezTo>
                  <a:cubicBezTo>
                    <a:pt x="2014" y="13"/>
                    <a:pt x="2012" y="14"/>
                    <a:pt x="2008" y="15"/>
                  </a:cubicBezTo>
                  <a:cubicBezTo>
                    <a:pt x="2006" y="16"/>
                    <a:pt x="2002" y="17"/>
                    <a:pt x="2001" y="15"/>
                  </a:cubicBezTo>
                  <a:cubicBezTo>
                    <a:pt x="2001" y="13"/>
                    <a:pt x="2002" y="8"/>
                    <a:pt x="2004" y="5"/>
                  </a:cubicBezTo>
                  <a:cubicBezTo>
                    <a:pt x="2005" y="4"/>
                    <a:pt x="2006" y="3"/>
                    <a:pt x="2007" y="2"/>
                  </a:cubicBezTo>
                  <a:cubicBezTo>
                    <a:pt x="2013" y="2"/>
                    <a:pt x="2013" y="2"/>
                    <a:pt x="2013" y="2"/>
                  </a:cubicBezTo>
                  <a:cubicBezTo>
                    <a:pt x="2013" y="3"/>
                    <a:pt x="2012" y="4"/>
                    <a:pt x="2011" y="5"/>
                  </a:cubicBezTo>
                  <a:cubicBezTo>
                    <a:pt x="2005" y="11"/>
                    <a:pt x="2006" y="14"/>
                    <a:pt x="2012" y="8"/>
                  </a:cubicBezTo>
                  <a:cubicBezTo>
                    <a:pt x="2014" y="5"/>
                    <a:pt x="2016" y="4"/>
                    <a:pt x="2018" y="2"/>
                  </a:cubicBezTo>
                  <a:close/>
                  <a:moveTo>
                    <a:pt x="2164" y="127"/>
                  </a:moveTo>
                  <a:cubicBezTo>
                    <a:pt x="2163" y="128"/>
                    <a:pt x="2160" y="129"/>
                    <a:pt x="2158" y="127"/>
                  </a:cubicBezTo>
                  <a:cubicBezTo>
                    <a:pt x="2157" y="126"/>
                    <a:pt x="2155" y="139"/>
                    <a:pt x="2145" y="139"/>
                  </a:cubicBezTo>
                  <a:cubicBezTo>
                    <a:pt x="2135" y="139"/>
                    <a:pt x="2134" y="137"/>
                    <a:pt x="2134" y="138"/>
                  </a:cubicBezTo>
                  <a:cubicBezTo>
                    <a:pt x="2137" y="142"/>
                    <a:pt x="2141" y="142"/>
                    <a:pt x="2138" y="144"/>
                  </a:cubicBezTo>
                  <a:cubicBezTo>
                    <a:pt x="2135" y="145"/>
                    <a:pt x="2129" y="141"/>
                    <a:pt x="2129" y="138"/>
                  </a:cubicBezTo>
                  <a:cubicBezTo>
                    <a:pt x="2129" y="136"/>
                    <a:pt x="2131" y="137"/>
                    <a:pt x="2127" y="134"/>
                  </a:cubicBezTo>
                  <a:cubicBezTo>
                    <a:pt x="2123" y="132"/>
                    <a:pt x="2103" y="117"/>
                    <a:pt x="2103" y="96"/>
                  </a:cubicBezTo>
                  <a:cubicBezTo>
                    <a:pt x="2103" y="89"/>
                    <a:pt x="2105" y="85"/>
                    <a:pt x="2109" y="85"/>
                  </a:cubicBezTo>
                  <a:cubicBezTo>
                    <a:pt x="2112" y="85"/>
                    <a:pt x="2110" y="88"/>
                    <a:pt x="2109" y="90"/>
                  </a:cubicBezTo>
                  <a:cubicBezTo>
                    <a:pt x="2106" y="92"/>
                    <a:pt x="2104" y="108"/>
                    <a:pt x="2117" y="122"/>
                  </a:cubicBezTo>
                  <a:cubicBezTo>
                    <a:pt x="2130" y="136"/>
                    <a:pt x="2135" y="136"/>
                    <a:pt x="2142" y="136"/>
                  </a:cubicBezTo>
                  <a:cubicBezTo>
                    <a:pt x="2150" y="136"/>
                    <a:pt x="2155" y="129"/>
                    <a:pt x="2155" y="126"/>
                  </a:cubicBezTo>
                  <a:cubicBezTo>
                    <a:pt x="2156" y="123"/>
                    <a:pt x="2154" y="124"/>
                    <a:pt x="2153" y="124"/>
                  </a:cubicBezTo>
                  <a:cubicBezTo>
                    <a:pt x="2150" y="124"/>
                    <a:pt x="2147" y="122"/>
                    <a:pt x="2148" y="119"/>
                  </a:cubicBezTo>
                  <a:cubicBezTo>
                    <a:pt x="2148" y="116"/>
                    <a:pt x="2157" y="113"/>
                    <a:pt x="2158" y="122"/>
                  </a:cubicBezTo>
                  <a:cubicBezTo>
                    <a:pt x="2158" y="123"/>
                    <a:pt x="2160" y="122"/>
                    <a:pt x="2162" y="122"/>
                  </a:cubicBezTo>
                  <a:cubicBezTo>
                    <a:pt x="2165" y="123"/>
                    <a:pt x="2165" y="126"/>
                    <a:pt x="2164" y="127"/>
                  </a:cubicBezTo>
                  <a:close/>
                  <a:moveTo>
                    <a:pt x="2145" y="115"/>
                  </a:moveTo>
                  <a:cubicBezTo>
                    <a:pt x="2146" y="116"/>
                    <a:pt x="2144" y="117"/>
                    <a:pt x="2140" y="119"/>
                  </a:cubicBezTo>
                  <a:cubicBezTo>
                    <a:pt x="2137" y="121"/>
                    <a:pt x="2135" y="123"/>
                    <a:pt x="2135" y="128"/>
                  </a:cubicBezTo>
                  <a:cubicBezTo>
                    <a:pt x="2136" y="133"/>
                    <a:pt x="2140" y="133"/>
                    <a:pt x="2140" y="133"/>
                  </a:cubicBezTo>
                  <a:cubicBezTo>
                    <a:pt x="2140" y="133"/>
                    <a:pt x="2137" y="135"/>
                    <a:pt x="2132" y="128"/>
                  </a:cubicBezTo>
                  <a:cubicBezTo>
                    <a:pt x="2127" y="121"/>
                    <a:pt x="2133" y="111"/>
                    <a:pt x="2133" y="111"/>
                  </a:cubicBezTo>
                  <a:cubicBezTo>
                    <a:pt x="2132" y="111"/>
                    <a:pt x="2128" y="115"/>
                    <a:pt x="2128" y="119"/>
                  </a:cubicBezTo>
                  <a:cubicBezTo>
                    <a:pt x="2128" y="126"/>
                    <a:pt x="2134" y="133"/>
                    <a:pt x="2130" y="130"/>
                  </a:cubicBezTo>
                  <a:cubicBezTo>
                    <a:pt x="2126" y="127"/>
                    <a:pt x="2124" y="124"/>
                    <a:pt x="2124" y="116"/>
                  </a:cubicBezTo>
                  <a:cubicBezTo>
                    <a:pt x="2124" y="107"/>
                    <a:pt x="2130" y="103"/>
                    <a:pt x="2133" y="103"/>
                  </a:cubicBezTo>
                  <a:cubicBezTo>
                    <a:pt x="2134" y="103"/>
                    <a:pt x="2131" y="108"/>
                    <a:pt x="2130" y="110"/>
                  </a:cubicBezTo>
                  <a:cubicBezTo>
                    <a:pt x="2133" y="106"/>
                    <a:pt x="2141" y="101"/>
                    <a:pt x="2144" y="102"/>
                  </a:cubicBezTo>
                  <a:cubicBezTo>
                    <a:pt x="2144" y="103"/>
                    <a:pt x="2141" y="107"/>
                    <a:pt x="2137" y="110"/>
                  </a:cubicBezTo>
                  <a:cubicBezTo>
                    <a:pt x="2132" y="113"/>
                    <a:pt x="2134" y="123"/>
                    <a:pt x="2134" y="123"/>
                  </a:cubicBezTo>
                  <a:cubicBezTo>
                    <a:pt x="2136" y="116"/>
                    <a:pt x="2142" y="113"/>
                    <a:pt x="2145" y="115"/>
                  </a:cubicBezTo>
                  <a:close/>
                  <a:moveTo>
                    <a:pt x="2141" y="79"/>
                  </a:moveTo>
                  <a:cubicBezTo>
                    <a:pt x="2139" y="81"/>
                    <a:pt x="2137" y="80"/>
                    <a:pt x="2136" y="79"/>
                  </a:cubicBezTo>
                  <a:cubicBezTo>
                    <a:pt x="2135" y="78"/>
                    <a:pt x="2135" y="77"/>
                    <a:pt x="2131" y="80"/>
                  </a:cubicBezTo>
                  <a:cubicBezTo>
                    <a:pt x="2128" y="84"/>
                    <a:pt x="2128" y="86"/>
                    <a:pt x="2128" y="86"/>
                  </a:cubicBezTo>
                  <a:cubicBezTo>
                    <a:pt x="2128" y="86"/>
                    <a:pt x="2131" y="85"/>
                    <a:pt x="2133" y="85"/>
                  </a:cubicBezTo>
                  <a:cubicBezTo>
                    <a:pt x="2136" y="85"/>
                    <a:pt x="2135" y="84"/>
                    <a:pt x="2138" y="86"/>
                  </a:cubicBezTo>
                  <a:cubicBezTo>
                    <a:pt x="2141" y="88"/>
                    <a:pt x="2142" y="93"/>
                    <a:pt x="2137" y="92"/>
                  </a:cubicBezTo>
                  <a:cubicBezTo>
                    <a:pt x="2136" y="92"/>
                    <a:pt x="2136" y="90"/>
                    <a:pt x="2134" y="89"/>
                  </a:cubicBezTo>
                  <a:cubicBezTo>
                    <a:pt x="2132" y="87"/>
                    <a:pt x="2129" y="89"/>
                    <a:pt x="2126" y="91"/>
                  </a:cubicBezTo>
                  <a:cubicBezTo>
                    <a:pt x="2123" y="93"/>
                    <a:pt x="2122" y="97"/>
                    <a:pt x="2122" y="97"/>
                  </a:cubicBezTo>
                  <a:cubicBezTo>
                    <a:pt x="2122" y="97"/>
                    <a:pt x="2125" y="95"/>
                    <a:pt x="2128" y="95"/>
                  </a:cubicBezTo>
                  <a:cubicBezTo>
                    <a:pt x="2130" y="95"/>
                    <a:pt x="2131" y="97"/>
                    <a:pt x="2131" y="97"/>
                  </a:cubicBezTo>
                  <a:cubicBezTo>
                    <a:pt x="2131" y="97"/>
                    <a:pt x="2129" y="96"/>
                    <a:pt x="2123" y="103"/>
                  </a:cubicBezTo>
                  <a:cubicBezTo>
                    <a:pt x="2116" y="109"/>
                    <a:pt x="2121" y="122"/>
                    <a:pt x="2121" y="122"/>
                  </a:cubicBezTo>
                  <a:cubicBezTo>
                    <a:pt x="2121" y="122"/>
                    <a:pt x="2118" y="117"/>
                    <a:pt x="2118" y="113"/>
                  </a:cubicBezTo>
                  <a:cubicBezTo>
                    <a:pt x="2117" y="109"/>
                    <a:pt x="2118" y="101"/>
                    <a:pt x="2119" y="95"/>
                  </a:cubicBezTo>
                  <a:cubicBezTo>
                    <a:pt x="2120" y="89"/>
                    <a:pt x="2122" y="86"/>
                    <a:pt x="2122" y="86"/>
                  </a:cubicBezTo>
                  <a:cubicBezTo>
                    <a:pt x="2122" y="86"/>
                    <a:pt x="2119" y="89"/>
                    <a:pt x="2116" y="94"/>
                  </a:cubicBezTo>
                  <a:cubicBezTo>
                    <a:pt x="2114" y="99"/>
                    <a:pt x="2114" y="100"/>
                    <a:pt x="2114" y="107"/>
                  </a:cubicBezTo>
                  <a:cubicBezTo>
                    <a:pt x="2115" y="114"/>
                    <a:pt x="2115" y="113"/>
                    <a:pt x="2113" y="106"/>
                  </a:cubicBezTo>
                  <a:cubicBezTo>
                    <a:pt x="2111" y="100"/>
                    <a:pt x="2111" y="92"/>
                    <a:pt x="2113" y="88"/>
                  </a:cubicBezTo>
                  <a:cubicBezTo>
                    <a:pt x="2114" y="84"/>
                    <a:pt x="2119" y="82"/>
                    <a:pt x="2120" y="80"/>
                  </a:cubicBezTo>
                  <a:cubicBezTo>
                    <a:pt x="2120" y="78"/>
                    <a:pt x="2120" y="78"/>
                    <a:pt x="2117" y="78"/>
                  </a:cubicBezTo>
                  <a:cubicBezTo>
                    <a:pt x="2113" y="77"/>
                    <a:pt x="2115" y="73"/>
                    <a:pt x="2116" y="72"/>
                  </a:cubicBezTo>
                  <a:cubicBezTo>
                    <a:pt x="2118" y="71"/>
                    <a:pt x="2120" y="71"/>
                    <a:pt x="2122" y="73"/>
                  </a:cubicBezTo>
                  <a:cubicBezTo>
                    <a:pt x="2124" y="75"/>
                    <a:pt x="2122" y="79"/>
                    <a:pt x="2123" y="78"/>
                  </a:cubicBezTo>
                  <a:cubicBezTo>
                    <a:pt x="2124" y="78"/>
                    <a:pt x="2126" y="76"/>
                    <a:pt x="2128" y="73"/>
                  </a:cubicBezTo>
                  <a:cubicBezTo>
                    <a:pt x="2130" y="70"/>
                    <a:pt x="2127" y="71"/>
                    <a:pt x="2125" y="71"/>
                  </a:cubicBezTo>
                  <a:cubicBezTo>
                    <a:pt x="2124" y="71"/>
                    <a:pt x="2122" y="71"/>
                    <a:pt x="2122" y="69"/>
                  </a:cubicBezTo>
                  <a:cubicBezTo>
                    <a:pt x="2122" y="67"/>
                    <a:pt x="2124" y="66"/>
                    <a:pt x="2127" y="66"/>
                  </a:cubicBezTo>
                  <a:cubicBezTo>
                    <a:pt x="2129" y="66"/>
                    <a:pt x="2132" y="68"/>
                    <a:pt x="2132" y="72"/>
                  </a:cubicBezTo>
                  <a:cubicBezTo>
                    <a:pt x="2132" y="76"/>
                    <a:pt x="2130" y="77"/>
                    <a:pt x="2130" y="77"/>
                  </a:cubicBezTo>
                  <a:cubicBezTo>
                    <a:pt x="2130" y="77"/>
                    <a:pt x="2135" y="74"/>
                    <a:pt x="2138" y="74"/>
                  </a:cubicBezTo>
                  <a:cubicBezTo>
                    <a:pt x="2140" y="75"/>
                    <a:pt x="2142" y="77"/>
                    <a:pt x="2141" y="79"/>
                  </a:cubicBezTo>
                  <a:close/>
                  <a:moveTo>
                    <a:pt x="2100" y="89"/>
                  </a:moveTo>
                  <a:cubicBezTo>
                    <a:pt x="2100" y="89"/>
                    <a:pt x="2100" y="89"/>
                    <a:pt x="2100" y="89"/>
                  </a:cubicBezTo>
                  <a:cubicBezTo>
                    <a:pt x="2100" y="89"/>
                    <a:pt x="2100" y="89"/>
                    <a:pt x="2100" y="89"/>
                  </a:cubicBezTo>
                  <a:close/>
                  <a:moveTo>
                    <a:pt x="2147" y="55"/>
                  </a:moveTo>
                  <a:cubicBezTo>
                    <a:pt x="2143" y="57"/>
                    <a:pt x="2139" y="53"/>
                    <a:pt x="2139" y="53"/>
                  </a:cubicBezTo>
                  <a:cubicBezTo>
                    <a:pt x="2139" y="53"/>
                    <a:pt x="2141" y="58"/>
                    <a:pt x="2136" y="61"/>
                  </a:cubicBezTo>
                  <a:cubicBezTo>
                    <a:pt x="2132" y="63"/>
                    <a:pt x="2129" y="61"/>
                    <a:pt x="2128" y="59"/>
                  </a:cubicBezTo>
                  <a:cubicBezTo>
                    <a:pt x="2126" y="57"/>
                    <a:pt x="2126" y="52"/>
                    <a:pt x="2129" y="51"/>
                  </a:cubicBezTo>
                  <a:cubicBezTo>
                    <a:pt x="2132" y="51"/>
                    <a:pt x="2132" y="55"/>
                    <a:pt x="2132" y="56"/>
                  </a:cubicBezTo>
                  <a:cubicBezTo>
                    <a:pt x="2133" y="56"/>
                    <a:pt x="2134" y="56"/>
                    <a:pt x="2135" y="55"/>
                  </a:cubicBezTo>
                  <a:cubicBezTo>
                    <a:pt x="2137" y="54"/>
                    <a:pt x="2135" y="49"/>
                    <a:pt x="2135" y="47"/>
                  </a:cubicBezTo>
                  <a:cubicBezTo>
                    <a:pt x="2135" y="46"/>
                    <a:pt x="2131" y="41"/>
                    <a:pt x="2125" y="41"/>
                  </a:cubicBezTo>
                  <a:cubicBezTo>
                    <a:pt x="2119" y="41"/>
                    <a:pt x="2115" y="45"/>
                    <a:pt x="2116" y="44"/>
                  </a:cubicBezTo>
                  <a:cubicBezTo>
                    <a:pt x="2118" y="43"/>
                    <a:pt x="2120" y="43"/>
                    <a:pt x="2122" y="42"/>
                  </a:cubicBezTo>
                  <a:cubicBezTo>
                    <a:pt x="2125" y="41"/>
                    <a:pt x="2129" y="43"/>
                    <a:pt x="2129" y="46"/>
                  </a:cubicBezTo>
                  <a:cubicBezTo>
                    <a:pt x="2130" y="49"/>
                    <a:pt x="2126" y="51"/>
                    <a:pt x="2123" y="48"/>
                  </a:cubicBezTo>
                  <a:cubicBezTo>
                    <a:pt x="2120" y="46"/>
                    <a:pt x="2120" y="47"/>
                    <a:pt x="2114" y="50"/>
                  </a:cubicBezTo>
                  <a:cubicBezTo>
                    <a:pt x="2104" y="55"/>
                    <a:pt x="2105" y="66"/>
                    <a:pt x="2105" y="66"/>
                  </a:cubicBezTo>
                  <a:cubicBezTo>
                    <a:pt x="2105" y="66"/>
                    <a:pt x="2110" y="60"/>
                    <a:pt x="2112" y="57"/>
                  </a:cubicBezTo>
                  <a:cubicBezTo>
                    <a:pt x="2114" y="55"/>
                    <a:pt x="2116" y="54"/>
                    <a:pt x="2119" y="55"/>
                  </a:cubicBezTo>
                  <a:cubicBezTo>
                    <a:pt x="2122" y="56"/>
                    <a:pt x="2124" y="59"/>
                    <a:pt x="2122" y="62"/>
                  </a:cubicBezTo>
                  <a:cubicBezTo>
                    <a:pt x="2120" y="64"/>
                    <a:pt x="2118" y="63"/>
                    <a:pt x="2117" y="63"/>
                  </a:cubicBezTo>
                  <a:cubicBezTo>
                    <a:pt x="2117" y="62"/>
                    <a:pt x="2117" y="59"/>
                    <a:pt x="2116" y="59"/>
                  </a:cubicBezTo>
                  <a:cubicBezTo>
                    <a:pt x="2116" y="59"/>
                    <a:pt x="2115" y="59"/>
                    <a:pt x="2112" y="61"/>
                  </a:cubicBezTo>
                  <a:cubicBezTo>
                    <a:pt x="2109" y="64"/>
                    <a:pt x="2107" y="68"/>
                    <a:pt x="2106" y="70"/>
                  </a:cubicBezTo>
                  <a:cubicBezTo>
                    <a:pt x="2105" y="73"/>
                    <a:pt x="2105" y="76"/>
                    <a:pt x="2105" y="76"/>
                  </a:cubicBezTo>
                  <a:cubicBezTo>
                    <a:pt x="2105" y="76"/>
                    <a:pt x="2108" y="75"/>
                    <a:pt x="2110" y="75"/>
                  </a:cubicBezTo>
                  <a:cubicBezTo>
                    <a:pt x="2111" y="75"/>
                    <a:pt x="2113" y="77"/>
                    <a:pt x="2113" y="78"/>
                  </a:cubicBezTo>
                  <a:cubicBezTo>
                    <a:pt x="2114" y="80"/>
                    <a:pt x="2113" y="82"/>
                    <a:pt x="2111" y="82"/>
                  </a:cubicBezTo>
                  <a:cubicBezTo>
                    <a:pt x="2110" y="82"/>
                    <a:pt x="2109" y="80"/>
                    <a:pt x="2108" y="80"/>
                  </a:cubicBezTo>
                  <a:cubicBezTo>
                    <a:pt x="2106" y="80"/>
                    <a:pt x="2106" y="78"/>
                    <a:pt x="2103" y="82"/>
                  </a:cubicBezTo>
                  <a:cubicBezTo>
                    <a:pt x="2101" y="84"/>
                    <a:pt x="2101" y="87"/>
                    <a:pt x="2100" y="89"/>
                  </a:cubicBezTo>
                  <a:cubicBezTo>
                    <a:pt x="2100" y="87"/>
                    <a:pt x="2101" y="84"/>
                    <a:pt x="2102" y="80"/>
                  </a:cubicBezTo>
                  <a:cubicBezTo>
                    <a:pt x="2102" y="76"/>
                    <a:pt x="2101" y="75"/>
                    <a:pt x="2101" y="69"/>
                  </a:cubicBezTo>
                  <a:cubicBezTo>
                    <a:pt x="2101" y="63"/>
                    <a:pt x="2103" y="55"/>
                    <a:pt x="2107" y="49"/>
                  </a:cubicBezTo>
                  <a:cubicBezTo>
                    <a:pt x="2111" y="44"/>
                    <a:pt x="2121" y="37"/>
                    <a:pt x="2124" y="35"/>
                  </a:cubicBezTo>
                  <a:cubicBezTo>
                    <a:pt x="2127" y="34"/>
                    <a:pt x="2130" y="30"/>
                    <a:pt x="2131" y="29"/>
                  </a:cubicBezTo>
                  <a:cubicBezTo>
                    <a:pt x="2132" y="28"/>
                    <a:pt x="2132" y="27"/>
                    <a:pt x="2132" y="27"/>
                  </a:cubicBezTo>
                  <a:cubicBezTo>
                    <a:pt x="2132" y="27"/>
                    <a:pt x="2133" y="28"/>
                    <a:pt x="2133" y="30"/>
                  </a:cubicBezTo>
                  <a:cubicBezTo>
                    <a:pt x="2132" y="32"/>
                    <a:pt x="2130" y="33"/>
                    <a:pt x="2130" y="33"/>
                  </a:cubicBezTo>
                  <a:cubicBezTo>
                    <a:pt x="2130" y="33"/>
                    <a:pt x="2135" y="32"/>
                    <a:pt x="2137" y="32"/>
                  </a:cubicBezTo>
                  <a:cubicBezTo>
                    <a:pt x="2140" y="32"/>
                    <a:pt x="2142" y="34"/>
                    <a:pt x="2143" y="35"/>
                  </a:cubicBezTo>
                  <a:cubicBezTo>
                    <a:pt x="2144" y="36"/>
                    <a:pt x="2144" y="38"/>
                    <a:pt x="2140" y="40"/>
                  </a:cubicBezTo>
                  <a:cubicBezTo>
                    <a:pt x="2137" y="42"/>
                    <a:pt x="2136" y="38"/>
                    <a:pt x="2137" y="38"/>
                  </a:cubicBezTo>
                  <a:cubicBezTo>
                    <a:pt x="2139" y="37"/>
                    <a:pt x="2139" y="38"/>
                    <a:pt x="2137" y="36"/>
                  </a:cubicBezTo>
                  <a:cubicBezTo>
                    <a:pt x="2135" y="34"/>
                    <a:pt x="2133" y="35"/>
                    <a:pt x="2130" y="35"/>
                  </a:cubicBezTo>
                  <a:cubicBezTo>
                    <a:pt x="2127" y="35"/>
                    <a:pt x="2121" y="39"/>
                    <a:pt x="2121" y="39"/>
                  </a:cubicBezTo>
                  <a:cubicBezTo>
                    <a:pt x="2121" y="39"/>
                    <a:pt x="2127" y="38"/>
                    <a:pt x="2133" y="40"/>
                  </a:cubicBezTo>
                  <a:cubicBezTo>
                    <a:pt x="2138" y="42"/>
                    <a:pt x="2143" y="51"/>
                    <a:pt x="2145" y="51"/>
                  </a:cubicBezTo>
                  <a:cubicBezTo>
                    <a:pt x="2147" y="51"/>
                    <a:pt x="2151" y="52"/>
                    <a:pt x="2147" y="55"/>
                  </a:cubicBezTo>
                  <a:close/>
                  <a:moveTo>
                    <a:pt x="2175" y="8"/>
                  </a:moveTo>
                  <a:cubicBezTo>
                    <a:pt x="2177" y="11"/>
                    <a:pt x="2178" y="13"/>
                    <a:pt x="2177" y="15"/>
                  </a:cubicBezTo>
                  <a:cubicBezTo>
                    <a:pt x="2176" y="18"/>
                    <a:pt x="2174" y="17"/>
                    <a:pt x="2174" y="17"/>
                  </a:cubicBezTo>
                  <a:cubicBezTo>
                    <a:pt x="2174" y="17"/>
                    <a:pt x="2176" y="19"/>
                    <a:pt x="2176" y="21"/>
                  </a:cubicBezTo>
                  <a:cubicBezTo>
                    <a:pt x="2176" y="22"/>
                    <a:pt x="2176" y="24"/>
                    <a:pt x="2174" y="26"/>
                  </a:cubicBezTo>
                  <a:cubicBezTo>
                    <a:pt x="2172" y="28"/>
                    <a:pt x="2169" y="30"/>
                    <a:pt x="2167" y="30"/>
                  </a:cubicBezTo>
                  <a:cubicBezTo>
                    <a:pt x="2164" y="30"/>
                    <a:pt x="2161" y="29"/>
                    <a:pt x="2160" y="27"/>
                  </a:cubicBezTo>
                  <a:cubicBezTo>
                    <a:pt x="2159" y="25"/>
                    <a:pt x="2161" y="23"/>
                    <a:pt x="2162" y="23"/>
                  </a:cubicBezTo>
                  <a:cubicBezTo>
                    <a:pt x="2164" y="23"/>
                    <a:pt x="2166" y="20"/>
                    <a:pt x="2163" y="17"/>
                  </a:cubicBezTo>
                  <a:cubicBezTo>
                    <a:pt x="2161" y="13"/>
                    <a:pt x="2156" y="11"/>
                    <a:pt x="2153" y="11"/>
                  </a:cubicBezTo>
                  <a:cubicBezTo>
                    <a:pt x="2150" y="11"/>
                    <a:pt x="2149" y="11"/>
                    <a:pt x="2146" y="12"/>
                  </a:cubicBezTo>
                  <a:cubicBezTo>
                    <a:pt x="2143" y="13"/>
                    <a:pt x="2138" y="16"/>
                    <a:pt x="2138" y="16"/>
                  </a:cubicBezTo>
                  <a:cubicBezTo>
                    <a:pt x="2138" y="16"/>
                    <a:pt x="2142" y="15"/>
                    <a:pt x="2146" y="15"/>
                  </a:cubicBezTo>
                  <a:cubicBezTo>
                    <a:pt x="2150" y="16"/>
                    <a:pt x="2153" y="17"/>
                    <a:pt x="2154" y="19"/>
                  </a:cubicBezTo>
                  <a:cubicBezTo>
                    <a:pt x="2156" y="22"/>
                    <a:pt x="2158" y="21"/>
                    <a:pt x="2157" y="25"/>
                  </a:cubicBezTo>
                  <a:cubicBezTo>
                    <a:pt x="2156" y="28"/>
                    <a:pt x="2154" y="28"/>
                    <a:pt x="2152" y="26"/>
                  </a:cubicBezTo>
                  <a:cubicBezTo>
                    <a:pt x="2151" y="25"/>
                    <a:pt x="2152" y="23"/>
                    <a:pt x="2152" y="23"/>
                  </a:cubicBezTo>
                  <a:cubicBezTo>
                    <a:pt x="2152" y="23"/>
                    <a:pt x="2148" y="25"/>
                    <a:pt x="2146" y="25"/>
                  </a:cubicBezTo>
                  <a:cubicBezTo>
                    <a:pt x="2143" y="25"/>
                    <a:pt x="2141" y="24"/>
                    <a:pt x="2139" y="23"/>
                  </a:cubicBezTo>
                  <a:cubicBezTo>
                    <a:pt x="2138" y="22"/>
                    <a:pt x="2136" y="21"/>
                    <a:pt x="2136" y="21"/>
                  </a:cubicBezTo>
                  <a:cubicBezTo>
                    <a:pt x="2136" y="21"/>
                    <a:pt x="2142" y="22"/>
                    <a:pt x="2145" y="22"/>
                  </a:cubicBezTo>
                  <a:cubicBezTo>
                    <a:pt x="2148" y="22"/>
                    <a:pt x="2150" y="20"/>
                    <a:pt x="2150" y="20"/>
                  </a:cubicBezTo>
                  <a:cubicBezTo>
                    <a:pt x="2150" y="20"/>
                    <a:pt x="2145" y="18"/>
                    <a:pt x="2141" y="18"/>
                  </a:cubicBezTo>
                  <a:cubicBezTo>
                    <a:pt x="2136" y="19"/>
                    <a:pt x="2132" y="18"/>
                    <a:pt x="2129" y="20"/>
                  </a:cubicBezTo>
                  <a:cubicBezTo>
                    <a:pt x="2121" y="25"/>
                    <a:pt x="2117" y="37"/>
                    <a:pt x="2117" y="37"/>
                  </a:cubicBezTo>
                  <a:cubicBezTo>
                    <a:pt x="2117" y="37"/>
                    <a:pt x="2119" y="24"/>
                    <a:pt x="2130" y="15"/>
                  </a:cubicBezTo>
                  <a:cubicBezTo>
                    <a:pt x="2137" y="9"/>
                    <a:pt x="2145" y="5"/>
                    <a:pt x="2152" y="5"/>
                  </a:cubicBezTo>
                  <a:cubicBezTo>
                    <a:pt x="2162" y="6"/>
                    <a:pt x="2165" y="9"/>
                    <a:pt x="2167" y="11"/>
                  </a:cubicBezTo>
                  <a:cubicBezTo>
                    <a:pt x="2170" y="13"/>
                    <a:pt x="2165" y="10"/>
                    <a:pt x="2162" y="9"/>
                  </a:cubicBezTo>
                  <a:cubicBezTo>
                    <a:pt x="2160" y="9"/>
                    <a:pt x="2157" y="8"/>
                    <a:pt x="2152" y="8"/>
                  </a:cubicBezTo>
                  <a:cubicBezTo>
                    <a:pt x="2148" y="8"/>
                    <a:pt x="2141" y="12"/>
                    <a:pt x="2141" y="12"/>
                  </a:cubicBezTo>
                  <a:cubicBezTo>
                    <a:pt x="2141" y="12"/>
                    <a:pt x="2147" y="9"/>
                    <a:pt x="2151" y="9"/>
                  </a:cubicBezTo>
                  <a:cubicBezTo>
                    <a:pt x="2154" y="10"/>
                    <a:pt x="2161" y="11"/>
                    <a:pt x="2164" y="13"/>
                  </a:cubicBezTo>
                  <a:cubicBezTo>
                    <a:pt x="2166" y="16"/>
                    <a:pt x="2167" y="18"/>
                    <a:pt x="2167" y="21"/>
                  </a:cubicBezTo>
                  <a:cubicBezTo>
                    <a:pt x="2166" y="24"/>
                    <a:pt x="2168" y="25"/>
                    <a:pt x="2169" y="22"/>
                  </a:cubicBezTo>
                  <a:cubicBezTo>
                    <a:pt x="2169" y="19"/>
                    <a:pt x="2169" y="18"/>
                    <a:pt x="2168" y="16"/>
                  </a:cubicBezTo>
                  <a:cubicBezTo>
                    <a:pt x="2167" y="14"/>
                    <a:pt x="2167" y="13"/>
                    <a:pt x="2167" y="13"/>
                  </a:cubicBezTo>
                  <a:cubicBezTo>
                    <a:pt x="2167" y="13"/>
                    <a:pt x="2168" y="13"/>
                    <a:pt x="2170" y="13"/>
                  </a:cubicBezTo>
                  <a:cubicBezTo>
                    <a:pt x="2172" y="12"/>
                    <a:pt x="2173" y="11"/>
                    <a:pt x="2172" y="10"/>
                  </a:cubicBezTo>
                  <a:cubicBezTo>
                    <a:pt x="2171" y="8"/>
                    <a:pt x="2173" y="5"/>
                    <a:pt x="2175" y="8"/>
                  </a:cubicBezTo>
                  <a:close/>
                  <a:moveTo>
                    <a:pt x="2192" y="5"/>
                  </a:moveTo>
                  <a:cubicBezTo>
                    <a:pt x="2195" y="8"/>
                    <a:pt x="2196" y="13"/>
                    <a:pt x="2195" y="15"/>
                  </a:cubicBezTo>
                  <a:cubicBezTo>
                    <a:pt x="2195" y="17"/>
                    <a:pt x="2190" y="16"/>
                    <a:pt x="2188" y="15"/>
                  </a:cubicBezTo>
                  <a:cubicBezTo>
                    <a:pt x="2185" y="14"/>
                    <a:pt x="2183" y="13"/>
                    <a:pt x="2181" y="10"/>
                  </a:cubicBezTo>
                  <a:cubicBezTo>
                    <a:pt x="2179" y="8"/>
                    <a:pt x="2175" y="4"/>
                    <a:pt x="2175" y="4"/>
                  </a:cubicBezTo>
                  <a:cubicBezTo>
                    <a:pt x="2174" y="3"/>
                    <a:pt x="2173" y="3"/>
                    <a:pt x="2171" y="2"/>
                  </a:cubicBezTo>
                  <a:cubicBezTo>
                    <a:pt x="2179" y="2"/>
                    <a:pt x="2179" y="2"/>
                    <a:pt x="2179" y="2"/>
                  </a:cubicBezTo>
                  <a:cubicBezTo>
                    <a:pt x="2180" y="4"/>
                    <a:pt x="2182" y="5"/>
                    <a:pt x="2185" y="8"/>
                  </a:cubicBezTo>
                  <a:cubicBezTo>
                    <a:pt x="2191" y="14"/>
                    <a:pt x="2192" y="11"/>
                    <a:pt x="2186" y="5"/>
                  </a:cubicBezTo>
                  <a:cubicBezTo>
                    <a:pt x="2185" y="4"/>
                    <a:pt x="2184" y="3"/>
                    <a:pt x="2183" y="2"/>
                  </a:cubicBezTo>
                  <a:cubicBezTo>
                    <a:pt x="2189" y="2"/>
                    <a:pt x="2189" y="2"/>
                    <a:pt x="2189" y="2"/>
                  </a:cubicBezTo>
                  <a:cubicBezTo>
                    <a:pt x="2190" y="3"/>
                    <a:pt x="2191" y="4"/>
                    <a:pt x="2192" y="5"/>
                  </a:cubicBezTo>
                  <a:close/>
                  <a:moveTo>
                    <a:pt x="2112" y="28"/>
                  </a:moveTo>
                  <a:cubicBezTo>
                    <a:pt x="2114" y="31"/>
                    <a:pt x="2113" y="35"/>
                    <a:pt x="2113" y="35"/>
                  </a:cubicBezTo>
                  <a:cubicBezTo>
                    <a:pt x="2113" y="35"/>
                    <a:pt x="2112" y="32"/>
                    <a:pt x="2111" y="30"/>
                  </a:cubicBezTo>
                  <a:cubicBezTo>
                    <a:pt x="2110" y="30"/>
                    <a:pt x="2107" y="28"/>
                    <a:pt x="2103" y="31"/>
                  </a:cubicBezTo>
                  <a:cubicBezTo>
                    <a:pt x="2100" y="34"/>
                    <a:pt x="2100" y="40"/>
                    <a:pt x="2100" y="40"/>
                  </a:cubicBezTo>
                  <a:cubicBezTo>
                    <a:pt x="2100" y="40"/>
                    <a:pt x="2101" y="39"/>
                    <a:pt x="2102" y="38"/>
                  </a:cubicBezTo>
                  <a:cubicBezTo>
                    <a:pt x="2103" y="37"/>
                    <a:pt x="2104" y="36"/>
                    <a:pt x="2106" y="35"/>
                  </a:cubicBezTo>
                  <a:cubicBezTo>
                    <a:pt x="2108" y="35"/>
                    <a:pt x="2112" y="35"/>
                    <a:pt x="2108" y="37"/>
                  </a:cubicBezTo>
                  <a:cubicBezTo>
                    <a:pt x="2106" y="37"/>
                    <a:pt x="2104" y="38"/>
                    <a:pt x="2102" y="40"/>
                  </a:cubicBezTo>
                  <a:cubicBezTo>
                    <a:pt x="2100" y="44"/>
                    <a:pt x="2100" y="48"/>
                    <a:pt x="2100" y="48"/>
                  </a:cubicBezTo>
                  <a:cubicBezTo>
                    <a:pt x="2100" y="48"/>
                    <a:pt x="2100" y="48"/>
                    <a:pt x="2101" y="46"/>
                  </a:cubicBezTo>
                  <a:cubicBezTo>
                    <a:pt x="2102" y="46"/>
                    <a:pt x="2107" y="45"/>
                    <a:pt x="2103" y="48"/>
                  </a:cubicBezTo>
                  <a:cubicBezTo>
                    <a:pt x="2101" y="50"/>
                    <a:pt x="2098" y="56"/>
                    <a:pt x="2098" y="56"/>
                  </a:cubicBezTo>
                  <a:cubicBezTo>
                    <a:pt x="2098" y="56"/>
                    <a:pt x="2096" y="50"/>
                    <a:pt x="2093" y="48"/>
                  </a:cubicBezTo>
                  <a:cubicBezTo>
                    <a:pt x="2089" y="45"/>
                    <a:pt x="2094" y="46"/>
                    <a:pt x="2095" y="46"/>
                  </a:cubicBezTo>
                  <a:cubicBezTo>
                    <a:pt x="2096" y="48"/>
                    <a:pt x="2097" y="48"/>
                    <a:pt x="2097" y="48"/>
                  </a:cubicBezTo>
                  <a:cubicBezTo>
                    <a:pt x="2097" y="48"/>
                    <a:pt x="2097" y="44"/>
                    <a:pt x="2094" y="40"/>
                  </a:cubicBezTo>
                  <a:cubicBezTo>
                    <a:pt x="2093" y="38"/>
                    <a:pt x="2090" y="37"/>
                    <a:pt x="2088" y="37"/>
                  </a:cubicBezTo>
                  <a:cubicBezTo>
                    <a:pt x="2084" y="36"/>
                    <a:pt x="2089" y="35"/>
                    <a:pt x="2091" y="35"/>
                  </a:cubicBezTo>
                  <a:cubicBezTo>
                    <a:pt x="2093" y="36"/>
                    <a:pt x="2094" y="37"/>
                    <a:pt x="2094" y="38"/>
                  </a:cubicBezTo>
                  <a:cubicBezTo>
                    <a:pt x="2095" y="39"/>
                    <a:pt x="2096" y="40"/>
                    <a:pt x="2096" y="40"/>
                  </a:cubicBezTo>
                  <a:cubicBezTo>
                    <a:pt x="2096" y="40"/>
                    <a:pt x="2096" y="34"/>
                    <a:pt x="2093" y="31"/>
                  </a:cubicBezTo>
                  <a:cubicBezTo>
                    <a:pt x="2090" y="28"/>
                    <a:pt x="2086" y="30"/>
                    <a:pt x="2086" y="30"/>
                  </a:cubicBezTo>
                  <a:cubicBezTo>
                    <a:pt x="2084" y="32"/>
                    <a:pt x="2083" y="35"/>
                    <a:pt x="2083" y="35"/>
                  </a:cubicBezTo>
                  <a:cubicBezTo>
                    <a:pt x="2083" y="35"/>
                    <a:pt x="2082" y="31"/>
                    <a:pt x="2085" y="28"/>
                  </a:cubicBezTo>
                  <a:cubicBezTo>
                    <a:pt x="2087" y="26"/>
                    <a:pt x="2093" y="27"/>
                    <a:pt x="2097" y="35"/>
                  </a:cubicBezTo>
                  <a:cubicBezTo>
                    <a:pt x="2097" y="35"/>
                    <a:pt x="2096" y="32"/>
                    <a:pt x="2097" y="30"/>
                  </a:cubicBezTo>
                  <a:cubicBezTo>
                    <a:pt x="2098" y="28"/>
                    <a:pt x="2098" y="27"/>
                    <a:pt x="2098" y="27"/>
                  </a:cubicBezTo>
                  <a:cubicBezTo>
                    <a:pt x="2098" y="27"/>
                    <a:pt x="2098" y="28"/>
                    <a:pt x="2099" y="30"/>
                  </a:cubicBezTo>
                  <a:cubicBezTo>
                    <a:pt x="2100" y="31"/>
                    <a:pt x="2099" y="35"/>
                    <a:pt x="2099" y="35"/>
                  </a:cubicBezTo>
                  <a:cubicBezTo>
                    <a:pt x="2104" y="27"/>
                    <a:pt x="2110" y="26"/>
                    <a:pt x="2112" y="28"/>
                  </a:cubicBezTo>
                  <a:close/>
                  <a:moveTo>
                    <a:pt x="2113" y="16"/>
                  </a:moveTo>
                  <a:cubicBezTo>
                    <a:pt x="2113" y="16"/>
                    <a:pt x="2112" y="17"/>
                    <a:pt x="2111" y="18"/>
                  </a:cubicBezTo>
                  <a:cubicBezTo>
                    <a:pt x="2110" y="20"/>
                    <a:pt x="2108" y="23"/>
                    <a:pt x="2106" y="24"/>
                  </a:cubicBezTo>
                  <a:cubicBezTo>
                    <a:pt x="2104" y="25"/>
                    <a:pt x="2102" y="26"/>
                    <a:pt x="2101" y="25"/>
                  </a:cubicBezTo>
                  <a:cubicBezTo>
                    <a:pt x="2100" y="23"/>
                    <a:pt x="2100" y="21"/>
                    <a:pt x="2100" y="18"/>
                  </a:cubicBezTo>
                  <a:cubicBezTo>
                    <a:pt x="2100" y="16"/>
                    <a:pt x="2099" y="14"/>
                    <a:pt x="2099" y="14"/>
                  </a:cubicBezTo>
                  <a:cubicBezTo>
                    <a:pt x="2099" y="14"/>
                    <a:pt x="2097" y="16"/>
                    <a:pt x="2097" y="18"/>
                  </a:cubicBezTo>
                  <a:cubicBezTo>
                    <a:pt x="2097" y="21"/>
                    <a:pt x="2097" y="23"/>
                    <a:pt x="2096" y="25"/>
                  </a:cubicBezTo>
                  <a:cubicBezTo>
                    <a:pt x="2095" y="26"/>
                    <a:pt x="2093" y="25"/>
                    <a:pt x="2091" y="24"/>
                  </a:cubicBezTo>
                  <a:cubicBezTo>
                    <a:pt x="2089" y="23"/>
                    <a:pt x="2088" y="20"/>
                    <a:pt x="2087" y="18"/>
                  </a:cubicBezTo>
                  <a:cubicBezTo>
                    <a:pt x="2086" y="17"/>
                    <a:pt x="2084" y="16"/>
                    <a:pt x="2084" y="16"/>
                  </a:cubicBezTo>
                  <a:cubicBezTo>
                    <a:pt x="2084" y="16"/>
                    <a:pt x="2086" y="17"/>
                    <a:pt x="2087" y="16"/>
                  </a:cubicBezTo>
                  <a:cubicBezTo>
                    <a:pt x="2088" y="16"/>
                    <a:pt x="2089" y="16"/>
                    <a:pt x="2091" y="17"/>
                  </a:cubicBezTo>
                  <a:cubicBezTo>
                    <a:pt x="2092" y="18"/>
                    <a:pt x="2094" y="23"/>
                    <a:pt x="2094" y="22"/>
                  </a:cubicBezTo>
                  <a:cubicBezTo>
                    <a:pt x="2095" y="22"/>
                    <a:pt x="2095" y="21"/>
                    <a:pt x="2095" y="17"/>
                  </a:cubicBezTo>
                  <a:cubicBezTo>
                    <a:pt x="2095" y="12"/>
                    <a:pt x="2098" y="10"/>
                    <a:pt x="2098" y="7"/>
                  </a:cubicBezTo>
                  <a:cubicBezTo>
                    <a:pt x="2098" y="10"/>
                    <a:pt x="2103" y="12"/>
                    <a:pt x="2102" y="17"/>
                  </a:cubicBezTo>
                  <a:cubicBezTo>
                    <a:pt x="2102" y="21"/>
                    <a:pt x="2102" y="22"/>
                    <a:pt x="2103" y="22"/>
                  </a:cubicBezTo>
                  <a:cubicBezTo>
                    <a:pt x="2103" y="23"/>
                    <a:pt x="2105" y="18"/>
                    <a:pt x="2107" y="17"/>
                  </a:cubicBezTo>
                  <a:cubicBezTo>
                    <a:pt x="2108" y="16"/>
                    <a:pt x="2109" y="16"/>
                    <a:pt x="2110" y="16"/>
                  </a:cubicBezTo>
                  <a:cubicBezTo>
                    <a:pt x="2111" y="17"/>
                    <a:pt x="2113" y="16"/>
                    <a:pt x="2113" y="16"/>
                  </a:cubicBezTo>
                  <a:close/>
                  <a:moveTo>
                    <a:pt x="2082" y="5"/>
                  </a:moveTo>
                  <a:cubicBezTo>
                    <a:pt x="2081" y="6"/>
                    <a:pt x="2080" y="9"/>
                    <a:pt x="2080" y="10"/>
                  </a:cubicBezTo>
                  <a:cubicBezTo>
                    <a:pt x="2080" y="13"/>
                    <a:pt x="2083" y="14"/>
                    <a:pt x="2083" y="14"/>
                  </a:cubicBezTo>
                  <a:cubicBezTo>
                    <a:pt x="2083" y="14"/>
                    <a:pt x="2082" y="15"/>
                    <a:pt x="2079" y="14"/>
                  </a:cubicBezTo>
                  <a:cubicBezTo>
                    <a:pt x="2077" y="13"/>
                    <a:pt x="2077" y="13"/>
                    <a:pt x="2077" y="11"/>
                  </a:cubicBezTo>
                  <a:cubicBezTo>
                    <a:pt x="2077" y="9"/>
                    <a:pt x="2077" y="7"/>
                    <a:pt x="2077" y="7"/>
                  </a:cubicBezTo>
                  <a:cubicBezTo>
                    <a:pt x="2077" y="7"/>
                    <a:pt x="2076" y="9"/>
                    <a:pt x="2074" y="9"/>
                  </a:cubicBezTo>
                  <a:cubicBezTo>
                    <a:pt x="2073" y="10"/>
                    <a:pt x="2071" y="9"/>
                    <a:pt x="2069" y="8"/>
                  </a:cubicBezTo>
                  <a:cubicBezTo>
                    <a:pt x="2068" y="7"/>
                    <a:pt x="2067" y="5"/>
                    <a:pt x="2066" y="3"/>
                  </a:cubicBezTo>
                  <a:cubicBezTo>
                    <a:pt x="2066" y="3"/>
                    <a:pt x="2066" y="3"/>
                    <a:pt x="2066" y="2"/>
                  </a:cubicBezTo>
                  <a:cubicBezTo>
                    <a:pt x="2068" y="2"/>
                    <a:pt x="2068" y="2"/>
                    <a:pt x="2068" y="2"/>
                  </a:cubicBezTo>
                  <a:cubicBezTo>
                    <a:pt x="2068" y="3"/>
                    <a:pt x="2068" y="3"/>
                    <a:pt x="2069" y="3"/>
                  </a:cubicBezTo>
                  <a:cubicBezTo>
                    <a:pt x="2070" y="5"/>
                    <a:pt x="2072" y="6"/>
                    <a:pt x="2073" y="6"/>
                  </a:cubicBezTo>
                  <a:cubicBezTo>
                    <a:pt x="2075" y="5"/>
                    <a:pt x="2075" y="4"/>
                    <a:pt x="2076" y="2"/>
                  </a:cubicBezTo>
                  <a:cubicBezTo>
                    <a:pt x="2080" y="2"/>
                    <a:pt x="2080" y="2"/>
                    <a:pt x="2080" y="2"/>
                  </a:cubicBezTo>
                  <a:cubicBezTo>
                    <a:pt x="2080" y="3"/>
                    <a:pt x="2080" y="3"/>
                    <a:pt x="2080" y="3"/>
                  </a:cubicBezTo>
                  <a:cubicBezTo>
                    <a:pt x="2080" y="3"/>
                    <a:pt x="2080" y="3"/>
                    <a:pt x="2081" y="2"/>
                  </a:cubicBezTo>
                  <a:cubicBezTo>
                    <a:pt x="2085" y="2"/>
                    <a:pt x="2085" y="2"/>
                    <a:pt x="2085" y="2"/>
                  </a:cubicBezTo>
                  <a:cubicBezTo>
                    <a:pt x="2084" y="3"/>
                    <a:pt x="2082" y="4"/>
                    <a:pt x="2082" y="5"/>
                  </a:cubicBezTo>
                  <a:close/>
                  <a:moveTo>
                    <a:pt x="2097" y="3"/>
                  </a:moveTo>
                  <a:cubicBezTo>
                    <a:pt x="2097" y="5"/>
                    <a:pt x="2095" y="8"/>
                    <a:pt x="2095" y="8"/>
                  </a:cubicBezTo>
                  <a:cubicBezTo>
                    <a:pt x="2097" y="5"/>
                    <a:pt x="2096" y="3"/>
                    <a:pt x="2095" y="2"/>
                  </a:cubicBezTo>
                  <a:cubicBezTo>
                    <a:pt x="2096" y="2"/>
                    <a:pt x="2096" y="2"/>
                    <a:pt x="2096" y="2"/>
                  </a:cubicBezTo>
                  <a:cubicBezTo>
                    <a:pt x="2097" y="3"/>
                    <a:pt x="2097" y="3"/>
                    <a:pt x="2097" y="3"/>
                  </a:cubicBezTo>
                  <a:close/>
                  <a:moveTo>
                    <a:pt x="2086" y="2"/>
                  </a:moveTo>
                  <a:cubicBezTo>
                    <a:pt x="2089" y="2"/>
                    <a:pt x="2089" y="2"/>
                    <a:pt x="2089" y="2"/>
                  </a:cubicBezTo>
                  <a:cubicBezTo>
                    <a:pt x="2088" y="3"/>
                    <a:pt x="2088" y="3"/>
                    <a:pt x="2087" y="4"/>
                  </a:cubicBezTo>
                  <a:cubicBezTo>
                    <a:pt x="2086" y="6"/>
                    <a:pt x="2087" y="9"/>
                    <a:pt x="2087" y="9"/>
                  </a:cubicBezTo>
                  <a:cubicBezTo>
                    <a:pt x="2087" y="9"/>
                    <a:pt x="2085" y="6"/>
                    <a:pt x="2085" y="5"/>
                  </a:cubicBezTo>
                  <a:cubicBezTo>
                    <a:pt x="2085" y="4"/>
                    <a:pt x="2086" y="3"/>
                    <a:pt x="2086" y="2"/>
                  </a:cubicBezTo>
                  <a:close/>
                  <a:moveTo>
                    <a:pt x="2102" y="2"/>
                  </a:moveTo>
                  <a:cubicBezTo>
                    <a:pt x="2101" y="3"/>
                    <a:pt x="2100" y="5"/>
                    <a:pt x="2102" y="8"/>
                  </a:cubicBezTo>
                  <a:cubicBezTo>
                    <a:pt x="2102" y="8"/>
                    <a:pt x="2100" y="5"/>
                    <a:pt x="2100" y="3"/>
                  </a:cubicBezTo>
                  <a:cubicBezTo>
                    <a:pt x="2100" y="3"/>
                    <a:pt x="2100" y="3"/>
                    <a:pt x="2100" y="2"/>
                  </a:cubicBezTo>
                  <a:lnTo>
                    <a:pt x="2102" y="2"/>
                  </a:lnTo>
                  <a:close/>
                  <a:moveTo>
                    <a:pt x="2111" y="2"/>
                  </a:moveTo>
                  <a:cubicBezTo>
                    <a:pt x="2111" y="3"/>
                    <a:pt x="2112" y="4"/>
                    <a:pt x="2112" y="5"/>
                  </a:cubicBezTo>
                  <a:cubicBezTo>
                    <a:pt x="2112" y="6"/>
                    <a:pt x="2110" y="9"/>
                    <a:pt x="2110" y="9"/>
                  </a:cubicBezTo>
                  <a:cubicBezTo>
                    <a:pt x="2110" y="9"/>
                    <a:pt x="2111" y="6"/>
                    <a:pt x="2110" y="4"/>
                  </a:cubicBezTo>
                  <a:cubicBezTo>
                    <a:pt x="2109" y="3"/>
                    <a:pt x="2109" y="3"/>
                    <a:pt x="2108" y="2"/>
                  </a:cubicBezTo>
                  <a:lnTo>
                    <a:pt x="2111" y="2"/>
                  </a:lnTo>
                  <a:close/>
                  <a:moveTo>
                    <a:pt x="2129" y="2"/>
                  </a:moveTo>
                  <a:cubicBezTo>
                    <a:pt x="2131" y="2"/>
                    <a:pt x="2131" y="2"/>
                    <a:pt x="2131" y="2"/>
                  </a:cubicBezTo>
                  <a:cubicBezTo>
                    <a:pt x="2131" y="3"/>
                    <a:pt x="2131" y="3"/>
                    <a:pt x="2131" y="3"/>
                  </a:cubicBezTo>
                  <a:cubicBezTo>
                    <a:pt x="2130" y="5"/>
                    <a:pt x="2129" y="7"/>
                    <a:pt x="2127" y="8"/>
                  </a:cubicBezTo>
                  <a:cubicBezTo>
                    <a:pt x="2126" y="9"/>
                    <a:pt x="2124" y="10"/>
                    <a:pt x="2123" y="9"/>
                  </a:cubicBezTo>
                  <a:cubicBezTo>
                    <a:pt x="2121" y="9"/>
                    <a:pt x="2119" y="7"/>
                    <a:pt x="2119" y="7"/>
                  </a:cubicBezTo>
                  <a:cubicBezTo>
                    <a:pt x="2119" y="7"/>
                    <a:pt x="2120" y="9"/>
                    <a:pt x="2120" y="11"/>
                  </a:cubicBezTo>
                  <a:cubicBezTo>
                    <a:pt x="2119" y="13"/>
                    <a:pt x="2119" y="13"/>
                    <a:pt x="2117" y="14"/>
                  </a:cubicBezTo>
                  <a:cubicBezTo>
                    <a:pt x="2115" y="15"/>
                    <a:pt x="2113" y="14"/>
                    <a:pt x="2113" y="14"/>
                  </a:cubicBezTo>
                  <a:cubicBezTo>
                    <a:pt x="2113" y="14"/>
                    <a:pt x="2117" y="13"/>
                    <a:pt x="2117" y="10"/>
                  </a:cubicBezTo>
                  <a:cubicBezTo>
                    <a:pt x="2117" y="9"/>
                    <a:pt x="2116" y="6"/>
                    <a:pt x="2115" y="5"/>
                  </a:cubicBezTo>
                  <a:cubicBezTo>
                    <a:pt x="2114" y="4"/>
                    <a:pt x="2113" y="3"/>
                    <a:pt x="2112" y="2"/>
                  </a:cubicBezTo>
                  <a:cubicBezTo>
                    <a:pt x="2116" y="2"/>
                    <a:pt x="2116" y="2"/>
                    <a:pt x="2116" y="2"/>
                  </a:cubicBezTo>
                  <a:cubicBezTo>
                    <a:pt x="2116" y="3"/>
                    <a:pt x="2117" y="3"/>
                    <a:pt x="2117" y="3"/>
                  </a:cubicBezTo>
                  <a:cubicBezTo>
                    <a:pt x="2117" y="3"/>
                    <a:pt x="2117" y="3"/>
                    <a:pt x="2116" y="2"/>
                  </a:cubicBezTo>
                  <a:cubicBezTo>
                    <a:pt x="2120" y="2"/>
                    <a:pt x="2120" y="2"/>
                    <a:pt x="2120" y="2"/>
                  </a:cubicBezTo>
                  <a:cubicBezTo>
                    <a:pt x="2121" y="4"/>
                    <a:pt x="2122" y="5"/>
                    <a:pt x="2124" y="6"/>
                  </a:cubicBezTo>
                  <a:cubicBezTo>
                    <a:pt x="2125" y="6"/>
                    <a:pt x="2127" y="5"/>
                    <a:pt x="2128" y="3"/>
                  </a:cubicBezTo>
                  <a:cubicBezTo>
                    <a:pt x="2129" y="3"/>
                    <a:pt x="2129" y="3"/>
                    <a:pt x="2129" y="2"/>
                  </a:cubicBezTo>
                  <a:close/>
                  <a:moveTo>
                    <a:pt x="2023" y="230"/>
                  </a:moveTo>
                  <a:cubicBezTo>
                    <a:pt x="2015" y="230"/>
                    <a:pt x="2015" y="230"/>
                    <a:pt x="2015" y="230"/>
                  </a:cubicBezTo>
                  <a:cubicBezTo>
                    <a:pt x="2015" y="230"/>
                    <a:pt x="2016" y="229"/>
                    <a:pt x="2016" y="229"/>
                  </a:cubicBezTo>
                  <a:cubicBezTo>
                    <a:pt x="2017" y="227"/>
                    <a:pt x="2018" y="226"/>
                    <a:pt x="2020" y="226"/>
                  </a:cubicBezTo>
                  <a:cubicBezTo>
                    <a:pt x="2023" y="226"/>
                    <a:pt x="2023" y="227"/>
                    <a:pt x="2023" y="229"/>
                  </a:cubicBezTo>
                  <a:cubicBezTo>
                    <a:pt x="2023" y="230"/>
                    <a:pt x="2023" y="230"/>
                    <a:pt x="2023" y="230"/>
                  </a:cubicBezTo>
                  <a:close/>
                  <a:moveTo>
                    <a:pt x="2039" y="229"/>
                  </a:moveTo>
                  <a:cubicBezTo>
                    <a:pt x="2040" y="230"/>
                    <a:pt x="2041" y="230"/>
                    <a:pt x="2043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9" y="230"/>
                    <a:pt x="2029" y="230"/>
                    <a:pt x="2029" y="230"/>
                  </a:cubicBezTo>
                  <a:cubicBezTo>
                    <a:pt x="2027" y="227"/>
                    <a:pt x="2028" y="225"/>
                    <a:pt x="2029" y="224"/>
                  </a:cubicBezTo>
                  <a:cubicBezTo>
                    <a:pt x="2031" y="223"/>
                    <a:pt x="2033" y="224"/>
                    <a:pt x="2034" y="224"/>
                  </a:cubicBezTo>
                  <a:cubicBezTo>
                    <a:pt x="2035" y="227"/>
                    <a:pt x="2033" y="229"/>
                    <a:pt x="2033" y="229"/>
                  </a:cubicBezTo>
                  <a:cubicBezTo>
                    <a:pt x="2033" y="229"/>
                    <a:pt x="2035" y="229"/>
                    <a:pt x="2039" y="229"/>
                  </a:cubicBezTo>
                  <a:close/>
                  <a:moveTo>
                    <a:pt x="2181" y="229"/>
                  </a:moveTo>
                  <a:cubicBezTo>
                    <a:pt x="2181" y="229"/>
                    <a:pt x="2181" y="230"/>
                    <a:pt x="2181" y="230"/>
                  </a:cubicBezTo>
                  <a:cubicBezTo>
                    <a:pt x="2174" y="230"/>
                    <a:pt x="2174" y="230"/>
                    <a:pt x="2174" y="230"/>
                  </a:cubicBezTo>
                  <a:cubicBezTo>
                    <a:pt x="2174" y="230"/>
                    <a:pt x="2173" y="230"/>
                    <a:pt x="2173" y="229"/>
                  </a:cubicBezTo>
                  <a:cubicBezTo>
                    <a:pt x="2173" y="227"/>
                    <a:pt x="2174" y="226"/>
                    <a:pt x="2177" y="226"/>
                  </a:cubicBezTo>
                  <a:cubicBezTo>
                    <a:pt x="2179" y="226"/>
                    <a:pt x="2180" y="227"/>
                    <a:pt x="2181" y="229"/>
                  </a:cubicBezTo>
                  <a:close/>
                  <a:moveTo>
                    <a:pt x="2168" y="230"/>
                  </a:moveTo>
                  <a:cubicBezTo>
                    <a:pt x="2154" y="230"/>
                    <a:pt x="2154" y="230"/>
                    <a:pt x="2154" y="230"/>
                  </a:cubicBezTo>
                  <a:cubicBezTo>
                    <a:pt x="2155" y="230"/>
                    <a:pt x="2157" y="230"/>
                    <a:pt x="2158" y="229"/>
                  </a:cubicBezTo>
                  <a:cubicBezTo>
                    <a:pt x="2162" y="229"/>
                    <a:pt x="2164" y="229"/>
                    <a:pt x="2164" y="229"/>
                  </a:cubicBezTo>
                  <a:cubicBezTo>
                    <a:pt x="2164" y="229"/>
                    <a:pt x="2162" y="227"/>
                    <a:pt x="2163" y="224"/>
                  </a:cubicBezTo>
                  <a:cubicBezTo>
                    <a:pt x="2164" y="224"/>
                    <a:pt x="2166" y="223"/>
                    <a:pt x="2167" y="224"/>
                  </a:cubicBezTo>
                  <a:cubicBezTo>
                    <a:pt x="2169" y="225"/>
                    <a:pt x="2170" y="227"/>
                    <a:pt x="2168" y="230"/>
                  </a:cubicBezTo>
                  <a:cubicBezTo>
                    <a:pt x="2168" y="230"/>
                    <a:pt x="2168" y="230"/>
                    <a:pt x="2168" y="230"/>
                  </a:cubicBezTo>
                  <a:close/>
                  <a:moveTo>
                    <a:pt x="2067" y="230"/>
                  </a:moveTo>
                  <a:cubicBezTo>
                    <a:pt x="2065" y="230"/>
                    <a:pt x="2065" y="230"/>
                    <a:pt x="2065" y="230"/>
                  </a:cubicBezTo>
                  <a:cubicBezTo>
                    <a:pt x="2065" y="230"/>
                    <a:pt x="2066" y="230"/>
                    <a:pt x="2066" y="230"/>
                  </a:cubicBezTo>
                  <a:cubicBezTo>
                    <a:pt x="2066" y="230"/>
                    <a:pt x="2067" y="230"/>
                    <a:pt x="2067" y="230"/>
                  </a:cubicBezTo>
                  <a:close/>
                  <a:moveTo>
                    <a:pt x="2078" y="230"/>
                  </a:moveTo>
                  <a:cubicBezTo>
                    <a:pt x="2079" y="230"/>
                    <a:pt x="2079" y="230"/>
                    <a:pt x="2079" y="230"/>
                  </a:cubicBezTo>
                  <a:cubicBezTo>
                    <a:pt x="2071" y="230"/>
                    <a:pt x="2071" y="230"/>
                    <a:pt x="2071" y="230"/>
                  </a:cubicBezTo>
                  <a:cubicBezTo>
                    <a:pt x="2070" y="229"/>
                    <a:pt x="2068" y="226"/>
                    <a:pt x="2066" y="226"/>
                  </a:cubicBezTo>
                  <a:cubicBezTo>
                    <a:pt x="2063" y="226"/>
                    <a:pt x="2061" y="227"/>
                    <a:pt x="2060" y="228"/>
                  </a:cubicBezTo>
                  <a:cubicBezTo>
                    <a:pt x="2059" y="229"/>
                    <a:pt x="2057" y="230"/>
                    <a:pt x="2055" y="230"/>
                  </a:cubicBezTo>
                  <a:cubicBezTo>
                    <a:pt x="2053" y="229"/>
                    <a:pt x="2052" y="228"/>
                    <a:pt x="2052" y="228"/>
                  </a:cubicBezTo>
                  <a:cubicBezTo>
                    <a:pt x="2052" y="228"/>
                    <a:pt x="2054" y="228"/>
                    <a:pt x="2056" y="225"/>
                  </a:cubicBezTo>
                  <a:cubicBezTo>
                    <a:pt x="2059" y="222"/>
                    <a:pt x="2061" y="221"/>
                    <a:pt x="2063" y="221"/>
                  </a:cubicBezTo>
                  <a:cubicBezTo>
                    <a:pt x="2065" y="221"/>
                    <a:pt x="2068" y="221"/>
                    <a:pt x="2069" y="223"/>
                  </a:cubicBezTo>
                  <a:cubicBezTo>
                    <a:pt x="2071" y="225"/>
                    <a:pt x="2074" y="228"/>
                    <a:pt x="2074" y="228"/>
                  </a:cubicBezTo>
                  <a:cubicBezTo>
                    <a:pt x="2074" y="228"/>
                    <a:pt x="2075" y="227"/>
                    <a:pt x="2074" y="226"/>
                  </a:cubicBezTo>
                  <a:cubicBezTo>
                    <a:pt x="2074" y="224"/>
                    <a:pt x="2075" y="222"/>
                    <a:pt x="2075" y="222"/>
                  </a:cubicBezTo>
                  <a:cubicBezTo>
                    <a:pt x="2075" y="222"/>
                    <a:pt x="2077" y="228"/>
                    <a:pt x="2078" y="230"/>
                  </a:cubicBezTo>
                  <a:close/>
                  <a:moveTo>
                    <a:pt x="2086" y="229"/>
                  </a:moveTo>
                  <a:cubicBezTo>
                    <a:pt x="2087" y="229"/>
                    <a:pt x="2088" y="230"/>
                    <a:pt x="2089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5" y="230"/>
                    <a:pt x="2085" y="230"/>
                    <a:pt x="2085" y="230"/>
                  </a:cubicBezTo>
                  <a:cubicBezTo>
                    <a:pt x="2083" y="229"/>
                    <a:pt x="2082" y="228"/>
                    <a:pt x="2082" y="228"/>
                  </a:cubicBezTo>
                  <a:cubicBezTo>
                    <a:pt x="2082" y="228"/>
                    <a:pt x="2085" y="228"/>
                    <a:pt x="2086" y="229"/>
                  </a:cubicBezTo>
                  <a:close/>
                  <a:moveTo>
                    <a:pt x="2050" y="209"/>
                  </a:moveTo>
                  <a:cubicBezTo>
                    <a:pt x="2048" y="211"/>
                    <a:pt x="2040" y="214"/>
                    <a:pt x="2040" y="214"/>
                  </a:cubicBezTo>
                  <a:cubicBezTo>
                    <a:pt x="2040" y="214"/>
                    <a:pt x="2047" y="213"/>
                    <a:pt x="2052" y="211"/>
                  </a:cubicBezTo>
                  <a:cubicBezTo>
                    <a:pt x="2057" y="209"/>
                    <a:pt x="2064" y="209"/>
                    <a:pt x="2067" y="210"/>
                  </a:cubicBezTo>
                  <a:cubicBezTo>
                    <a:pt x="2070" y="212"/>
                    <a:pt x="2073" y="215"/>
                    <a:pt x="2075" y="217"/>
                  </a:cubicBezTo>
                  <a:cubicBezTo>
                    <a:pt x="2077" y="219"/>
                    <a:pt x="2081" y="222"/>
                    <a:pt x="2081" y="222"/>
                  </a:cubicBezTo>
                  <a:cubicBezTo>
                    <a:pt x="2081" y="222"/>
                    <a:pt x="2077" y="220"/>
                    <a:pt x="2074" y="219"/>
                  </a:cubicBezTo>
                  <a:cubicBezTo>
                    <a:pt x="2072" y="217"/>
                    <a:pt x="2069" y="214"/>
                    <a:pt x="2066" y="214"/>
                  </a:cubicBezTo>
                  <a:cubicBezTo>
                    <a:pt x="2062" y="213"/>
                    <a:pt x="2058" y="213"/>
                    <a:pt x="2055" y="216"/>
                  </a:cubicBezTo>
                  <a:cubicBezTo>
                    <a:pt x="2051" y="219"/>
                    <a:pt x="2046" y="224"/>
                    <a:pt x="2043" y="224"/>
                  </a:cubicBezTo>
                  <a:cubicBezTo>
                    <a:pt x="2039" y="225"/>
                    <a:pt x="2035" y="224"/>
                    <a:pt x="2035" y="221"/>
                  </a:cubicBezTo>
                  <a:cubicBezTo>
                    <a:pt x="2035" y="219"/>
                    <a:pt x="2038" y="219"/>
                    <a:pt x="2039" y="220"/>
                  </a:cubicBezTo>
                  <a:cubicBezTo>
                    <a:pt x="2040" y="221"/>
                    <a:pt x="2039" y="222"/>
                    <a:pt x="2039" y="222"/>
                  </a:cubicBezTo>
                  <a:cubicBezTo>
                    <a:pt x="2039" y="222"/>
                    <a:pt x="2040" y="222"/>
                    <a:pt x="2042" y="220"/>
                  </a:cubicBezTo>
                  <a:cubicBezTo>
                    <a:pt x="2043" y="219"/>
                    <a:pt x="2043" y="216"/>
                    <a:pt x="2043" y="216"/>
                  </a:cubicBezTo>
                  <a:cubicBezTo>
                    <a:pt x="2043" y="216"/>
                    <a:pt x="2039" y="217"/>
                    <a:pt x="2036" y="217"/>
                  </a:cubicBezTo>
                  <a:cubicBezTo>
                    <a:pt x="2034" y="217"/>
                    <a:pt x="2028" y="218"/>
                    <a:pt x="2025" y="214"/>
                  </a:cubicBezTo>
                  <a:cubicBezTo>
                    <a:pt x="2021" y="210"/>
                    <a:pt x="2022" y="208"/>
                    <a:pt x="2024" y="207"/>
                  </a:cubicBezTo>
                  <a:cubicBezTo>
                    <a:pt x="2026" y="206"/>
                    <a:pt x="2028" y="206"/>
                    <a:pt x="2029" y="208"/>
                  </a:cubicBezTo>
                  <a:cubicBezTo>
                    <a:pt x="2029" y="209"/>
                    <a:pt x="2026" y="211"/>
                    <a:pt x="2026" y="211"/>
                  </a:cubicBezTo>
                  <a:cubicBezTo>
                    <a:pt x="2026" y="211"/>
                    <a:pt x="2027" y="213"/>
                    <a:pt x="2029" y="213"/>
                  </a:cubicBezTo>
                  <a:cubicBezTo>
                    <a:pt x="2031" y="213"/>
                    <a:pt x="2035" y="213"/>
                    <a:pt x="2038" y="212"/>
                  </a:cubicBezTo>
                  <a:cubicBezTo>
                    <a:pt x="2041" y="211"/>
                    <a:pt x="2047" y="207"/>
                    <a:pt x="2047" y="207"/>
                  </a:cubicBezTo>
                  <a:cubicBezTo>
                    <a:pt x="2047" y="207"/>
                    <a:pt x="2041" y="209"/>
                    <a:pt x="2038" y="206"/>
                  </a:cubicBezTo>
                  <a:cubicBezTo>
                    <a:pt x="2035" y="203"/>
                    <a:pt x="2034" y="200"/>
                    <a:pt x="2037" y="199"/>
                  </a:cubicBezTo>
                  <a:cubicBezTo>
                    <a:pt x="2039" y="198"/>
                    <a:pt x="2040" y="198"/>
                    <a:pt x="2041" y="199"/>
                  </a:cubicBezTo>
                  <a:cubicBezTo>
                    <a:pt x="2042" y="199"/>
                    <a:pt x="2042" y="202"/>
                    <a:pt x="2041" y="203"/>
                  </a:cubicBezTo>
                  <a:cubicBezTo>
                    <a:pt x="2040" y="203"/>
                    <a:pt x="2038" y="203"/>
                    <a:pt x="2038" y="203"/>
                  </a:cubicBezTo>
                  <a:cubicBezTo>
                    <a:pt x="2038" y="203"/>
                    <a:pt x="2040" y="205"/>
                    <a:pt x="2043" y="205"/>
                  </a:cubicBezTo>
                  <a:cubicBezTo>
                    <a:pt x="2047" y="204"/>
                    <a:pt x="2054" y="203"/>
                    <a:pt x="2059" y="203"/>
                  </a:cubicBezTo>
                  <a:cubicBezTo>
                    <a:pt x="2065" y="204"/>
                    <a:pt x="2070" y="206"/>
                    <a:pt x="2074" y="210"/>
                  </a:cubicBezTo>
                  <a:cubicBezTo>
                    <a:pt x="2077" y="213"/>
                    <a:pt x="2078" y="214"/>
                    <a:pt x="2079" y="216"/>
                  </a:cubicBezTo>
                  <a:cubicBezTo>
                    <a:pt x="2080" y="218"/>
                    <a:pt x="2081" y="219"/>
                    <a:pt x="2081" y="219"/>
                  </a:cubicBezTo>
                  <a:cubicBezTo>
                    <a:pt x="2081" y="219"/>
                    <a:pt x="2078" y="216"/>
                    <a:pt x="2072" y="212"/>
                  </a:cubicBezTo>
                  <a:cubicBezTo>
                    <a:pt x="2067" y="207"/>
                    <a:pt x="2065" y="207"/>
                    <a:pt x="2060" y="207"/>
                  </a:cubicBezTo>
                  <a:cubicBezTo>
                    <a:pt x="2056" y="207"/>
                    <a:pt x="2052" y="208"/>
                    <a:pt x="2050" y="209"/>
                  </a:cubicBezTo>
                  <a:close/>
                  <a:moveTo>
                    <a:pt x="2086" y="204"/>
                  </a:moveTo>
                  <a:cubicBezTo>
                    <a:pt x="2088" y="207"/>
                    <a:pt x="2088" y="211"/>
                    <a:pt x="2088" y="211"/>
                  </a:cubicBezTo>
                  <a:cubicBezTo>
                    <a:pt x="2088" y="211"/>
                    <a:pt x="2087" y="207"/>
                    <a:pt x="2083" y="203"/>
                  </a:cubicBezTo>
                  <a:cubicBezTo>
                    <a:pt x="2078" y="199"/>
                    <a:pt x="2074" y="196"/>
                    <a:pt x="2070" y="195"/>
                  </a:cubicBezTo>
                  <a:cubicBezTo>
                    <a:pt x="2064" y="194"/>
                    <a:pt x="2057" y="196"/>
                    <a:pt x="2057" y="196"/>
                  </a:cubicBezTo>
                  <a:cubicBezTo>
                    <a:pt x="2057" y="196"/>
                    <a:pt x="2066" y="195"/>
                    <a:pt x="2072" y="198"/>
                  </a:cubicBezTo>
                  <a:cubicBezTo>
                    <a:pt x="2078" y="201"/>
                    <a:pt x="2080" y="203"/>
                    <a:pt x="2082" y="207"/>
                  </a:cubicBezTo>
                  <a:cubicBezTo>
                    <a:pt x="2084" y="211"/>
                    <a:pt x="2084" y="214"/>
                    <a:pt x="2084" y="214"/>
                  </a:cubicBezTo>
                  <a:cubicBezTo>
                    <a:pt x="2084" y="214"/>
                    <a:pt x="2081" y="209"/>
                    <a:pt x="2077" y="205"/>
                  </a:cubicBezTo>
                  <a:cubicBezTo>
                    <a:pt x="2072" y="201"/>
                    <a:pt x="2065" y="199"/>
                    <a:pt x="2060" y="199"/>
                  </a:cubicBezTo>
                  <a:cubicBezTo>
                    <a:pt x="2054" y="200"/>
                    <a:pt x="2048" y="201"/>
                    <a:pt x="2045" y="199"/>
                  </a:cubicBezTo>
                  <a:cubicBezTo>
                    <a:pt x="2042" y="196"/>
                    <a:pt x="2041" y="192"/>
                    <a:pt x="2041" y="190"/>
                  </a:cubicBezTo>
                  <a:cubicBezTo>
                    <a:pt x="2042" y="188"/>
                    <a:pt x="2046" y="187"/>
                    <a:pt x="2048" y="188"/>
                  </a:cubicBezTo>
                  <a:cubicBezTo>
                    <a:pt x="2049" y="190"/>
                    <a:pt x="2049" y="191"/>
                    <a:pt x="2048" y="192"/>
                  </a:cubicBezTo>
                  <a:cubicBezTo>
                    <a:pt x="2047" y="193"/>
                    <a:pt x="2045" y="193"/>
                    <a:pt x="2045" y="193"/>
                  </a:cubicBezTo>
                  <a:cubicBezTo>
                    <a:pt x="2045" y="193"/>
                    <a:pt x="2046" y="195"/>
                    <a:pt x="2047" y="195"/>
                  </a:cubicBezTo>
                  <a:cubicBezTo>
                    <a:pt x="2049" y="195"/>
                    <a:pt x="2051" y="194"/>
                    <a:pt x="2054" y="193"/>
                  </a:cubicBezTo>
                  <a:cubicBezTo>
                    <a:pt x="2056" y="192"/>
                    <a:pt x="2059" y="191"/>
                    <a:pt x="2064" y="191"/>
                  </a:cubicBezTo>
                  <a:cubicBezTo>
                    <a:pt x="2069" y="191"/>
                    <a:pt x="2073" y="191"/>
                    <a:pt x="2078" y="195"/>
                  </a:cubicBezTo>
                  <a:cubicBezTo>
                    <a:pt x="2082" y="199"/>
                    <a:pt x="2084" y="200"/>
                    <a:pt x="2086" y="204"/>
                  </a:cubicBezTo>
                  <a:close/>
                  <a:moveTo>
                    <a:pt x="2084" y="190"/>
                  </a:moveTo>
                  <a:cubicBezTo>
                    <a:pt x="2084" y="190"/>
                    <a:pt x="2086" y="192"/>
                    <a:pt x="2088" y="196"/>
                  </a:cubicBezTo>
                  <a:cubicBezTo>
                    <a:pt x="2090" y="200"/>
                    <a:pt x="2091" y="208"/>
                    <a:pt x="2091" y="208"/>
                  </a:cubicBezTo>
                  <a:cubicBezTo>
                    <a:pt x="2091" y="208"/>
                    <a:pt x="2090" y="203"/>
                    <a:pt x="2086" y="199"/>
                  </a:cubicBezTo>
                  <a:cubicBezTo>
                    <a:pt x="2082" y="194"/>
                    <a:pt x="2081" y="193"/>
                    <a:pt x="2079" y="192"/>
                  </a:cubicBezTo>
                  <a:cubicBezTo>
                    <a:pt x="2077" y="191"/>
                    <a:pt x="2077" y="189"/>
                    <a:pt x="2079" y="189"/>
                  </a:cubicBezTo>
                  <a:cubicBezTo>
                    <a:pt x="2080" y="188"/>
                    <a:pt x="2082" y="189"/>
                    <a:pt x="2082" y="189"/>
                  </a:cubicBezTo>
                  <a:cubicBezTo>
                    <a:pt x="2082" y="189"/>
                    <a:pt x="2080" y="187"/>
                    <a:pt x="2078" y="187"/>
                  </a:cubicBezTo>
                  <a:cubicBezTo>
                    <a:pt x="2075" y="187"/>
                    <a:pt x="2074" y="189"/>
                    <a:pt x="2073" y="189"/>
                  </a:cubicBezTo>
                  <a:cubicBezTo>
                    <a:pt x="2071" y="189"/>
                    <a:pt x="2067" y="187"/>
                    <a:pt x="2067" y="187"/>
                  </a:cubicBezTo>
                  <a:cubicBezTo>
                    <a:pt x="2067" y="187"/>
                    <a:pt x="2069" y="185"/>
                    <a:pt x="2071" y="185"/>
                  </a:cubicBezTo>
                  <a:cubicBezTo>
                    <a:pt x="2073" y="184"/>
                    <a:pt x="2073" y="184"/>
                    <a:pt x="2076" y="184"/>
                  </a:cubicBezTo>
                  <a:cubicBezTo>
                    <a:pt x="2081" y="184"/>
                    <a:pt x="2086" y="186"/>
                    <a:pt x="2089" y="191"/>
                  </a:cubicBezTo>
                  <a:cubicBezTo>
                    <a:pt x="2092" y="195"/>
                    <a:pt x="2093" y="203"/>
                    <a:pt x="2093" y="203"/>
                  </a:cubicBezTo>
                  <a:cubicBezTo>
                    <a:pt x="2093" y="203"/>
                    <a:pt x="2092" y="198"/>
                    <a:pt x="2089" y="195"/>
                  </a:cubicBezTo>
                  <a:cubicBezTo>
                    <a:pt x="2086" y="191"/>
                    <a:pt x="2084" y="190"/>
                    <a:pt x="2084" y="190"/>
                  </a:cubicBezTo>
                  <a:close/>
                  <a:moveTo>
                    <a:pt x="2086" y="183"/>
                  </a:moveTo>
                  <a:cubicBezTo>
                    <a:pt x="2089" y="186"/>
                    <a:pt x="2091" y="190"/>
                    <a:pt x="2091" y="190"/>
                  </a:cubicBezTo>
                  <a:cubicBezTo>
                    <a:pt x="2091" y="190"/>
                    <a:pt x="2086" y="184"/>
                    <a:pt x="2081" y="181"/>
                  </a:cubicBezTo>
                  <a:cubicBezTo>
                    <a:pt x="2076" y="177"/>
                    <a:pt x="2073" y="181"/>
                    <a:pt x="2069" y="182"/>
                  </a:cubicBezTo>
                  <a:cubicBezTo>
                    <a:pt x="2064" y="184"/>
                    <a:pt x="2061" y="183"/>
                    <a:pt x="2061" y="183"/>
                  </a:cubicBezTo>
                  <a:cubicBezTo>
                    <a:pt x="2061" y="183"/>
                    <a:pt x="2062" y="180"/>
                    <a:pt x="2065" y="179"/>
                  </a:cubicBezTo>
                  <a:cubicBezTo>
                    <a:pt x="2067" y="179"/>
                    <a:pt x="2072" y="176"/>
                    <a:pt x="2072" y="176"/>
                  </a:cubicBezTo>
                  <a:cubicBezTo>
                    <a:pt x="2072" y="176"/>
                    <a:pt x="2065" y="174"/>
                    <a:pt x="2062" y="177"/>
                  </a:cubicBezTo>
                  <a:cubicBezTo>
                    <a:pt x="2059" y="179"/>
                    <a:pt x="2059" y="182"/>
                    <a:pt x="2056" y="184"/>
                  </a:cubicBezTo>
                  <a:cubicBezTo>
                    <a:pt x="2053" y="185"/>
                    <a:pt x="2050" y="185"/>
                    <a:pt x="2048" y="182"/>
                  </a:cubicBezTo>
                  <a:cubicBezTo>
                    <a:pt x="2046" y="179"/>
                    <a:pt x="2047" y="177"/>
                    <a:pt x="2048" y="177"/>
                  </a:cubicBezTo>
                  <a:cubicBezTo>
                    <a:pt x="2050" y="176"/>
                    <a:pt x="2051" y="176"/>
                    <a:pt x="2052" y="178"/>
                  </a:cubicBezTo>
                  <a:cubicBezTo>
                    <a:pt x="2053" y="179"/>
                    <a:pt x="2053" y="181"/>
                    <a:pt x="2053" y="181"/>
                  </a:cubicBezTo>
                  <a:cubicBezTo>
                    <a:pt x="2053" y="181"/>
                    <a:pt x="2054" y="180"/>
                    <a:pt x="2055" y="179"/>
                  </a:cubicBezTo>
                  <a:cubicBezTo>
                    <a:pt x="2056" y="177"/>
                    <a:pt x="2056" y="175"/>
                    <a:pt x="2058" y="173"/>
                  </a:cubicBezTo>
                  <a:cubicBezTo>
                    <a:pt x="2060" y="170"/>
                    <a:pt x="2064" y="170"/>
                    <a:pt x="2067" y="170"/>
                  </a:cubicBezTo>
                  <a:cubicBezTo>
                    <a:pt x="2070" y="171"/>
                    <a:pt x="2072" y="172"/>
                    <a:pt x="2072" y="172"/>
                  </a:cubicBezTo>
                  <a:cubicBezTo>
                    <a:pt x="2072" y="172"/>
                    <a:pt x="2071" y="170"/>
                    <a:pt x="2070" y="169"/>
                  </a:cubicBezTo>
                  <a:cubicBezTo>
                    <a:pt x="2070" y="168"/>
                    <a:pt x="2068" y="165"/>
                    <a:pt x="2068" y="165"/>
                  </a:cubicBezTo>
                  <a:cubicBezTo>
                    <a:pt x="2068" y="165"/>
                    <a:pt x="2072" y="165"/>
                    <a:pt x="2075" y="169"/>
                  </a:cubicBezTo>
                  <a:cubicBezTo>
                    <a:pt x="2079" y="173"/>
                    <a:pt x="2078" y="174"/>
                    <a:pt x="2080" y="177"/>
                  </a:cubicBezTo>
                  <a:cubicBezTo>
                    <a:pt x="2083" y="179"/>
                    <a:pt x="2085" y="181"/>
                    <a:pt x="2086" y="183"/>
                  </a:cubicBezTo>
                  <a:close/>
                  <a:moveTo>
                    <a:pt x="2096" y="228"/>
                  </a:moveTo>
                  <a:cubicBezTo>
                    <a:pt x="2096" y="230"/>
                    <a:pt x="2092" y="230"/>
                    <a:pt x="2090" y="228"/>
                  </a:cubicBezTo>
                  <a:cubicBezTo>
                    <a:pt x="2088" y="227"/>
                    <a:pt x="2088" y="226"/>
                    <a:pt x="2087" y="223"/>
                  </a:cubicBezTo>
                  <a:cubicBezTo>
                    <a:pt x="2087" y="221"/>
                    <a:pt x="2084" y="219"/>
                    <a:pt x="2083" y="218"/>
                  </a:cubicBezTo>
                  <a:cubicBezTo>
                    <a:pt x="2082" y="217"/>
                    <a:pt x="2083" y="216"/>
                    <a:pt x="2083" y="216"/>
                  </a:cubicBezTo>
                  <a:cubicBezTo>
                    <a:pt x="2083" y="216"/>
                    <a:pt x="2083" y="216"/>
                    <a:pt x="2084" y="217"/>
                  </a:cubicBezTo>
                  <a:cubicBezTo>
                    <a:pt x="2086" y="217"/>
                    <a:pt x="2089" y="217"/>
                    <a:pt x="2093" y="220"/>
                  </a:cubicBezTo>
                  <a:cubicBezTo>
                    <a:pt x="2096" y="222"/>
                    <a:pt x="2098" y="226"/>
                    <a:pt x="2096" y="228"/>
                  </a:cubicBezTo>
                  <a:close/>
                  <a:moveTo>
                    <a:pt x="2125" y="230"/>
                  </a:moveTo>
                  <a:cubicBezTo>
                    <a:pt x="2117" y="230"/>
                    <a:pt x="2117" y="230"/>
                    <a:pt x="2117" y="230"/>
                  </a:cubicBezTo>
                  <a:cubicBezTo>
                    <a:pt x="2117" y="230"/>
                    <a:pt x="2118" y="230"/>
                    <a:pt x="2118" y="230"/>
                  </a:cubicBezTo>
                  <a:cubicBezTo>
                    <a:pt x="2120" y="228"/>
                    <a:pt x="2122" y="222"/>
                    <a:pt x="2122" y="222"/>
                  </a:cubicBezTo>
                  <a:cubicBezTo>
                    <a:pt x="2122" y="222"/>
                    <a:pt x="2122" y="224"/>
                    <a:pt x="2122" y="226"/>
                  </a:cubicBezTo>
                  <a:cubicBezTo>
                    <a:pt x="2121" y="227"/>
                    <a:pt x="2122" y="228"/>
                    <a:pt x="2122" y="228"/>
                  </a:cubicBezTo>
                  <a:cubicBezTo>
                    <a:pt x="2122" y="228"/>
                    <a:pt x="2125" y="225"/>
                    <a:pt x="2127" y="223"/>
                  </a:cubicBezTo>
                  <a:cubicBezTo>
                    <a:pt x="2129" y="221"/>
                    <a:pt x="2131" y="221"/>
                    <a:pt x="2133" y="221"/>
                  </a:cubicBezTo>
                  <a:cubicBezTo>
                    <a:pt x="2135" y="221"/>
                    <a:pt x="2137" y="222"/>
                    <a:pt x="2140" y="225"/>
                  </a:cubicBezTo>
                  <a:cubicBezTo>
                    <a:pt x="2143" y="228"/>
                    <a:pt x="2144" y="228"/>
                    <a:pt x="2144" y="228"/>
                  </a:cubicBezTo>
                  <a:cubicBezTo>
                    <a:pt x="2144" y="228"/>
                    <a:pt x="2143" y="229"/>
                    <a:pt x="2141" y="230"/>
                  </a:cubicBezTo>
                  <a:cubicBezTo>
                    <a:pt x="2140" y="230"/>
                    <a:pt x="2138" y="229"/>
                    <a:pt x="2137" y="228"/>
                  </a:cubicBezTo>
                  <a:cubicBezTo>
                    <a:pt x="2136" y="227"/>
                    <a:pt x="2133" y="226"/>
                    <a:pt x="2130" y="226"/>
                  </a:cubicBezTo>
                  <a:cubicBezTo>
                    <a:pt x="2128" y="226"/>
                    <a:pt x="2126" y="229"/>
                    <a:pt x="2125" y="230"/>
                  </a:cubicBezTo>
                  <a:close/>
                  <a:moveTo>
                    <a:pt x="2130" y="230"/>
                  </a:moveTo>
                  <a:cubicBezTo>
                    <a:pt x="2131" y="230"/>
                    <a:pt x="2131" y="230"/>
                    <a:pt x="2131" y="230"/>
                  </a:cubicBezTo>
                  <a:cubicBezTo>
                    <a:pt x="2129" y="230"/>
                    <a:pt x="2129" y="230"/>
                    <a:pt x="2129" y="230"/>
                  </a:cubicBezTo>
                  <a:cubicBezTo>
                    <a:pt x="2129" y="230"/>
                    <a:pt x="2130" y="230"/>
                    <a:pt x="2130" y="230"/>
                  </a:cubicBezTo>
                  <a:close/>
                  <a:moveTo>
                    <a:pt x="2111" y="230"/>
                  </a:moveTo>
                  <a:cubicBezTo>
                    <a:pt x="2111" y="230"/>
                    <a:pt x="2111" y="230"/>
                    <a:pt x="2111" y="230"/>
                  </a:cubicBezTo>
                  <a:cubicBezTo>
                    <a:pt x="2108" y="230"/>
                    <a:pt x="2108" y="230"/>
                    <a:pt x="2108" y="230"/>
                  </a:cubicBezTo>
                  <a:cubicBezTo>
                    <a:pt x="2108" y="230"/>
                    <a:pt x="2109" y="229"/>
                    <a:pt x="2110" y="229"/>
                  </a:cubicBezTo>
                  <a:cubicBezTo>
                    <a:pt x="2112" y="228"/>
                    <a:pt x="2115" y="228"/>
                    <a:pt x="2115" y="228"/>
                  </a:cubicBezTo>
                  <a:cubicBezTo>
                    <a:pt x="2115" y="228"/>
                    <a:pt x="2113" y="229"/>
                    <a:pt x="2111" y="230"/>
                  </a:cubicBezTo>
                  <a:close/>
                  <a:moveTo>
                    <a:pt x="2172" y="214"/>
                  </a:moveTo>
                  <a:cubicBezTo>
                    <a:pt x="2168" y="218"/>
                    <a:pt x="2162" y="217"/>
                    <a:pt x="2160" y="217"/>
                  </a:cubicBezTo>
                  <a:cubicBezTo>
                    <a:pt x="2157" y="217"/>
                    <a:pt x="2153" y="216"/>
                    <a:pt x="2153" y="216"/>
                  </a:cubicBezTo>
                  <a:cubicBezTo>
                    <a:pt x="2153" y="216"/>
                    <a:pt x="2153" y="219"/>
                    <a:pt x="2155" y="220"/>
                  </a:cubicBezTo>
                  <a:cubicBezTo>
                    <a:pt x="2156" y="222"/>
                    <a:pt x="2157" y="222"/>
                    <a:pt x="2157" y="222"/>
                  </a:cubicBezTo>
                  <a:cubicBezTo>
                    <a:pt x="2157" y="222"/>
                    <a:pt x="2156" y="221"/>
                    <a:pt x="2157" y="220"/>
                  </a:cubicBezTo>
                  <a:cubicBezTo>
                    <a:pt x="2158" y="219"/>
                    <a:pt x="2161" y="219"/>
                    <a:pt x="2161" y="221"/>
                  </a:cubicBezTo>
                  <a:cubicBezTo>
                    <a:pt x="2161" y="224"/>
                    <a:pt x="2157" y="225"/>
                    <a:pt x="2154" y="224"/>
                  </a:cubicBezTo>
                  <a:cubicBezTo>
                    <a:pt x="2150" y="224"/>
                    <a:pt x="2145" y="219"/>
                    <a:pt x="2142" y="216"/>
                  </a:cubicBezTo>
                  <a:cubicBezTo>
                    <a:pt x="2138" y="213"/>
                    <a:pt x="2134" y="213"/>
                    <a:pt x="2130" y="214"/>
                  </a:cubicBezTo>
                  <a:cubicBezTo>
                    <a:pt x="2127" y="214"/>
                    <a:pt x="2124" y="217"/>
                    <a:pt x="2122" y="219"/>
                  </a:cubicBezTo>
                  <a:cubicBezTo>
                    <a:pt x="2120" y="220"/>
                    <a:pt x="2116" y="222"/>
                    <a:pt x="2116" y="222"/>
                  </a:cubicBezTo>
                  <a:cubicBezTo>
                    <a:pt x="2116" y="222"/>
                    <a:pt x="2119" y="219"/>
                    <a:pt x="2121" y="217"/>
                  </a:cubicBezTo>
                  <a:cubicBezTo>
                    <a:pt x="2123" y="215"/>
                    <a:pt x="2126" y="212"/>
                    <a:pt x="2130" y="210"/>
                  </a:cubicBezTo>
                  <a:cubicBezTo>
                    <a:pt x="2132" y="209"/>
                    <a:pt x="2140" y="209"/>
                    <a:pt x="2144" y="211"/>
                  </a:cubicBezTo>
                  <a:cubicBezTo>
                    <a:pt x="2149" y="213"/>
                    <a:pt x="2157" y="214"/>
                    <a:pt x="2157" y="214"/>
                  </a:cubicBezTo>
                  <a:cubicBezTo>
                    <a:pt x="2157" y="214"/>
                    <a:pt x="2149" y="211"/>
                    <a:pt x="2147" y="209"/>
                  </a:cubicBezTo>
                  <a:cubicBezTo>
                    <a:pt x="2144" y="208"/>
                    <a:pt x="2140" y="207"/>
                    <a:pt x="2136" y="207"/>
                  </a:cubicBezTo>
                  <a:cubicBezTo>
                    <a:pt x="2132" y="207"/>
                    <a:pt x="2129" y="207"/>
                    <a:pt x="2124" y="212"/>
                  </a:cubicBezTo>
                  <a:cubicBezTo>
                    <a:pt x="2119" y="216"/>
                    <a:pt x="2115" y="219"/>
                    <a:pt x="2115" y="219"/>
                  </a:cubicBezTo>
                  <a:cubicBezTo>
                    <a:pt x="2115" y="219"/>
                    <a:pt x="2116" y="218"/>
                    <a:pt x="2117" y="216"/>
                  </a:cubicBezTo>
                  <a:cubicBezTo>
                    <a:pt x="2118" y="214"/>
                    <a:pt x="2119" y="213"/>
                    <a:pt x="2123" y="210"/>
                  </a:cubicBezTo>
                  <a:cubicBezTo>
                    <a:pt x="2126" y="206"/>
                    <a:pt x="2132" y="204"/>
                    <a:pt x="2137" y="203"/>
                  </a:cubicBezTo>
                  <a:cubicBezTo>
                    <a:pt x="2142" y="203"/>
                    <a:pt x="2149" y="204"/>
                    <a:pt x="2153" y="205"/>
                  </a:cubicBezTo>
                  <a:cubicBezTo>
                    <a:pt x="2156" y="205"/>
                    <a:pt x="2158" y="203"/>
                    <a:pt x="2158" y="203"/>
                  </a:cubicBezTo>
                  <a:cubicBezTo>
                    <a:pt x="2158" y="203"/>
                    <a:pt x="2157" y="203"/>
                    <a:pt x="2156" y="203"/>
                  </a:cubicBezTo>
                  <a:cubicBezTo>
                    <a:pt x="2154" y="202"/>
                    <a:pt x="2155" y="199"/>
                    <a:pt x="2155" y="199"/>
                  </a:cubicBezTo>
                  <a:cubicBezTo>
                    <a:pt x="2156" y="198"/>
                    <a:pt x="2157" y="198"/>
                    <a:pt x="2160" y="199"/>
                  </a:cubicBezTo>
                  <a:cubicBezTo>
                    <a:pt x="2162" y="200"/>
                    <a:pt x="2162" y="203"/>
                    <a:pt x="2159" y="206"/>
                  </a:cubicBezTo>
                  <a:cubicBezTo>
                    <a:pt x="2156" y="209"/>
                    <a:pt x="2150" y="207"/>
                    <a:pt x="2149" y="207"/>
                  </a:cubicBezTo>
                  <a:cubicBezTo>
                    <a:pt x="2149" y="207"/>
                    <a:pt x="2155" y="211"/>
                    <a:pt x="2158" y="212"/>
                  </a:cubicBezTo>
                  <a:cubicBezTo>
                    <a:pt x="2162" y="213"/>
                    <a:pt x="2166" y="213"/>
                    <a:pt x="2167" y="213"/>
                  </a:cubicBezTo>
                  <a:cubicBezTo>
                    <a:pt x="2169" y="213"/>
                    <a:pt x="2170" y="211"/>
                    <a:pt x="2170" y="211"/>
                  </a:cubicBezTo>
                  <a:cubicBezTo>
                    <a:pt x="2170" y="211"/>
                    <a:pt x="2167" y="209"/>
                    <a:pt x="2168" y="208"/>
                  </a:cubicBezTo>
                  <a:cubicBezTo>
                    <a:pt x="2168" y="206"/>
                    <a:pt x="2170" y="206"/>
                    <a:pt x="2172" y="207"/>
                  </a:cubicBezTo>
                  <a:cubicBezTo>
                    <a:pt x="2174" y="208"/>
                    <a:pt x="2175" y="210"/>
                    <a:pt x="2172" y="214"/>
                  </a:cubicBezTo>
                  <a:close/>
                  <a:moveTo>
                    <a:pt x="2155" y="190"/>
                  </a:moveTo>
                  <a:cubicBezTo>
                    <a:pt x="2156" y="192"/>
                    <a:pt x="2154" y="196"/>
                    <a:pt x="2151" y="199"/>
                  </a:cubicBezTo>
                  <a:cubicBezTo>
                    <a:pt x="2148" y="201"/>
                    <a:pt x="2142" y="200"/>
                    <a:pt x="2136" y="199"/>
                  </a:cubicBezTo>
                  <a:cubicBezTo>
                    <a:pt x="2131" y="199"/>
                    <a:pt x="2124" y="201"/>
                    <a:pt x="2119" y="205"/>
                  </a:cubicBezTo>
                  <a:cubicBezTo>
                    <a:pt x="2115" y="209"/>
                    <a:pt x="2112" y="214"/>
                    <a:pt x="2112" y="214"/>
                  </a:cubicBezTo>
                  <a:cubicBezTo>
                    <a:pt x="2112" y="214"/>
                    <a:pt x="2112" y="211"/>
                    <a:pt x="2114" y="207"/>
                  </a:cubicBezTo>
                  <a:cubicBezTo>
                    <a:pt x="2116" y="203"/>
                    <a:pt x="2119" y="201"/>
                    <a:pt x="2125" y="198"/>
                  </a:cubicBezTo>
                  <a:cubicBezTo>
                    <a:pt x="2130" y="195"/>
                    <a:pt x="2139" y="196"/>
                    <a:pt x="2139" y="196"/>
                  </a:cubicBezTo>
                  <a:cubicBezTo>
                    <a:pt x="2139" y="196"/>
                    <a:pt x="2133" y="194"/>
                    <a:pt x="2126" y="195"/>
                  </a:cubicBezTo>
                  <a:cubicBezTo>
                    <a:pt x="2122" y="196"/>
                    <a:pt x="2118" y="199"/>
                    <a:pt x="2114" y="203"/>
                  </a:cubicBezTo>
                  <a:cubicBezTo>
                    <a:pt x="2109" y="207"/>
                    <a:pt x="2109" y="211"/>
                    <a:pt x="2109" y="211"/>
                  </a:cubicBezTo>
                  <a:cubicBezTo>
                    <a:pt x="2109" y="211"/>
                    <a:pt x="2108" y="207"/>
                    <a:pt x="2111" y="204"/>
                  </a:cubicBezTo>
                  <a:cubicBezTo>
                    <a:pt x="2113" y="200"/>
                    <a:pt x="2114" y="199"/>
                    <a:pt x="2118" y="195"/>
                  </a:cubicBezTo>
                  <a:cubicBezTo>
                    <a:pt x="2123" y="191"/>
                    <a:pt x="2127" y="191"/>
                    <a:pt x="2132" y="191"/>
                  </a:cubicBezTo>
                  <a:cubicBezTo>
                    <a:pt x="2137" y="191"/>
                    <a:pt x="2140" y="192"/>
                    <a:pt x="2143" y="193"/>
                  </a:cubicBezTo>
                  <a:cubicBezTo>
                    <a:pt x="2145" y="194"/>
                    <a:pt x="2148" y="195"/>
                    <a:pt x="2149" y="195"/>
                  </a:cubicBezTo>
                  <a:cubicBezTo>
                    <a:pt x="2150" y="195"/>
                    <a:pt x="2152" y="193"/>
                    <a:pt x="2152" y="193"/>
                  </a:cubicBezTo>
                  <a:cubicBezTo>
                    <a:pt x="2152" y="193"/>
                    <a:pt x="2149" y="193"/>
                    <a:pt x="2148" y="192"/>
                  </a:cubicBezTo>
                  <a:cubicBezTo>
                    <a:pt x="2147" y="191"/>
                    <a:pt x="2147" y="190"/>
                    <a:pt x="2148" y="188"/>
                  </a:cubicBezTo>
                  <a:cubicBezTo>
                    <a:pt x="2150" y="187"/>
                    <a:pt x="2154" y="188"/>
                    <a:pt x="2155" y="190"/>
                  </a:cubicBezTo>
                  <a:close/>
                  <a:moveTo>
                    <a:pt x="2129" y="187"/>
                  </a:moveTo>
                  <a:cubicBezTo>
                    <a:pt x="2129" y="187"/>
                    <a:pt x="2125" y="189"/>
                    <a:pt x="2124" y="189"/>
                  </a:cubicBezTo>
                  <a:cubicBezTo>
                    <a:pt x="2122" y="189"/>
                    <a:pt x="2121" y="187"/>
                    <a:pt x="2119" y="187"/>
                  </a:cubicBezTo>
                  <a:cubicBezTo>
                    <a:pt x="2116" y="187"/>
                    <a:pt x="2114" y="189"/>
                    <a:pt x="2114" y="189"/>
                  </a:cubicBezTo>
                  <a:cubicBezTo>
                    <a:pt x="2114" y="189"/>
                    <a:pt x="2116" y="188"/>
                    <a:pt x="2118" y="189"/>
                  </a:cubicBezTo>
                  <a:cubicBezTo>
                    <a:pt x="2119" y="189"/>
                    <a:pt x="2120" y="191"/>
                    <a:pt x="2118" y="192"/>
                  </a:cubicBezTo>
                  <a:cubicBezTo>
                    <a:pt x="2116" y="193"/>
                    <a:pt x="2114" y="194"/>
                    <a:pt x="2110" y="199"/>
                  </a:cubicBezTo>
                  <a:cubicBezTo>
                    <a:pt x="2106" y="203"/>
                    <a:pt x="2105" y="208"/>
                    <a:pt x="2105" y="208"/>
                  </a:cubicBezTo>
                  <a:cubicBezTo>
                    <a:pt x="2105" y="208"/>
                    <a:pt x="2106" y="200"/>
                    <a:pt x="2108" y="196"/>
                  </a:cubicBezTo>
                  <a:cubicBezTo>
                    <a:pt x="2110" y="192"/>
                    <a:pt x="2113" y="190"/>
                    <a:pt x="2113" y="190"/>
                  </a:cubicBezTo>
                  <a:cubicBezTo>
                    <a:pt x="2113" y="190"/>
                    <a:pt x="2110" y="191"/>
                    <a:pt x="2107" y="195"/>
                  </a:cubicBezTo>
                  <a:cubicBezTo>
                    <a:pt x="2104" y="198"/>
                    <a:pt x="2104" y="203"/>
                    <a:pt x="2104" y="203"/>
                  </a:cubicBezTo>
                  <a:cubicBezTo>
                    <a:pt x="2104" y="203"/>
                    <a:pt x="2104" y="195"/>
                    <a:pt x="2107" y="191"/>
                  </a:cubicBezTo>
                  <a:cubicBezTo>
                    <a:pt x="2110" y="186"/>
                    <a:pt x="2115" y="184"/>
                    <a:pt x="2120" y="184"/>
                  </a:cubicBezTo>
                  <a:cubicBezTo>
                    <a:pt x="2124" y="184"/>
                    <a:pt x="2123" y="184"/>
                    <a:pt x="2125" y="185"/>
                  </a:cubicBezTo>
                  <a:cubicBezTo>
                    <a:pt x="2128" y="185"/>
                    <a:pt x="2129" y="187"/>
                    <a:pt x="2129" y="187"/>
                  </a:cubicBezTo>
                  <a:close/>
                  <a:moveTo>
                    <a:pt x="2148" y="182"/>
                  </a:moveTo>
                  <a:cubicBezTo>
                    <a:pt x="2146" y="185"/>
                    <a:pt x="2143" y="185"/>
                    <a:pt x="2141" y="184"/>
                  </a:cubicBezTo>
                  <a:cubicBezTo>
                    <a:pt x="2138" y="182"/>
                    <a:pt x="2138" y="179"/>
                    <a:pt x="2134" y="177"/>
                  </a:cubicBezTo>
                  <a:cubicBezTo>
                    <a:pt x="2131" y="174"/>
                    <a:pt x="2124" y="176"/>
                    <a:pt x="2124" y="176"/>
                  </a:cubicBezTo>
                  <a:cubicBezTo>
                    <a:pt x="2124" y="176"/>
                    <a:pt x="2129" y="179"/>
                    <a:pt x="2131" y="179"/>
                  </a:cubicBezTo>
                  <a:cubicBezTo>
                    <a:pt x="2134" y="180"/>
                    <a:pt x="2135" y="183"/>
                    <a:pt x="2135" y="183"/>
                  </a:cubicBezTo>
                  <a:cubicBezTo>
                    <a:pt x="2135" y="183"/>
                    <a:pt x="2132" y="184"/>
                    <a:pt x="2127" y="182"/>
                  </a:cubicBezTo>
                  <a:cubicBezTo>
                    <a:pt x="2123" y="181"/>
                    <a:pt x="2120" y="177"/>
                    <a:pt x="2115" y="181"/>
                  </a:cubicBezTo>
                  <a:cubicBezTo>
                    <a:pt x="2111" y="184"/>
                    <a:pt x="2105" y="190"/>
                    <a:pt x="2105" y="190"/>
                  </a:cubicBezTo>
                  <a:cubicBezTo>
                    <a:pt x="2105" y="190"/>
                    <a:pt x="2107" y="186"/>
                    <a:pt x="2110" y="183"/>
                  </a:cubicBezTo>
                  <a:cubicBezTo>
                    <a:pt x="2112" y="181"/>
                    <a:pt x="2114" y="179"/>
                    <a:pt x="2116" y="177"/>
                  </a:cubicBezTo>
                  <a:cubicBezTo>
                    <a:pt x="2118" y="174"/>
                    <a:pt x="2118" y="173"/>
                    <a:pt x="2121" y="169"/>
                  </a:cubicBezTo>
                  <a:cubicBezTo>
                    <a:pt x="2124" y="165"/>
                    <a:pt x="2128" y="165"/>
                    <a:pt x="2128" y="165"/>
                  </a:cubicBezTo>
                  <a:cubicBezTo>
                    <a:pt x="2128" y="165"/>
                    <a:pt x="2126" y="168"/>
                    <a:pt x="2126" y="169"/>
                  </a:cubicBezTo>
                  <a:cubicBezTo>
                    <a:pt x="2125" y="170"/>
                    <a:pt x="2125" y="172"/>
                    <a:pt x="2125" y="172"/>
                  </a:cubicBezTo>
                  <a:cubicBezTo>
                    <a:pt x="2125" y="172"/>
                    <a:pt x="2126" y="171"/>
                    <a:pt x="2129" y="170"/>
                  </a:cubicBezTo>
                  <a:cubicBezTo>
                    <a:pt x="2132" y="170"/>
                    <a:pt x="2136" y="170"/>
                    <a:pt x="2138" y="173"/>
                  </a:cubicBezTo>
                  <a:cubicBezTo>
                    <a:pt x="2140" y="175"/>
                    <a:pt x="2141" y="177"/>
                    <a:pt x="2141" y="179"/>
                  </a:cubicBezTo>
                  <a:cubicBezTo>
                    <a:pt x="2142" y="180"/>
                    <a:pt x="2144" y="181"/>
                    <a:pt x="2144" y="181"/>
                  </a:cubicBezTo>
                  <a:cubicBezTo>
                    <a:pt x="2144" y="181"/>
                    <a:pt x="2143" y="179"/>
                    <a:pt x="2144" y="178"/>
                  </a:cubicBezTo>
                  <a:cubicBezTo>
                    <a:pt x="2145" y="176"/>
                    <a:pt x="2147" y="176"/>
                    <a:pt x="2148" y="177"/>
                  </a:cubicBezTo>
                  <a:cubicBezTo>
                    <a:pt x="2149" y="177"/>
                    <a:pt x="2151" y="179"/>
                    <a:pt x="2148" y="182"/>
                  </a:cubicBezTo>
                  <a:close/>
                  <a:moveTo>
                    <a:pt x="2114" y="216"/>
                  </a:moveTo>
                  <a:cubicBezTo>
                    <a:pt x="2114" y="216"/>
                    <a:pt x="2114" y="217"/>
                    <a:pt x="2113" y="218"/>
                  </a:cubicBezTo>
                  <a:cubicBezTo>
                    <a:pt x="2112" y="219"/>
                    <a:pt x="2110" y="221"/>
                    <a:pt x="2109" y="223"/>
                  </a:cubicBezTo>
                  <a:cubicBezTo>
                    <a:pt x="2109" y="226"/>
                    <a:pt x="2108" y="227"/>
                    <a:pt x="2106" y="228"/>
                  </a:cubicBezTo>
                  <a:cubicBezTo>
                    <a:pt x="2104" y="230"/>
                    <a:pt x="2101" y="230"/>
                    <a:pt x="2100" y="228"/>
                  </a:cubicBezTo>
                  <a:cubicBezTo>
                    <a:pt x="2099" y="226"/>
                    <a:pt x="2100" y="222"/>
                    <a:pt x="2104" y="220"/>
                  </a:cubicBezTo>
                  <a:cubicBezTo>
                    <a:pt x="2107" y="217"/>
                    <a:pt x="2111" y="217"/>
                    <a:pt x="2112" y="217"/>
                  </a:cubicBezTo>
                  <a:cubicBezTo>
                    <a:pt x="2113" y="216"/>
                    <a:pt x="2114" y="216"/>
                    <a:pt x="2114" y="216"/>
                  </a:cubicBezTo>
                  <a:close/>
                  <a:moveTo>
                    <a:pt x="2105" y="210"/>
                  </a:moveTo>
                  <a:cubicBezTo>
                    <a:pt x="2105" y="210"/>
                    <a:pt x="2105" y="213"/>
                    <a:pt x="2104" y="215"/>
                  </a:cubicBezTo>
                  <a:cubicBezTo>
                    <a:pt x="2104" y="217"/>
                    <a:pt x="2102" y="218"/>
                    <a:pt x="2100" y="220"/>
                  </a:cubicBezTo>
                  <a:cubicBezTo>
                    <a:pt x="2099" y="221"/>
                    <a:pt x="2098" y="222"/>
                    <a:pt x="2098" y="222"/>
                  </a:cubicBezTo>
                  <a:cubicBezTo>
                    <a:pt x="2098" y="222"/>
                    <a:pt x="2098" y="221"/>
                    <a:pt x="2096" y="220"/>
                  </a:cubicBezTo>
                  <a:cubicBezTo>
                    <a:pt x="2094" y="218"/>
                    <a:pt x="2093" y="217"/>
                    <a:pt x="2092" y="215"/>
                  </a:cubicBezTo>
                  <a:cubicBezTo>
                    <a:pt x="2092" y="213"/>
                    <a:pt x="2092" y="210"/>
                    <a:pt x="2092" y="210"/>
                  </a:cubicBezTo>
                  <a:cubicBezTo>
                    <a:pt x="2092" y="210"/>
                    <a:pt x="2092" y="210"/>
                    <a:pt x="2093" y="211"/>
                  </a:cubicBezTo>
                  <a:cubicBezTo>
                    <a:pt x="2095" y="211"/>
                    <a:pt x="2096" y="213"/>
                    <a:pt x="2097" y="214"/>
                  </a:cubicBezTo>
                  <a:cubicBezTo>
                    <a:pt x="2098" y="215"/>
                    <a:pt x="2098" y="216"/>
                    <a:pt x="2098" y="216"/>
                  </a:cubicBezTo>
                  <a:cubicBezTo>
                    <a:pt x="2098" y="216"/>
                    <a:pt x="2099" y="215"/>
                    <a:pt x="2099" y="214"/>
                  </a:cubicBezTo>
                  <a:cubicBezTo>
                    <a:pt x="2100" y="213"/>
                    <a:pt x="2102" y="211"/>
                    <a:pt x="2103" y="211"/>
                  </a:cubicBezTo>
                  <a:cubicBezTo>
                    <a:pt x="2104" y="210"/>
                    <a:pt x="2105" y="210"/>
                    <a:pt x="2105" y="210"/>
                  </a:cubicBezTo>
                  <a:close/>
                  <a:moveTo>
                    <a:pt x="2099" y="195"/>
                  </a:moveTo>
                  <a:cubicBezTo>
                    <a:pt x="2100" y="198"/>
                    <a:pt x="2102" y="198"/>
                    <a:pt x="2102" y="201"/>
                  </a:cubicBezTo>
                  <a:cubicBezTo>
                    <a:pt x="2102" y="202"/>
                    <a:pt x="2102" y="205"/>
                    <a:pt x="2100" y="207"/>
                  </a:cubicBezTo>
                  <a:cubicBezTo>
                    <a:pt x="2099" y="208"/>
                    <a:pt x="2098" y="211"/>
                    <a:pt x="2098" y="211"/>
                  </a:cubicBezTo>
                  <a:cubicBezTo>
                    <a:pt x="2098" y="211"/>
                    <a:pt x="2098" y="208"/>
                    <a:pt x="2096" y="207"/>
                  </a:cubicBezTo>
                  <a:cubicBezTo>
                    <a:pt x="2095" y="205"/>
                    <a:pt x="2095" y="202"/>
                    <a:pt x="2095" y="201"/>
                  </a:cubicBezTo>
                  <a:cubicBezTo>
                    <a:pt x="2095" y="198"/>
                    <a:pt x="2097" y="198"/>
                    <a:pt x="2098" y="195"/>
                  </a:cubicBezTo>
                  <a:cubicBezTo>
                    <a:pt x="2098" y="193"/>
                    <a:pt x="2098" y="192"/>
                    <a:pt x="2098" y="192"/>
                  </a:cubicBezTo>
                  <a:cubicBezTo>
                    <a:pt x="2098" y="192"/>
                    <a:pt x="2098" y="193"/>
                    <a:pt x="2099" y="195"/>
                  </a:cubicBezTo>
                  <a:close/>
                  <a:moveTo>
                    <a:pt x="2117" y="162"/>
                  </a:moveTo>
                  <a:cubicBezTo>
                    <a:pt x="2117" y="162"/>
                    <a:pt x="2115" y="163"/>
                    <a:pt x="2114" y="165"/>
                  </a:cubicBezTo>
                  <a:cubicBezTo>
                    <a:pt x="2112" y="167"/>
                    <a:pt x="2112" y="169"/>
                    <a:pt x="2111" y="173"/>
                  </a:cubicBezTo>
                  <a:cubicBezTo>
                    <a:pt x="2110" y="177"/>
                    <a:pt x="2107" y="178"/>
                    <a:pt x="2105" y="182"/>
                  </a:cubicBezTo>
                  <a:cubicBezTo>
                    <a:pt x="2103" y="187"/>
                    <a:pt x="2104" y="197"/>
                    <a:pt x="2104" y="197"/>
                  </a:cubicBezTo>
                  <a:cubicBezTo>
                    <a:pt x="2104" y="197"/>
                    <a:pt x="2103" y="190"/>
                    <a:pt x="2102" y="186"/>
                  </a:cubicBezTo>
                  <a:cubicBezTo>
                    <a:pt x="2100" y="183"/>
                    <a:pt x="2099" y="182"/>
                    <a:pt x="2099" y="178"/>
                  </a:cubicBezTo>
                  <a:cubicBezTo>
                    <a:pt x="2099" y="174"/>
                    <a:pt x="2101" y="170"/>
                    <a:pt x="2101" y="167"/>
                  </a:cubicBezTo>
                  <a:cubicBezTo>
                    <a:pt x="2102" y="164"/>
                    <a:pt x="2103" y="164"/>
                    <a:pt x="2102" y="162"/>
                  </a:cubicBezTo>
                  <a:cubicBezTo>
                    <a:pt x="2102" y="160"/>
                    <a:pt x="2101" y="159"/>
                    <a:pt x="2100" y="158"/>
                  </a:cubicBezTo>
                  <a:cubicBezTo>
                    <a:pt x="2099" y="156"/>
                    <a:pt x="2098" y="154"/>
                    <a:pt x="2098" y="154"/>
                  </a:cubicBezTo>
                  <a:cubicBezTo>
                    <a:pt x="2098" y="154"/>
                    <a:pt x="2097" y="156"/>
                    <a:pt x="2097" y="158"/>
                  </a:cubicBezTo>
                  <a:cubicBezTo>
                    <a:pt x="2096" y="159"/>
                    <a:pt x="2095" y="160"/>
                    <a:pt x="2094" y="162"/>
                  </a:cubicBezTo>
                  <a:cubicBezTo>
                    <a:pt x="2094" y="164"/>
                    <a:pt x="2094" y="164"/>
                    <a:pt x="2095" y="167"/>
                  </a:cubicBezTo>
                  <a:cubicBezTo>
                    <a:pt x="2096" y="170"/>
                    <a:pt x="2097" y="174"/>
                    <a:pt x="2097" y="178"/>
                  </a:cubicBezTo>
                  <a:cubicBezTo>
                    <a:pt x="2097" y="182"/>
                    <a:pt x="2096" y="183"/>
                    <a:pt x="2095" y="186"/>
                  </a:cubicBezTo>
                  <a:cubicBezTo>
                    <a:pt x="2093" y="190"/>
                    <a:pt x="2093" y="197"/>
                    <a:pt x="2093" y="197"/>
                  </a:cubicBezTo>
                  <a:cubicBezTo>
                    <a:pt x="2093" y="197"/>
                    <a:pt x="2094" y="187"/>
                    <a:pt x="2091" y="182"/>
                  </a:cubicBezTo>
                  <a:cubicBezTo>
                    <a:pt x="2089" y="178"/>
                    <a:pt x="2086" y="177"/>
                    <a:pt x="2085" y="173"/>
                  </a:cubicBezTo>
                  <a:cubicBezTo>
                    <a:pt x="2084" y="169"/>
                    <a:pt x="2084" y="167"/>
                    <a:pt x="2083" y="165"/>
                  </a:cubicBezTo>
                  <a:cubicBezTo>
                    <a:pt x="2082" y="163"/>
                    <a:pt x="2079" y="162"/>
                    <a:pt x="2079" y="162"/>
                  </a:cubicBezTo>
                  <a:cubicBezTo>
                    <a:pt x="2079" y="162"/>
                    <a:pt x="2084" y="161"/>
                    <a:pt x="2087" y="164"/>
                  </a:cubicBezTo>
                  <a:cubicBezTo>
                    <a:pt x="2089" y="166"/>
                    <a:pt x="2090" y="168"/>
                    <a:pt x="2091" y="171"/>
                  </a:cubicBezTo>
                  <a:cubicBezTo>
                    <a:pt x="2092" y="173"/>
                    <a:pt x="2092" y="175"/>
                    <a:pt x="2093" y="176"/>
                  </a:cubicBezTo>
                  <a:cubicBezTo>
                    <a:pt x="2094" y="177"/>
                    <a:pt x="2096" y="178"/>
                    <a:pt x="2096" y="178"/>
                  </a:cubicBezTo>
                  <a:cubicBezTo>
                    <a:pt x="2096" y="178"/>
                    <a:pt x="2096" y="175"/>
                    <a:pt x="2094" y="172"/>
                  </a:cubicBezTo>
                  <a:cubicBezTo>
                    <a:pt x="2093" y="170"/>
                    <a:pt x="2091" y="166"/>
                    <a:pt x="2090" y="163"/>
                  </a:cubicBezTo>
                  <a:cubicBezTo>
                    <a:pt x="2090" y="159"/>
                    <a:pt x="2091" y="157"/>
                    <a:pt x="2093" y="154"/>
                  </a:cubicBezTo>
                  <a:cubicBezTo>
                    <a:pt x="2096" y="151"/>
                    <a:pt x="2097" y="150"/>
                    <a:pt x="2097" y="148"/>
                  </a:cubicBezTo>
                  <a:cubicBezTo>
                    <a:pt x="2098" y="146"/>
                    <a:pt x="2098" y="144"/>
                    <a:pt x="2098" y="144"/>
                  </a:cubicBezTo>
                  <a:cubicBezTo>
                    <a:pt x="2098" y="144"/>
                    <a:pt x="2099" y="146"/>
                    <a:pt x="2099" y="148"/>
                  </a:cubicBezTo>
                  <a:cubicBezTo>
                    <a:pt x="2100" y="150"/>
                    <a:pt x="2101" y="151"/>
                    <a:pt x="2103" y="154"/>
                  </a:cubicBezTo>
                  <a:cubicBezTo>
                    <a:pt x="2106" y="157"/>
                    <a:pt x="2107" y="159"/>
                    <a:pt x="2106" y="163"/>
                  </a:cubicBezTo>
                  <a:cubicBezTo>
                    <a:pt x="2106" y="166"/>
                    <a:pt x="2104" y="170"/>
                    <a:pt x="2102" y="172"/>
                  </a:cubicBezTo>
                  <a:cubicBezTo>
                    <a:pt x="2100" y="175"/>
                    <a:pt x="2101" y="178"/>
                    <a:pt x="2101" y="178"/>
                  </a:cubicBezTo>
                  <a:cubicBezTo>
                    <a:pt x="2101" y="178"/>
                    <a:pt x="2102" y="177"/>
                    <a:pt x="2103" y="176"/>
                  </a:cubicBezTo>
                  <a:cubicBezTo>
                    <a:pt x="2104" y="175"/>
                    <a:pt x="2105" y="173"/>
                    <a:pt x="2105" y="171"/>
                  </a:cubicBezTo>
                  <a:cubicBezTo>
                    <a:pt x="2106" y="168"/>
                    <a:pt x="2108" y="166"/>
                    <a:pt x="2110" y="164"/>
                  </a:cubicBezTo>
                  <a:cubicBezTo>
                    <a:pt x="2112" y="161"/>
                    <a:pt x="2117" y="162"/>
                    <a:pt x="2117" y="162"/>
                  </a:cubicBezTo>
                  <a:close/>
                  <a:moveTo>
                    <a:pt x="2248" y="230"/>
                  </a:moveTo>
                  <a:cubicBezTo>
                    <a:pt x="2231" y="230"/>
                    <a:pt x="2231" y="230"/>
                    <a:pt x="2231" y="230"/>
                  </a:cubicBezTo>
                  <a:cubicBezTo>
                    <a:pt x="2231" y="229"/>
                    <a:pt x="2233" y="228"/>
                    <a:pt x="2235" y="228"/>
                  </a:cubicBezTo>
                  <a:cubicBezTo>
                    <a:pt x="2237" y="227"/>
                    <a:pt x="2242" y="230"/>
                    <a:pt x="2242" y="230"/>
                  </a:cubicBezTo>
                  <a:cubicBezTo>
                    <a:pt x="2242" y="230"/>
                    <a:pt x="2240" y="229"/>
                    <a:pt x="2240" y="225"/>
                  </a:cubicBezTo>
                  <a:cubicBezTo>
                    <a:pt x="2240" y="221"/>
                    <a:pt x="2243" y="219"/>
                    <a:pt x="2246" y="219"/>
                  </a:cubicBezTo>
                  <a:cubicBezTo>
                    <a:pt x="2248" y="219"/>
                    <a:pt x="2250" y="220"/>
                    <a:pt x="2250" y="222"/>
                  </a:cubicBezTo>
                  <a:cubicBezTo>
                    <a:pt x="2250" y="224"/>
                    <a:pt x="2248" y="224"/>
                    <a:pt x="2247" y="224"/>
                  </a:cubicBezTo>
                  <a:cubicBezTo>
                    <a:pt x="2246" y="224"/>
                    <a:pt x="2243" y="223"/>
                    <a:pt x="2244" y="226"/>
                  </a:cubicBezTo>
                  <a:cubicBezTo>
                    <a:pt x="2245" y="228"/>
                    <a:pt x="2247" y="230"/>
                    <a:pt x="2248" y="230"/>
                  </a:cubicBezTo>
                  <a:close/>
                  <a:moveTo>
                    <a:pt x="2257" y="230"/>
                  </a:moveTo>
                  <a:cubicBezTo>
                    <a:pt x="2250" y="230"/>
                    <a:pt x="2250" y="230"/>
                    <a:pt x="2250" y="230"/>
                  </a:cubicBezTo>
                  <a:cubicBezTo>
                    <a:pt x="2249" y="229"/>
                    <a:pt x="2249" y="227"/>
                    <a:pt x="2251" y="226"/>
                  </a:cubicBezTo>
                  <a:cubicBezTo>
                    <a:pt x="2253" y="224"/>
                    <a:pt x="2254" y="224"/>
                    <a:pt x="2256" y="225"/>
                  </a:cubicBezTo>
                  <a:cubicBezTo>
                    <a:pt x="2257" y="226"/>
                    <a:pt x="2259" y="229"/>
                    <a:pt x="2257" y="230"/>
                  </a:cubicBezTo>
                  <a:close/>
                  <a:moveTo>
                    <a:pt x="2270" y="230"/>
                  </a:moveTo>
                  <a:cubicBezTo>
                    <a:pt x="2259" y="230"/>
                    <a:pt x="2259" y="230"/>
                    <a:pt x="2259" y="230"/>
                  </a:cubicBezTo>
                  <a:cubicBezTo>
                    <a:pt x="2260" y="229"/>
                    <a:pt x="2261" y="228"/>
                    <a:pt x="2262" y="228"/>
                  </a:cubicBezTo>
                  <a:cubicBezTo>
                    <a:pt x="2263" y="228"/>
                    <a:pt x="2266" y="229"/>
                    <a:pt x="2266" y="229"/>
                  </a:cubicBezTo>
                  <a:cubicBezTo>
                    <a:pt x="2266" y="229"/>
                    <a:pt x="2267" y="226"/>
                    <a:pt x="2266" y="224"/>
                  </a:cubicBezTo>
                  <a:cubicBezTo>
                    <a:pt x="2264" y="221"/>
                    <a:pt x="2263" y="217"/>
                    <a:pt x="2260" y="214"/>
                  </a:cubicBezTo>
                  <a:cubicBezTo>
                    <a:pt x="2257" y="212"/>
                    <a:pt x="2256" y="212"/>
                    <a:pt x="2255" y="212"/>
                  </a:cubicBezTo>
                  <a:cubicBezTo>
                    <a:pt x="2254" y="213"/>
                    <a:pt x="2255" y="215"/>
                    <a:pt x="2254" y="216"/>
                  </a:cubicBezTo>
                  <a:cubicBezTo>
                    <a:pt x="2254" y="216"/>
                    <a:pt x="2251" y="218"/>
                    <a:pt x="2249" y="215"/>
                  </a:cubicBezTo>
                  <a:cubicBezTo>
                    <a:pt x="2248" y="212"/>
                    <a:pt x="2249" y="209"/>
                    <a:pt x="2252" y="208"/>
                  </a:cubicBezTo>
                  <a:cubicBezTo>
                    <a:pt x="2255" y="207"/>
                    <a:pt x="2258" y="208"/>
                    <a:pt x="2260" y="210"/>
                  </a:cubicBezTo>
                  <a:cubicBezTo>
                    <a:pt x="2262" y="213"/>
                    <a:pt x="2266" y="219"/>
                    <a:pt x="2266" y="219"/>
                  </a:cubicBezTo>
                  <a:cubicBezTo>
                    <a:pt x="2266" y="219"/>
                    <a:pt x="2267" y="208"/>
                    <a:pt x="2257" y="203"/>
                  </a:cubicBezTo>
                  <a:cubicBezTo>
                    <a:pt x="2252" y="200"/>
                    <a:pt x="2251" y="199"/>
                    <a:pt x="2249" y="202"/>
                  </a:cubicBezTo>
                  <a:cubicBezTo>
                    <a:pt x="2246" y="204"/>
                    <a:pt x="2242" y="202"/>
                    <a:pt x="2242" y="199"/>
                  </a:cubicBezTo>
                  <a:cubicBezTo>
                    <a:pt x="2243" y="196"/>
                    <a:pt x="2247" y="195"/>
                    <a:pt x="2249" y="195"/>
                  </a:cubicBezTo>
                  <a:cubicBezTo>
                    <a:pt x="2252" y="196"/>
                    <a:pt x="2254" y="196"/>
                    <a:pt x="2255" y="197"/>
                  </a:cubicBezTo>
                  <a:cubicBezTo>
                    <a:pt x="2256" y="198"/>
                    <a:pt x="2253" y="194"/>
                    <a:pt x="2247" y="194"/>
                  </a:cubicBezTo>
                  <a:cubicBezTo>
                    <a:pt x="2241" y="194"/>
                    <a:pt x="2237" y="199"/>
                    <a:pt x="2237" y="201"/>
                  </a:cubicBezTo>
                  <a:cubicBezTo>
                    <a:pt x="2236" y="202"/>
                    <a:pt x="2235" y="207"/>
                    <a:pt x="2236" y="208"/>
                  </a:cubicBezTo>
                  <a:cubicBezTo>
                    <a:pt x="2237" y="209"/>
                    <a:pt x="2238" y="209"/>
                    <a:pt x="2239" y="209"/>
                  </a:cubicBezTo>
                  <a:cubicBezTo>
                    <a:pt x="2240" y="208"/>
                    <a:pt x="2240" y="204"/>
                    <a:pt x="2243" y="204"/>
                  </a:cubicBezTo>
                  <a:cubicBezTo>
                    <a:pt x="2245" y="205"/>
                    <a:pt x="2246" y="210"/>
                    <a:pt x="2244" y="212"/>
                  </a:cubicBezTo>
                  <a:cubicBezTo>
                    <a:pt x="2242" y="214"/>
                    <a:pt x="2240" y="216"/>
                    <a:pt x="2235" y="214"/>
                  </a:cubicBezTo>
                  <a:cubicBezTo>
                    <a:pt x="2231" y="211"/>
                    <a:pt x="2232" y="207"/>
                    <a:pt x="2232" y="207"/>
                  </a:cubicBezTo>
                  <a:cubicBezTo>
                    <a:pt x="2232" y="207"/>
                    <a:pt x="2228" y="210"/>
                    <a:pt x="2225" y="208"/>
                  </a:cubicBezTo>
                  <a:cubicBezTo>
                    <a:pt x="2221" y="205"/>
                    <a:pt x="2224" y="204"/>
                    <a:pt x="2226" y="204"/>
                  </a:cubicBezTo>
                  <a:cubicBezTo>
                    <a:pt x="2228" y="204"/>
                    <a:pt x="2233" y="195"/>
                    <a:pt x="2239" y="193"/>
                  </a:cubicBezTo>
                  <a:cubicBezTo>
                    <a:pt x="2245" y="191"/>
                    <a:pt x="2250" y="192"/>
                    <a:pt x="2250" y="192"/>
                  </a:cubicBezTo>
                  <a:cubicBezTo>
                    <a:pt x="2250" y="192"/>
                    <a:pt x="2244" y="188"/>
                    <a:pt x="2242" y="188"/>
                  </a:cubicBezTo>
                  <a:cubicBezTo>
                    <a:pt x="2239" y="188"/>
                    <a:pt x="2236" y="187"/>
                    <a:pt x="2234" y="189"/>
                  </a:cubicBezTo>
                  <a:cubicBezTo>
                    <a:pt x="2233" y="191"/>
                    <a:pt x="2233" y="190"/>
                    <a:pt x="2234" y="191"/>
                  </a:cubicBezTo>
                  <a:cubicBezTo>
                    <a:pt x="2236" y="191"/>
                    <a:pt x="2235" y="195"/>
                    <a:pt x="2231" y="193"/>
                  </a:cubicBezTo>
                  <a:cubicBezTo>
                    <a:pt x="2228" y="191"/>
                    <a:pt x="2228" y="189"/>
                    <a:pt x="2229" y="188"/>
                  </a:cubicBezTo>
                  <a:cubicBezTo>
                    <a:pt x="2230" y="187"/>
                    <a:pt x="2232" y="185"/>
                    <a:pt x="2234" y="185"/>
                  </a:cubicBezTo>
                  <a:cubicBezTo>
                    <a:pt x="2237" y="185"/>
                    <a:pt x="2241" y="186"/>
                    <a:pt x="2241" y="186"/>
                  </a:cubicBezTo>
                  <a:cubicBezTo>
                    <a:pt x="2241" y="186"/>
                    <a:pt x="2240" y="185"/>
                    <a:pt x="2239" y="183"/>
                  </a:cubicBezTo>
                  <a:cubicBezTo>
                    <a:pt x="2239" y="181"/>
                    <a:pt x="2240" y="180"/>
                    <a:pt x="2240" y="180"/>
                  </a:cubicBezTo>
                  <a:cubicBezTo>
                    <a:pt x="2240" y="180"/>
                    <a:pt x="2240" y="181"/>
                    <a:pt x="2241" y="182"/>
                  </a:cubicBezTo>
                  <a:cubicBezTo>
                    <a:pt x="2242" y="183"/>
                    <a:pt x="2245" y="187"/>
                    <a:pt x="2248" y="188"/>
                  </a:cubicBezTo>
                  <a:cubicBezTo>
                    <a:pt x="2251" y="190"/>
                    <a:pt x="2260" y="197"/>
                    <a:pt x="2264" y="202"/>
                  </a:cubicBezTo>
                  <a:cubicBezTo>
                    <a:pt x="2268" y="208"/>
                    <a:pt x="2271" y="216"/>
                    <a:pt x="2271" y="222"/>
                  </a:cubicBezTo>
                  <a:cubicBezTo>
                    <a:pt x="2271" y="227"/>
                    <a:pt x="2270" y="228"/>
                    <a:pt x="2270" y="230"/>
                  </a:cubicBezTo>
                  <a:close/>
                  <a:moveTo>
                    <a:pt x="2255" y="190"/>
                  </a:moveTo>
                  <a:cubicBezTo>
                    <a:pt x="2255" y="190"/>
                    <a:pt x="2250" y="178"/>
                    <a:pt x="2243" y="173"/>
                  </a:cubicBezTo>
                  <a:cubicBezTo>
                    <a:pt x="2240" y="171"/>
                    <a:pt x="2236" y="172"/>
                    <a:pt x="2231" y="171"/>
                  </a:cubicBezTo>
                  <a:cubicBezTo>
                    <a:pt x="2226" y="171"/>
                    <a:pt x="2222" y="173"/>
                    <a:pt x="2222" y="173"/>
                  </a:cubicBezTo>
                  <a:cubicBezTo>
                    <a:pt x="2222" y="173"/>
                    <a:pt x="2224" y="175"/>
                    <a:pt x="2227" y="175"/>
                  </a:cubicBezTo>
                  <a:cubicBezTo>
                    <a:pt x="2230" y="175"/>
                    <a:pt x="2236" y="174"/>
                    <a:pt x="2236" y="174"/>
                  </a:cubicBezTo>
                  <a:cubicBezTo>
                    <a:pt x="2236" y="174"/>
                    <a:pt x="2234" y="175"/>
                    <a:pt x="2233" y="176"/>
                  </a:cubicBezTo>
                  <a:cubicBezTo>
                    <a:pt x="2231" y="177"/>
                    <a:pt x="2229" y="178"/>
                    <a:pt x="2226" y="178"/>
                  </a:cubicBezTo>
                  <a:cubicBezTo>
                    <a:pt x="2224" y="178"/>
                    <a:pt x="2220" y="176"/>
                    <a:pt x="2220" y="176"/>
                  </a:cubicBezTo>
                  <a:cubicBezTo>
                    <a:pt x="2220" y="176"/>
                    <a:pt x="2221" y="178"/>
                    <a:pt x="2220" y="179"/>
                  </a:cubicBezTo>
                  <a:cubicBezTo>
                    <a:pt x="2218" y="181"/>
                    <a:pt x="2216" y="181"/>
                    <a:pt x="2215" y="178"/>
                  </a:cubicBezTo>
                  <a:cubicBezTo>
                    <a:pt x="2214" y="174"/>
                    <a:pt x="2216" y="175"/>
                    <a:pt x="2218" y="172"/>
                  </a:cubicBezTo>
                  <a:cubicBezTo>
                    <a:pt x="2219" y="170"/>
                    <a:pt x="2222" y="169"/>
                    <a:pt x="2226" y="168"/>
                  </a:cubicBezTo>
                  <a:cubicBezTo>
                    <a:pt x="2230" y="168"/>
                    <a:pt x="2234" y="169"/>
                    <a:pt x="2234" y="169"/>
                  </a:cubicBezTo>
                  <a:cubicBezTo>
                    <a:pt x="2234" y="169"/>
                    <a:pt x="2229" y="166"/>
                    <a:pt x="2226" y="165"/>
                  </a:cubicBezTo>
                  <a:cubicBezTo>
                    <a:pt x="2223" y="164"/>
                    <a:pt x="2222" y="164"/>
                    <a:pt x="2219" y="164"/>
                  </a:cubicBezTo>
                  <a:cubicBezTo>
                    <a:pt x="2216" y="164"/>
                    <a:pt x="2211" y="166"/>
                    <a:pt x="2209" y="170"/>
                  </a:cubicBezTo>
                  <a:cubicBezTo>
                    <a:pt x="2206" y="173"/>
                    <a:pt x="2208" y="176"/>
                    <a:pt x="2210" y="176"/>
                  </a:cubicBezTo>
                  <a:cubicBezTo>
                    <a:pt x="2211" y="176"/>
                    <a:pt x="2213" y="178"/>
                    <a:pt x="2212" y="180"/>
                  </a:cubicBezTo>
                  <a:cubicBezTo>
                    <a:pt x="2211" y="182"/>
                    <a:pt x="2208" y="183"/>
                    <a:pt x="2205" y="183"/>
                  </a:cubicBezTo>
                  <a:cubicBezTo>
                    <a:pt x="2203" y="183"/>
                    <a:pt x="2200" y="181"/>
                    <a:pt x="2198" y="179"/>
                  </a:cubicBezTo>
                  <a:cubicBezTo>
                    <a:pt x="2196" y="177"/>
                    <a:pt x="2196" y="175"/>
                    <a:pt x="2196" y="174"/>
                  </a:cubicBezTo>
                  <a:cubicBezTo>
                    <a:pt x="2196" y="172"/>
                    <a:pt x="2198" y="170"/>
                    <a:pt x="2198" y="170"/>
                  </a:cubicBezTo>
                  <a:cubicBezTo>
                    <a:pt x="2198" y="170"/>
                    <a:pt x="2196" y="171"/>
                    <a:pt x="2195" y="168"/>
                  </a:cubicBezTo>
                  <a:cubicBezTo>
                    <a:pt x="2194" y="166"/>
                    <a:pt x="2195" y="164"/>
                    <a:pt x="2197" y="161"/>
                  </a:cubicBezTo>
                  <a:cubicBezTo>
                    <a:pt x="2199" y="158"/>
                    <a:pt x="2201" y="161"/>
                    <a:pt x="2200" y="163"/>
                  </a:cubicBezTo>
                  <a:cubicBezTo>
                    <a:pt x="2199" y="164"/>
                    <a:pt x="2200" y="165"/>
                    <a:pt x="2202" y="166"/>
                  </a:cubicBezTo>
                  <a:cubicBezTo>
                    <a:pt x="2204" y="166"/>
                    <a:pt x="2205" y="166"/>
                    <a:pt x="2205" y="166"/>
                  </a:cubicBezTo>
                  <a:cubicBezTo>
                    <a:pt x="2205" y="166"/>
                    <a:pt x="2205" y="167"/>
                    <a:pt x="2204" y="169"/>
                  </a:cubicBezTo>
                  <a:cubicBezTo>
                    <a:pt x="2203" y="171"/>
                    <a:pt x="2203" y="172"/>
                    <a:pt x="2203" y="175"/>
                  </a:cubicBezTo>
                  <a:cubicBezTo>
                    <a:pt x="2204" y="178"/>
                    <a:pt x="2206" y="177"/>
                    <a:pt x="2205" y="174"/>
                  </a:cubicBezTo>
                  <a:cubicBezTo>
                    <a:pt x="2205" y="171"/>
                    <a:pt x="2206" y="169"/>
                    <a:pt x="2208" y="166"/>
                  </a:cubicBezTo>
                  <a:cubicBezTo>
                    <a:pt x="2211" y="164"/>
                    <a:pt x="2218" y="163"/>
                    <a:pt x="2221" y="162"/>
                  </a:cubicBezTo>
                  <a:cubicBezTo>
                    <a:pt x="2225" y="162"/>
                    <a:pt x="2231" y="165"/>
                    <a:pt x="2231" y="165"/>
                  </a:cubicBezTo>
                  <a:cubicBezTo>
                    <a:pt x="2231" y="165"/>
                    <a:pt x="2224" y="161"/>
                    <a:pt x="2220" y="161"/>
                  </a:cubicBezTo>
                  <a:cubicBezTo>
                    <a:pt x="2215" y="161"/>
                    <a:pt x="2212" y="162"/>
                    <a:pt x="2210" y="162"/>
                  </a:cubicBezTo>
                  <a:cubicBezTo>
                    <a:pt x="2207" y="163"/>
                    <a:pt x="2202" y="166"/>
                    <a:pt x="2205" y="164"/>
                  </a:cubicBezTo>
                  <a:cubicBezTo>
                    <a:pt x="2207" y="162"/>
                    <a:pt x="2210" y="159"/>
                    <a:pt x="2220" y="158"/>
                  </a:cubicBezTo>
                  <a:cubicBezTo>
                    <a:pt x="2227" y="158"/>
                    <a:pt x="2235" y="162"/>
                    <a:pt x="2242" y="168"/>
                  </a:cubicBezTo>
                  <a:cubicBezTo>
                    <a:pt x="2253" y="177"/>
                    <a:pt x="2255" y="190"/>
                    <a:pt x="2255" y="190"/>
                  </a:cubicBezTo>
                  <a:close/>
                  <a:moveTo>
                    <a:pt x="2192" y="146"/>
                  </a:moveTo>
                  <a:cubicBezTo>
                    <a:pt x="2193" y="148"/>
                    <a:pt x="2196" y="150"/>
                    <a:pt x="2196" y="150"/>
                  </a:cubicBezTo>
                  <a:cubicBezTo>
                    <a:pt x="2196" y="150"/>
                    <a:pt x="2192" y="150"/>
                    <a:pt x="2189" y="149"/>
                  </a:cubicBezTo>
                  <a:cubicBezTo>
                    <a:pt x="2186" y="148"/>
                    <a:pt x="2187" y="151"/>
                    <a:pt x="2190" y="152"/>
                  </a:cubicBezTo>
                  <a:cubicBezTo>
                    <a:pt x="2192" y="153"/>
                    <a:pt x="2195" y="152"/>
                    <a:pt x="2195" y="152"/>
                  </a:cubicBezTo>
                  <a:cubicBezTo>
                    <a:pt x="2195" y="152"/>
                    <a:pt x="2190" y="153"/>
                    <a:pt x="2186" y="158"/>
                  </a:cubicBezTo>
                  <a:cubicBezTo>
                    <a:pt x="2180" y="164"/>
                    <a:pt x="2181" y="167"/>
                    <a:pt x="2187" y="161"/>
                  </a:cubicBezTo>
                  <a:cubicBezTo>
                    <a:pt x="2195" y="153"/>
                    <a:pt x="2198" y="152"/>
                    <a:pt x="2206" y="151"/>
                  </a:cubicBezTo>
                  <a:cubicBezTo>
                    <a:pt x="2212" y="151"/>
                    <a:pt x="2217" y="155"/>
                    <a:pt x="2217" y="155"/>
                  </a:cubicBezTo>
                  <a:cubicBezTo>
                    <a:pt x="2212" y="154"/>
                    <a:pt x="2201" y="153"/>
                    <a:pt x="2196" y="157"/>
                  </a:cubicBezTo>
                  <a:cubicBezTo>
                    <a:pt x="2196" y="157"/>
                    <a:pt x="2193" y="161"/>
                    <a:pt x="2191" y="163"/>
                  </a:cubicBezTo>
                  <a:cubicBezTo>
                    <a:pt x="2189" y="166"/>
                    <a:pt x="2187" y="167"/>
                    <a:pt x="2184" y="168"/>
                  </a:cubicBezTo>
                  <a:cubicBezTo>
                    <a:pt x="2182" y="169"/>
                    <a:pt x="2177" y="170"/>
                    <a:pt x="2176" y="168"/>
                  </a:cubicBezTo>
                  <a:cubicBezTo>
                    <a:pt x="2176" y="166"/>
                    <a:pt x="2177" y="161"/>
                    <a:pt x="2179" y="158"/>
                  </a:cubicBezTo>
                  <a:cubicBezTo>
                    <a:pt x="2182" y="155"/>
                    <a:pt x="2186" y="153"/>
                    <a:pt x="2186" y="153"/>
                  </a:cubicBezTo>
                  <a:cubicBezTo>
                    <a:pt x="2186" y="153"/>
                    <a:pt x="2183" y="153"/>
                    <a:pt x="2181" y="152"/>
                  </a:cubicBezTo>
                  <a:cubicBezTo>
                    <a:pt x="2179" y="152"/>
                    <a:pt x="2176" y="150"/>
                    <a:pt x="2177" y="148"/>
                  </a:cubicBezTo>
                  <a:cubicBezTo>
                    <a:pt x="2178" y="145"/>
                    <a:pt x="2183" y="144"/>
                    <a:pt x="2184" y="144"/>
                  </a:cubicBezTo>
                  <a:cubicBezTo>
                    <a:pt x="2186" y="144"/>
                    <a:pt x="2190" y="145"/>
                    <a:pt x="2190" y="145"/>
                  </a:cubicBezTo>
                  <a:cubicBezTo>
                    <a:pt x="2190" y="145"/>
                    <a:pt x="2189" y="145"/>
                    <a:pt x="2189" y="144"/>
                  </a:cubicBezTo>
                  <a:cubicBezTo>
                    <a:pt x="2188" y="143"/>
                    <a:pt x="2187" y="142"/>
                    <a:pt x="2187" y="140"/>
                  </a:cubicBezTo>
                  <a:cubicBezTo>
                    <a:pt x="2187" y="137"/>
                    <a:pt x="2189" y="134"/>
                    <a:pt x="2193" y="134"/>
                  </a:cubicBezTo>
                  <a:cubicBezTo>
                    <a:pt x="2196" y="134"/>
                    <a:pt x="2200" y="136"/>
                    <a:pt x="2199" y="140"/>
                  </a:cubicBezTo>
                  <a:cubicBezTo>
                    <a:pt x="2198" y="142"/>
                    <a:pt x="2196" y="143"/>
                    <a:pt x="2196" y="143"/>
                  </a:cubicBezTo>
                  <a:cubicBezTo>
                    <a:pt x="2196" y="143"/>
                    <a:pt x="2202" y="142"/>
                    <a:pt x="2204" y="143"/>
                  </a:cubicBezTo>
                  <a:cubicBezTo>
                    <a:pt x="2207" y="143"/>
                    <a:pt x="2210" y="144"/>
                    <a:pt x="2216" y="149"/>
                  </a:cubicBezTo>
                  <a:cubicBezTo>
                    <a:pt x="2221" y="153"/>
                    <a:pt x="2223" y="157"/>
                    <a:pt x="2223" y="157"/>
                  </a:cubicBezTo>
                  <a:cubicBezTo>
                    <a:pt x="2223" y="157"/>
                    <a:pt x="2217" y="152"/>
                    <a:pt x="2214" y="151"/>
                  </a:cubicBezTo>
                  <a:cubicBezTo>
                    <a:pt x="2212" y="150"/>
                    <a:pt x="2209" y="148"/>
                    <a:pt x="2205" y="148"/>
                  </a:cubicBezTo>
                  <a:cubicBezTo>
                    <a:pt x="2201" y="148"/>
                    <a:pt x="2200" y="148"/>
                    <a:pt x="2198" y="147"/>
                  </a:cubicBezTo>
                  <a:cubicBezTo>
                    <a:pt x="2195" y="146"/>
                    <a:pt x="2196" y="145"/>
                    <a:pt x="2194" y="143"/>
                  </a:cubicBezTo>
                  <a:cubicBezTo>
                    <a:pt x="2192" y="141"/>
                    <a:pt x="2191" y="144"/>
                    <a:pt x="2192" y="146"/>
                  </a:cubicBezTo>
                  <a:close/>
                  <a:moveTo>
                    <a:pt x="2316" y="230"/>
                  </a:moveTo>
                  <a:cubicBezTo>
                    <a:pt x="2299" y="230"/>
                    <a:pt x="2299" y="230"/>
                    <a:pt x="2299" y="230"/>
                  </a:cubicBezTo>
                  <a:cubicBezTo>
                    <a:pt x="2301" y="230"/>
                    <a:pt x="2302" y="228"/>
                    <a:pt x="2303" y="226"/>
                  </a:cubicBezTo>
                  <a:cubicBezTo>
                    <a:pt x="2305" y="223"/>
                    <a:pt x="2302" y="224"/>
                    <a:pt x="2301" y="224"/>
                  </a:cubicBezTo>
                  <a:cubicBezTo>
                    <a:pt x="2299" y="224"/>
                    <a:pt x="2298" y="224"/>
                    <a:pt x="2298" y="222"/>
                  </a:cubicBezTo>
                  <a:cubicBezTo>
                    <a:pt x="2298" y="220"/>
                    <a:pt x="2300" y="219"/>
                    <a:pt x="2302" y="219"/>
                  </a:cubicBezTo>
                  <a:cubicBezTo>
                    <a:pt x="2304" y="219"/>
                    <a:pt x="2308" y="221"/>
                    <a:pt x="2308" y="225"/>
                  </a:cubicBezTo>
                  <a:cubicBezTo>
                    <a:pt x="2308" y="229"/>
                    <a:pt x="2306" y="230"/>
                    <a:pt x="2306" y="230"/>
                  </a:cubicBezTo>
                  <a:cubicBezTo>
                    <a:pt x="2306" y="230"/>
                    <a:pt x="2310" y="227"/>
                    <a:pt x="2313" y="228"/>
                  </a:cubicBezTo>
                  <a:cubicBezTo>
                    <a:pt x="2315" y="228"/>
                    <a:pt x="2316" y="229"/>
                    <a:pt x="2316" y="230"/>
                  </a:cubicBezTo>
                  <a:close/>
                  <a:moveTo>
                    <a:pt x="2298" y="230"/>
                  </a:moveTo>
                  <a:cubicBezTo>
                    <a:pt x="2291" y="230"/>
                    <a:pt x="2291" y="230"/>
                    <a:pt x="2291" y="230"/>
                  </a:cubicBezTo>
                  <a:cubicBezTo>
                    <a:pt x="2289" y="229"/>
                    <a:pt x="2290" y="226"/>
                    <a:pt x="2292" y="225"/>
                  </a:cubicBezTo>
                  <a:cubicBezTo>
                    <a:pt x="2293" y="224"/>
                    <a:pt x="2295" y="224"/>
                    <a:pt x="2297" y="226"/>
                  </a:cubicBezTo>
                  <a:cubicBezTo>
                    <a:pt x="2298" y="227"/>
                    <a:pt x="2298" y="229"/>
                    <a:pt x="2298" y="230"/>
                  </a:cubicBezTo>
                  <a:close/>
                  <a:moveTo>
                    <a:pt x="2288" y="230"/>
                  </a:moveTo>
                  <a:cubicBezTo>
                    <a:pt x="2277" y="230"/>
                    <a:pt x="2277" y="230"/>
                    <a:pt x="2277" y="230"/>
                  </a:cubicBezTo>
                  <a:cubicBezTo>
                    <a:pt x="2277" y="228"/>
                    <a:pt x="2276" y="227"/>
                    <a:pt x="2276" y="222"/>
                  </a:cubicBezTo>
                  <a:cubicBezTo>
                    <a:pt x="2276" y="216"/>
                    <a:pt x="2278" y="208"/>
                    <a:pt x="2282" y="202"/>
                  </a:cubicBezTo>
                  <a:cubicBezTo>
                    <a:pt x="2287" y="197"/>
                    <a:pt x="2296" y="190"/>
                    <a:pt x="2299" y="188"/>
                  </a:cubicBezTo>
                  <a:cubicBezTo>
                    <a:pt x="2302" y="187"/>
                    <a:pt x="2305" y="183"/>
                    <a:pt x="2306" y="182"/>
                  </a:cubicBezTo>
                  <a:cubicBezTo>
                    <a:pt x="2307" y="181"/>
                    <a:pt x="2307" y="180"/>
                    <a:pt x="2307" y="180"/>
                  </a:cubicBezTo>
                  <a:cubicBezTo>
                    <a:pt x="2307" y="180"/>
                    <a:pt x="2308" y="181"/>
                    <a:pt x="2308" y="183"/>
                  </a:cubicBezTo>
                  <a:cubicBezTo>
                    <a:pt x="2307" y="185"/>
                    <a:pt x="2305" y="186"/>
                    <a:pt x="2305" y="186"/>
                  </a:cubicBezTo>
                  <a:cubicBezTo>
                    <a:pt x="2305" y="186"/>
                    <a:pt x="2310" y="185"/>
                    <a:pt x="2312" y="185"/>
                  </a:cubicBezTo>
                  <a:cubicBezTo>
                    <a:pt x="2315" y="185"/>
                    <a:pt x="2317" y="187"/>
                    <a:pt x="2318" y="188"/>
                  </a:cubicBezTo>
                  <a:cubicBezTo>
                    <a:pt x="2319" y="189"/>
                    <a:pt x="2319" y="191"/>
                    <a:pt x="2316" y="193"/>
                  </a:cubicBezTo>
                  <a:cubicBezTo>
                    <a:pt x="2312" y="195"/>
                    <a:pt x="2311" y="191"/>
                    <a:pt x="2312" y="191"/>
                  </a:cubicBezTo>
                  <a:cubicBezTo>
                    <a:pt x="2314" y="190"/>
                    <a:pt x="2314" y="191"/>
                    <a:pt x="2312" y="189"/>
                  </a:cubicBezTo>
                  <a:cubicBezTo>
                    <a:pt x="2311" y="187"/>
                    <a:pt x="2308" y="188"/>
                    <a:pt x="2305" y="188"/>
                  </a:cubicBezTo>
                  <a:cubicBezTo>
                    <a:pt x="2303" y="188"/>
                    <a:pt x="2296" y="192"/>
                    <a:pt x="2296" y="192"/>
                  </a:cubicBezTo>
                  <a:cubicBezTo>
                    <a:pt x="2296" y="192"/>
                    <a:pt x="2302" y="191"/>
                    <a:pt x="2308" y="193"/>
                  </a:cubicBezTo>
                  <a:cubicBezTo>
                    <a:pt x="2314" y="195"/>
                    <a:pt x="2319" y="204"/>
                    <a:pt x="2321" y="204"/>
                  </a:cubicBezTo>
                  <a:cubicBezTo>
                    <a:pt x="2322" y="204"/>
                    <a:pt x="2326" y="205"/>
                    <a:pt x="2322" y="208"/>
                  </a:cubicBezTo>
                  <a:cubicBezTo>
                    <a:pt x="2318" y="210"/>
                    <a:pt x="2315" y="207"/>
                    <a:pt x="2315" y="207"/>
                  </a:cubicBezTo>
                  <a:cubicBezTo>
                    <a:pt x="2315" y="207"/>
                    <a:pt x="2316" y="211"/>
                    <a:pt x="2311" y="214"/>
                  </a:cubicBezTo>
                  <a:cubicBezTo>
                    <a:pt x="2307" y="216"/>
                    <a:pt x="2304" y="214"/>
                    <a:pt x="2303" y="212"/>
                  </a:cubicBezTo>
                  <a:cubicBezTo>
                    <a:pt x="2301" y="210"/>
                    <a:pt x="2301" y="205"/>
                    <a:pt x="2304" y="204"/>
                  </a:cubicBezTo>
                  <a:cubicBezTo>
                    <a:pt x="2307" y="204"/>
                    <a:pt x="2307" y="208"/>
                    <a:pt x="2308" y="209"/>
                  </a:cubicBezTo>
                  <a:cubicBezTo>
                    <a:pt x="2308" y="209"/>
                    <a:pt x="2310" y="209"/>
                    <a:pt x="2311" y="208"/>
                  </a:cubicBezTo>
                  <a:cubicBezTo>
                    <a:pt x="2312" y="207"/>
                    <a:pt x="2311" y="202"/>
                    <a:pt x="2310" y="201"/>
                  </a:cubicBezTo>
                  <a:cubicBezTo>
                    <a:pt x="2310" y="199"/>
                    <a:pt x="2306" y="194"/>
                    <a:pt x="2300" y="194"/>
                  </a:cubicBezTo>
                  <a:cubicBezTo>
                    <a:pt x="2294" y="194"/>
                    <a:pt x="2290" y="198"/>
                    <a:pt x="2292" y="197"/>
                  </a:cubicBezTo>
                  <a:cubicBezTo>
                    <a:pt x="2293" y="196"/>
                    <a:pt x="2295" y="196"/>
                    <a:pt x="2298" y="195"/>
                  </a:cubicBezTo>
                  <a:cubicBezTo>
                    <a:pt x="2300" y="195"/>
                    <a:pt x="2304" y="196"/>
                    <a:pt x="2305" y="199"/>
                  </a:cubicBezTo>
                  <a:cubicBezTo>
                    <a:pt x="2305" y="202"/>
                    <a:pt x="2301" y="204"/>
                    <a:pt x="2298" y="202"/>
                  </a:cubicBezTo>
                  <a:cubicBezTo>
                    <a:pt x="2295" y="199"/>
                    <a:pt x="2295" y="200"/>
                    <a:pt x="2289" y="203"/>
                  </a:cubicBezTo>
                  <a:cubicBezTo>
                    <a:pt x="2279" y="208"/>
                    <a:pt x="2281" y="219"/>
                    <a:pt x="2281" y="219"/>
                  </a:cubicBezTo>
                  <a:cubicBezTo>
                    <a:pt x="2281" y="219"/>
                    <a:pt x="2285" y="213"/>
                    <a:pt x="2287" y="210"/>
                  </a:cubicBezTo>
                  <a:cubicBezTo>
                    <a:pt x="2289" y="208"/>
                    <a:pt x="2292" y="207"/>
                    <a:pt x="2294" y="208"/>
                  </a:cubicBezTo>
                  <a:cubicBezTo>
                    <a:pt x="2297" y="209"/>
                    <a:pt x="2299" y="212"/>
                    <a:pt x="2297" y="215"/>
                  </a:cubicBezTo>
                  <a:cubicBezTo>
                    <a:pt x="2296" y="218"/>
                    <a:pt x="2293" y="216"/>
                    <a:pt x="2293" y="216"/>
                  </a:cubicBezTo>
                  <a:cubicBezTo>
                    <a:pt x="2292" y="215"/>
                    <a:pt x="2292" y="213"/>
                    <a:pt x="2292" y="212"/>
                  </a:cubicBezTo>
                  <a:cubicBezTo>
                    <a:pt x="2291" y="212"/>
                    <a:pt x="2290" y="212"/>
                    <a:pt x="2287" y="214"/>
                  </a:cubicBezTo>
                  <a:cubicBezTo>
                    <a:pt x="2284" y="217"/>
                    <a:pt x="2283" y="221"/>
                    <a:pt x="2281" y="224"/>
                  </a:cubicBezTo>
                  <a:cubicBezTo>
                    <a:pt x="2280" y="226"/>
                    <a:pt x="2280" y="229"/>
                    <a:pt x="2280" y="229"/>
                  </a:cubicBezTo>
                  <a:cubicBezTo>
                    <a:pt x="2280" y="229"/>
                    <a:pt x="2283" y="228"/>
                    <a:pt x="2285" y="228"/>
                  </a:cubicBezTo>
                  <a:cubicBezTo>
                    <a:pt x="2286" y="228"/>
                    <a:pt x="2287" y="229"/>
                    <a:pt x="2288" y="230"/>
                  </a:cubicBezTo>
                  <a:close/>
                  <a:moveTo>
                    <a:pt x="2350" y="161"/>
                  </a:moveTo>
                  <a:cubicBezTo>
                    <a:pt x="2352" y="164"/>
                    <a:pt x="2354" y="166"/>
                    <a:pt x="2352" y="168"/>
                  </a:cubicBezTo>
                  <a:cubicBezTo>
                    <a:pt x="2351" y="171"/>
                    <a:pt x="2349" y="170"/>
                    <a:pt x="2349" y="170"/>
                  </a:cubicBezTo>
                  <a:cubicBezTo>
                    <a:pt x="2349" y="170"/>
                    <a:pt x="2352" y="172"/>
                    <a:pt x="2351" y="174"/>
                  </a:cubicBezTo>
                  <a:cubicBezTo>
                    <a:pt x="2351" y="175"/>
                    <a:pt x="2351" y="177"/>
                    <a:pt x="2349" y="179"/>
                  </a:cubicBezTo>
                  <a:cubicBezTo>
                    <a:pt x="2347" y="181"/>
                    <a:pt x="2345" y="183"/>
                    <a:pt x="2342" y="183"/>
                  </a:cubicBezTo>
                  <a:cubicBezTo>
                    <a:pt x="2340" y="183"/>
                    <a:pt x="2337" y="182"/>
                    <a:pt x="2335" y="180"/>
                  </a:cubicBezTo>
                  <a:cubicBezTo>
                    <a:pt x="2335" y="178"/>
                    <a:pt x="2336" y="176"/>
                    <a:pt x="2338" y="176"/>
                  </a:cubicBezTo>
                  <a:cubicBezTo>
                    <a:pt x="2339" y="176"/>
                    <a:pt x="2341" y="173"/>
                    <a:pt x="2338" y="170"/>
                  </a:cubicBezTo>
                  <a:cubicBezTo>
                    <a:pt x="2336" y="166"/>
                    <a:pt x="2331" y="164"/>
                    <a:pt x="2328" y="164"/>
                  </a:cubicBezTo>
                  <a:cubicBezTo>
                    <a:pt x="2325" y="164"/>
                    <a:pt x="2324" y="164"/>
                    <a:pt x="2321" y="165"/>
                  </a:cubicBezTo>
                  <a:cubicBezTo>
                    <a:pt x="2318" y="166"/>
                    <a:pt x="2313" y="169"/>
                    <a:pt x="2313" y="169"/>
                  </a:cubicBezTo>
                  <a:cubicBezTo>
                    <a:pt x="2313" y="169"/>
                    <a:pt x="2317" y="168"/>
                    <a:pt x="2321" y="168"/>
                  </a:cubicBezTo>
                  <a:cubicBezTo>
                    <a:pt x="2325" y="169"/>
                    <a:pt x="2328" y="170"/>
                    <a:pt x="2329" y="172"/>
                  </a:cubicBezTo>
                  <a:cubicBezTo>
                    <a:pt x="2331" y="175"/>
                    <a:pt x="2333" y="174"/>
                    <a:pt x="2332" y="178"/>
                  </a:cubicBezTo>
                  <a:cubicBezTo>
                    <a:pt x="2331" y="181"/>
                    <a:pt x="2329" y="181"/>
                    <a:pt x="2327" y="179"/>
                  </a:cubicBezTo>
                  <a:cubicBezTo>
                    <a:pt x="2326" y="178"/>
                    <a:pt x="2327" y="176"/>
                    <a:pt x="2327" y="176"/>
                  </a:cubicBezTo>
                  <a:cubicBezTo>
                    <a:pt x="2327" y="176"/>
                    <a:pt x="2323" y="178"/>
                    <a:pt x="2321" y="178"/>
                  </a:cubicBezTo>
                  <a:cubicBezTo>
                    <a:pt x="2318" y="178"/>
                    <a:pt x="2316" y="177"/>
                    <a:pt x="2314" y="176"/>
                  </a:cubicBezTo>
                  <a:cubicBezTo>
                    <a:pt x="2313" y="175"/>
                    <a:pt x="2311" y="174"/>
                    <a:pt x="2311" y="174"/>
                  </a:cubicBezTo>
                  <a:cubicBezTo>
                    <a:pt x="2311" y="174"/>
                    <a:pt x="2317" y="175"/>
                    <a:pt x="2320" y="175"/>
                  </a:cubicBezTo>
                  <a:cubicBezTo>
                    <a:pt x="2323" y="175"/>
                    <a:pt x="2325" y="173"/>
                    <a:pt x="2325" y="173"/>
                  </a:cubicBezTo>
                  <a:cubicBezTo>
                    <a:pt x="2325" y="173"/>
                    <a:pt x="2321" y="171"/>
                    <a:pt x="2316" y="171"/>
                  </a:cubicBezTo>
                  <a:cubicBezTo>
                    <a:pt x="2311" y="172"/>
                    <a:pt x="2307" y="171"/>
                    <a:pt x="2304" y="173"/>
                  </a:cubicBezTo>
                  <a:cubicBezTo>
                    <a:pt x="2297" y="178"/>
                    <a:pt x="2292" y="190"/>
                    <a:pt x="2292" y="190"/>
                  </a:cubicBezTo>
                  <a:cubicBezTo>
                    <a:pt x="2292" y="190"/>
                    <a:pt x="2295" y="177"/>
                    <a:pt x="2305" y="168"/>
                  </a:cubicBezTo>
                  <a:cubicBezTo>
                    <a:pt x="2312" y="162"/>
                    <a:pt x="2320" y="158"/>
                    <a:pt x="2327" y="158"/>
                  </a:cubicBezTo>
                  <a:cubicBezTo>
                    <a:pt x="2338" y="159"/>
                    <a:pt x="2340" y="162"/>
                    <a:pt x="2343" y="164"/>
                  </a:cubicBezTo>
                  <a:cubicBezTo>
                    <a:pt x="2345" y="166"/>
                    <a:pt x="2340" y="163"/>
                    <a:pt x="2338" y="162"/>
                  </a:cubicBezTo>
                  <a:cubicBezTo>
                    <a:pt x="2335" y="162"/>
                    <a:pt x="2332" y="161"/>
                    <a:pt x="2327" y="161"/>
                  </a:cubicBezTo>
                  <a:cubicBezTo>
                    <a:pt x="2323" y="161"/>
                    <a:pt x="2316" y="165"/>
                    <a:pt x="2316" y="165"/>
                  </a:cubicBezTo>
                  <a:cubicBezTo>
                    <a:pt x="2316" y="165"/>
                    <a:pt x="2322" y="162"/>
                    <a:pt x="2326" y="162"/>
                  </a:cubicBezTo>
                  <a:cubicBezTo>
                    <a:pt x="2329" y="163"/>
                    <a:pt x="2336" y="164"/>
                    <a:pt x="2339" y="166"/>
                  </a:cubicBezTo>
                  <a:cubicBezTo>
                    <a:pt x="2342" y="169"/>
                    <a:pt x="2343" y="171"/>
                    <a:pt x="2342" y="174"/>
                  </a:cubicBezTo>
                  <a:cubicBezTo>
                    <a:pt x="2341" y="177"/>
                    <a:pt x="2343" y="178"/>
                    <a:pt x="2344" y="175"/>
                  </a:cubicBezTo>
                  <a:cubicBezTo>
                    <a:pt x="2344" y="172"/>
                    <a:pt x="2345" y="171"/>
                    <a:pt x="2344" y="169"/>
                  </a:cubicBezTo>
                  <a:cubicBezTo>
                    <a:pt x="2343" y="167"/>
                    <a:pt x="2342" y="166"/>
                    <a:pt x="2342" y="166"/>
                  </a:cubicBezTo>
                  <a:cubicBezTo>
                    <a:pt x="2342" y="166"/>
                    <a:pt x="2343" y="166"/>
                    <a:pt x="2345" y="166"/>
                  </a:cubicBezTo>
                  <a:cubicBezTo>
                    <a:pt x="2347" y="165"/>
                    <a:pt x="2348" y="164"/>
                    <a:pt x="2347" y="163"/>
                  </a:cubicBezTo>
                  <a:cubicBezTo>
                    <a:pt x="2346" y="161"/>
                    <a:pt x="2348" y="158"/>
                    <a:pt x="2350" y="161"/>
                  </a:cubicBezTo>
                  <a:close/>
                  <a:moveTo>
                    <a:pt x="2368" y="158"/>
                  </a:moveTo>
                  <a:cubicBezTo>
                    <a:pt x="2370" y="161"/>
                    <a:pt x="2371" y="166"/>
                    <a:pt x="2371" y="168"/>
                  </a:cubicBezTo>
                  <a:cubicBezTo>
                    <a:pt x="2370" y="170"/>
                    <a:pt x="2366" y="169"/>
                    <a:pt x="2363" y="168"/>
                  </a:cubicBezTo>
                  <a:cubicBezTo>
                    <a:pt x="2360" y="167"/>
                    <a:pt x="2358" y="166"/>
                    <a:pt x="2356" y="163"/>
                  </a:cubicBezTo>
                  <a:cubicBezTo>
                    <a:pt x="2354" y="161"/>
                    <a:pt x="2351" y="157"/>
                    <a:pt x="2351" y="157"/>
                  </a:cubicBezTo>
                  <a:cubicBezTo>
                    <a:pt x="2346" y="153"/>
                    <a:pt x="2335" y="154"/>
                    <a:pt x="2330" y="155"/>
                  </a:cubicBezTo>
                  <a:cubicBezTo>
                    <a:pt x="2330" y="155"/>
                    <a:pt x="2335" y="151"/>
                    <a:pt x="2341" y="151"/>
                  </a:cubicBezTo>
                  <a:cubicBezTo>
                    <a:pt x="2349" y="152"/>
                    <a:pt x="2352" y="153"/>
                    <a:pt x="2360" y="161"/>
                  </a:cubicBezTo>
                  <a:cubicBezTo>
                    <a:pt x="2366" y="167"/>
                    <a:pt x="2367" y="164"/>
                    <a:pt x="2361" y="158"/>
                  </a:cubicBezTo>
                  <a:cubicBezTo>
                    <a:pt x="2357" y="153"/>
                    <a:pt x="2352" y="152"/>
                    <a:pt x="2352" y="152"/>
                  </a:cubicBezTo>
                  <a:cubicBezTo>
                    <a:pt x="2352" y="152"/>
                    <a:pt x="2355" y="153"/>
                    <a:pt x="2357" y="152"/>
                  </a:cubicBezTo>
                  <a:cubicBezTo>
                    <a:pt x="2360" y="151"/>
                    <a:pt x="2361" y="148"/>
                    <a:pt x="2358" y="149"/>
                  </a:cubicBezTo>
                  <a:cubicBezTo>
                    <a:pt x="2355" y="150"/>
                    <a:pt x="2351" y="150"/>
                    <a:pt x="2351" y="150"/>
                  </a:cubicBezTo>
                  <a:cubicBezTo>
                    <a:pt x="2351" y="150"/>
                    <a:pt x="2354" y="148"/>
                    <a:pt x="2355" y="146"/>
                  </a:cubicBezTo>
                  <a:cubicBezTo>
                    <a:pt x="2356" y="144"/>
                    <a:pt x="2355" y="141"/>
                    <a:pt x="2353" y="143"/>
                  </a:cubicBezTo>
                  <a:cubicBezTo>
                    <a:pt x="2352" y="145"/>
                    <a:pt x="2352" y="146"/>
                    <a:pt x="2350" y="147"/>
                  </a:cubicBezTo>
                  <a:cubicBezTo>
                    <a:pt x="2347" y="148"/>
                    <a:pt x="2346" y="148"/>
                    <a:pt x="2342" y="148"/>
                  </a:cubicBezTo>
                  <a:cubicBezTo>
                    <a:pt x="2338" y="148"/>
                    <a:pt x="2335" y="150"/>
                    <a:pt x="2333" y="151"/>
                  </a:cubicBezTo>
                  <a:cubicBezTo>
                    <a:pt x="2330" y="152"/>
                    <a:pt x="2324" y="157"/>
                    <a:pt x="2324" y="157"/>
                  </a:cubicBezTo>
                  <a:cubicBezTo>
                    <a:pt x="2324" y="157"/>
                    <a:pt x="2326" y="153"/>
                    <a:pt x="2331" y="149"/>
                  </a:cubicBezTo>
                  <a:cubicBezTo>
                    <a:pt x="2337" y="144"/>
                    <a:pt x="2340" y="143"/>
                    <a:pt x="2343" y="143"/>
                  </a:cubicBezTo>
                  <a:cubicBezTo>
                    <a:pt x="2345" y="142"/>
                    <a:pt x="2351" y="143"/>
                    <a:pt x="2351" y="143"/>
                  </a:cubicBezTo>
                  <a:cubicBezTo>
                    <a:pt x="2351" y="143"/>
                    <a:pt x="2349" y="142"/>
                    <a:pt x="2348" y="140"/>
                  </a:cubicBezTo>
                  <a:cubicBezTo>
                    <a:pt x="2347" y="136"/>
                    <a:pt x="2351" y="134"/>
                    <a:pt x="2354" y="134"/>
                  </a:cubicBezTo>
                  <a:cubicBezTo>
                    <a:pt x="2358" y="134"/>
                    <a:pt x="2360" y="137"/>
                    <a:pt x="2360" y="140"/>
                  </a:cubicBezTo>
                  <a:cubicBezTo>
                    <a:pt x="2360" y="142"/>
                    <a:pt x="2359" y="143"/>
                    <a:pt x="2358" y="144"/>
                  </a:cubicBezTo>
                  <a:cubicBezTo>
                    <a:pt x="2358" y="145"/>
                    <a:pt x="2357" y="145"/>
                    <a:pt x="2357" y="145"/>
                  </a:cubicBezTo>
                  <a:cubicBezTo>
                    <a:pt x="2357" y="145"/>
                    <a:pt x="2361" y="144"/>
                    <a:pt x="2363" y="144"/>
                  </a:cubicBezTo>
                  <a:cubicBezTo>
                    <a:pt x="2364" y="144"/>
                    <a:pt x="2369" y="145"/>
                    <a:pt x="2370" y="148"/>
                  </a:cubicBezTo>
                  <a:cubicBezTo>
                    <a:pt x="2371" y="150"/>
                    <a:pt x="2368" y="152"/>
                    <a:pt x="2366" y="152"/>
                  </a:cubicBezTo>
                  <a:cubicBezTo>
                    <a:pt x="2364" y="153"/>
                    <a:pt x="2361" y="153"/>
                    <a:pt x="2361" y="153"/>
                  </a:cubicBezTo>
                  <a:cubicBezTo>
                    <a:pt x="2361" y="153"/>
                    <a:pt x="2365" y="155"/>
                    <a:pt x="2368" y="158"/>
                  </a:cubicBezTo>
                  <a:close/>
                  <a:moveTo>
                    <a:pt x="2287" y="181"/>
                  </a:moveTo>
                  <a:cubicBezTo>
                    <a:pt x="2289" y="184"/>
                    <a:pt x="2289" y="188"/>
                    <a:pt x="2289" y="188"/>
                  </a:cubicBezTo>
                  <a:cubicBezTo>
                    <a:pt x="2289" y="188"/>
                    <a:pt x="2288" y="185"/>
                    <a:pt x="2286" y="183"/>
                  </a:cubicBezTo>
                  <a:cubicBezTo>
                    <a:pt x="2285" y="183"/>
                    <a:pt x="2282" y="181"/>
                    <a:pt x="2279" y="184"/>
                  </a:cubicBezTo>
                  <a:cubicBezTo>
                    <a:pt x="2276" y="187"/>
                    <a:pt x="2275" y="193"/>
                    <a:pt x="2275" y="193"/>
                  </a:cubicBezTo>
                  <a:cubicBezTo>
                    <a:pt x="2275" y="193"/>
                    <a:pt x="2277" y="192"/>
                    <a:pt x="2277" y="191"/>
                  </a:cubicBezTo>
                  <a:cubicBezTo>
                    <a:pt x="2278" y="190"/>
                    <a:pt x="2279" y="189"/>
                    <a:pt x="2281" y="188"/>
                  </a:cubicBezTo>
                  <a:cubicBezTo>
                    <a:pt x="2283" y="188"/>
                    <a:pt x="2287" y="188"/>
                    <a:pt x="2283" y="190"/>
                  </a:cubicBezTo>
                  <a:cubicBezTo>
                    <a:pt x="2282" y="190"/>
                    <a:pt x="2279" y="191"/>
                    <a:pt x="2278" y="193"/>
                  </a:cubicBezTo>
                  <a:cubicBezTo>
                    <a:pt x="2275" y="197"/>
                    <a:pt x="2275" y="201"/>
                    <a:pt x="2275" y="201"/>
                  </a:cubicBezTo>
                  <a:cubicBezTo>
                    <a:pt x="2275" y="201"/>
                    <a:pt x="2276" y="201"/>
                    <a:pt x="2277" y="199"/>
                  </a:cubicBezTo>
                  <a:cubicBezTo>
                    <a:pt x="2277" y="199"/>
                    <a:pt x="2282" y="198"/>
                    <a:pt x="2279" y="201"/>
                  </a:cubicBezTo>
                  <a:cubicBezTo>
                    <a:pt x="2276" y="203"/>
                    <a:pt x="2273" y="209"/>
                    <a:pt x="2273" y="209"/>
                  </a:cubicBezTo>
                  <a:cubicBezTo>
                    <a:pt x="2273" y="209"/>
                    <a:pt x="2271" y="203"/>
                    <a:pt x="2268" y="201"/>
                  </a:cubicBezTo>
                  <a:cubicBezTo>
                    <a:pt x="2264" y="198"/>
                    <a:pt x="2270" y="199"/>
                    <a:pt x="2270" y="200"/>
                  </a:cubicBezTo>
                  <a:cubicBezTo>
                    <a:pt x="2271" y="201"/>
                    <a:pt x="2272" y="201"/>
                    <a:pt x="2272" y="201"/>
                  </a:cubicBezTo>
                  <a:cubicBezTo>
                    <a:pt x="2272" y="201"/>
                    <a:pt x="2272" y="197"/>
                    <a:pt x="2269" y="193"/>
                  </a:cubicBezTo>
                  <a:cubicBezTo>
                    <a:pt x="2268" y="191"/>
                    <a:pt x="2265" y="190"/>
                    <a:pt x="2263" y="190"/>
                  </a:cubicBezTo>
                  <a:cubicBezTo>
                    <a:pt x="2259" y="189"/>
                    <a:pt x="2264" y="188"/>
                    <a:pt x="2266" y="188"/>
                  </a:cubicBezTo>
                  <a:cubicBezTo>
                    <a:pt x="2268" y="189"/>
                    <a:pt x="2269" y="190"/>
                    <a:pt x="2270" y="191"/>
                  </a:cubicBezTo>
                  <a:cubicBezTo>
                    <a:pt x="2270" y="192"/>
                    <a:pt x="2272" y="193"/>
                    <a:pt x="2272" y="193"/>
                  </a:cubicBezTo>
                  <a:cubicBezTo>
                    <a:pt x="2272" y="193"/>
                    <a:pt x="2271" y="187"/>
                    <a:pt x="2268" y="184"/>
                  </a:cubicBezTo>
                  <a:cubicBezTo>
                    <a:pt x="2265" y="181"/>
                    <a:pt x="2261" y="183"/>
                    <a:pt x="2261" y="183"/>
                  </a:cubicBezTo>
                  <a:cubicBezTo>
                    <a:pt x="2259" y="185"/>
                    <a:pt x="2258" y="188"/>
                    <a:pt x="2258" y="188"/>
                  </a:cubicBezTo>
                  <a:cubicBezTo>
                    <a:pt x="2258" y="188"/>
                    <a:pt x="2258" y="184"/>
                    <a:pt x="2260" y="181"/>
                  </a:cubicBezTo>
                  <a:cubicBezTo>
                    <a:pt x="2262" y="179"/>
                    <a:pt x="2268" y="180"/>
                    <a:pt x="2272" y="188"/>
                  </a:cubicBezTo>
                  <a:cubicBezTo>
                    <a:pt x="2272" y="188"/>
                    <a:pt x="2271" y="185"/>
                    <a:pt x="2272" y="183"/>
                  </a:cubicBezTo>
                  <a:cubicBezTo>
                    <a:pt x="2273" y="181"/>
                    <a:pt x="2273" y="180"/>
                    <a:pt x="2273" y="180"/>
                  </a:cubicBezTo>
                  <a:cubicBezTo>
                    <a:pt x="2273" y="180"/>
                    <a:pt x="2274" y="181"/>
                    <a:pt x="2274" y="183"/>
                  </a:cubicBezTo>
                  <a:cubicBezTo>
                    <a:pt x="2275" y="185"/>
                    <a:pt x="2275" y="188"/>
                    <a:pt x="2275" y="188"/>
                  </a:cubicBezTo>
                  <a:cubicBezTo>
                    <a:pt x="2279" y="180"/>
                    <a:pt x="2285" y="179"/>
                    <a:pt x="2287" y="181"/>
                  </a:cubicBezTo>
                  <a:close/>
                  <a:moveTo>
                    <a:pt x="2288" y="169"/>
                  </a:moveTo>
                  <a:cubicBezTo>
                    <a:pt x="2288" y="169"/>
                    <a:pt x="2287" y="170"/>
                    <a:pt x="2286" y="171"/>
                  </a:cubicBezTo>
                  <a:cubicBezTo>
                    <a:pt x="2285" y="173"/>
                    <a:pt x="2284" y="176"/>
                    <a:pt x="2282" y="177"/>
                  </a:cubicBezTo>
                  <a:cubicBezTo>
                    <a:pt x="2280" y="178"/>
                    <a:pt x="2277" y="179"/>
                    <a:pt x="2276" y="178"/>
                  </a:cubicBezTo>
                  <a:cubicBezTo>
                    <a:pt x="2275" y="176"/>
                    <a:pt x="2275" y="174"/>
                    <a:pt x="2275" y="171"/>
                  </a:cubicBezTo>
                  <a:cubicBezTo>
                    <a:pt x="2275" y="169"/>
                    <a:pt x="2274" y="168"/>
                    <a:pt x="2274" y="168"/>
                  </a:cubicBezTo>
                  <a:cubicBezTo>
                    <a:pt x="2274" y="168"/>
                    <a:pt x="2272" y="169"/>
                    <a:pt x="2272" y="171"/>
                  </a:cubicBezTo>
                  <a:cubicBezTo>
                    <a:pt x="2272" y="174"/>
                    <a:pt x="2272" y="176"/>
                    <a:pt x="2271" y="178"/>
                  </a:cubicBezTo>
                  <a:cubicBezTo>
                    <a:pt x="2271" y="179"/>
                    <a:pt x="2269" y="178"/>
                    <a:pt x="2267" y="177"/>
                  </a:cubicBezTo>
                  <a:cubicBezTo>
                    <a:pt x="2265" y="176"/>
                    <a:pt x="2263" y="173"/>
                    <a:pt x="2262" y="171"/>
                  </a:cubicBezTo>
                  <a:cubicBezTo>
                    <a:pt x="2261" y="170"/>
                    <a:pt x="2259" y="169"/>
                    <a:pt x="2259" y="169"/>
                  </a:cubicBezTo>
                  <a:cubicBezTo>
                    <a:pt x="2259" y="169"/>
                    <a:pt x="2261" y="170"/>
                    <a:pt x="2262" y="169"/>
                  </a:cubicBezTo>
                  <a:cubicBezTo>
                    <a:pt x="2263" y="169"/>
                    <a:pt x="2264" y="169"/>
                    <a:pt x="2266" y="170"/>
                  </a:cubicBezTo>
                  <a:cubicBezTo>
                    <a:pt x="2268" y="172"/>
                    <a:pt x="2269" y="176"/>
                    <a:pt x="2270" y="175"/>
                  </a:cubicBezTo>
                  <a:cubicBezTo>
                    <a:pt x="2270" y="175"/>
                    <a:pt x="2270" y="174"/>
                    <a:pt x="2270" y="170"/>
                  </a:cubicBezTo>
                  <a:cubicBezTo>
                    <a:pt x="2270" y="165"/>
                    <a:pt x="2273" y="163"/>
                    <a:pt x="2273" y="160"/>
                  </a:cubicBezTo>
                  <a:cubicBezTo>
                    <a:pt x="2273" y="163"/>
                    <a:pt x="2278" y="165"/>
                    <a:pt x="2278" y="170"/>
                  </a:cubicBezTo>
                  <a:cubicBezTo>
                    <a:pt x="2277" y="174"/>
                    <a:pt x="2278" y="175"/>
                    <a:pt x="2278" y="175"/>
                  </a:cubicBezTo>
                  <a:cubicBezTo>
                    <a:pt x="2279" y="176"/>
                    <a:pt x="2280" y="172"/>
                    <a:pt x="2282" y="170"/>
                  </a:cubicBezTo>
                  <a:cubicBezTo>
                    <a:pt x="2284" y="169"/>
                    <a:pt x="2284" y="169"/>
                    <a:pt x="2285" y="169"/>
                  </a:cubicBezTo>
                  <a:cubicBezTo>
                    <a:pt x="2286" y="170"/>
                    <a:pt x="2288" y="169"/>
                    <a:pt x="2288" y="169"/>
                  </a:cubicBezTo>
                  <a:close/>
                  <a:moveTo>
                    <a:pt x="2255" y="156"/>
                  </a:moveTo>
                  <a:cubicBezTo>
                    <a:pt x="2255" y="156"/>
                    <a:pt x="2258" y="153"/>
                    <a:pt x="2261" y="152"/>
                  </a:cubicBezTo>
                  <a:cubicBezTo>
                    <a:pt x="2264" y="151"/>
                    <a:pt x="2266" y="151"/>
                    <a:pt x="2268" y="152"/>
                  </a:cubicBezTo>
                  <a:cubicBezTo>
                    <a:pt x="2270" y="153"/>
                    <a:pt x="2272" y="155"/>
                    <a:pt x="2272" y="156"/>
                  </a:cubicBezTo>
                  <a:cubicBezTo>
                    <a:pt x="2272" y="158"/>
                    <a:pt x="2270" y="161"/>
                    <a:pt x="2270" y="161"/>
                  </a:cubicBezTo>
                  <a:cubicBezTo>
                    <a:pt x="2272" y="157"/>
                    <a:pt x="2270" y="155"/>
                    <a:pt x="2268" y="155"/>
                  </a:cubicBezTo>
                  <a:cubicBezTo>
                    <a:pt x="2267" y="154"/>
                    <a:pt x="2264" y="155"/>
                    <a:pt x="2263" y="157"/>
                  </a:cubicBezTo>
                  <a:cubicBezTo>
                    <a:pt x="2261" y="159"/>
                    <a:pt x="2262" y="162"/>
                    <a:pt x="2262" y="162"/>
                  </a:cubicBezTo>
                  <a:cubicBezTo>
                    <a:pt x="2262" y="162"/>
                    <a:pt x="2260" y="159"/>
                    <a:pt x="2260" y="158"/>
                  </a:cubicBezTo>
                  <a:cubicBezTo>
                    <a:pt x="2260" y="157"/>
                    <a:pt x="2262" y="155"/>
                    <a:pt x="2262" y="155"/>
                  </a:cubicBezTo>
                  <a:cubicBezTo>
                    <a:pt x="2262" y="155"/>
                    <a:pt x="2258" y="156"/>
                    <a:pt x="2257" y="158"/>
                  </a:cubicBezTo>
                  <a:cubicBezTo>
                    <a:pt x="2256" y="159"/>
                    <a:pt x="2255" y="162"/>
                    <a:pt x="2255" y="163"/>
                  </a:cubicBezTo>
                  <a:cubicBezTo>
                    <a:pt x="2255" y="166"/>
                    <a:pt x="2259" y="167"/>
                    <a:pt x="2259" y="167"/>
                  </a:cubicBezTo>
                  <a:cubicBezTo>
                    <a:pt x="2259" y="167"/>
                    <a:pt x="2257" y="168"/>
                    <a:pt x="2255" y="167"/>
                  </a:cubicBezTo>
                  <a:cubicBezTo>
                    <a:pt x="2253" y="167"/>
                    <a:pt x="2253" y="166"/>
                    <a:pt x="2252" y="164"/>
                  </a:cubicBezTo>
                  <a:cubicBezTo>
                    <a:pt x="2252" y="162"/>
                    <a:pt x="2253" y="160"/>
                    <a:pt x="2253" y="160"/>
                  </a:cubicBezTo>
                  <a:cubicBezTo>
                    <a:pt x="2253" y="160"/>
                    <a:pt x="2251" y="162"/>
                    <a:pt x="2250" y="162"/>
                  </a:cubicBezTo>
                  <a:cubicBezTo>
                    <a:pt x="2248" y="163"/>
                    <a:pt x="2246" y="162"/>
                    <a:pt x="2245" y="161"/>
                  </a:cubicBezTo>
                  <a:cubicBezTo>
                    <a:pt x="2243" y="160"/>
                    <a:pt x="2242" y="158"/>
                    <a:pt x="2241" y="156"/>
                  </a:cubicBezTo>
                  <a:cubicBezTo>
                    <a:pt x="2241" y="155"/>
                    <a:pt x="2242" y="152"/>
                    <a:pt x="2242" y="152"/>
                  </a:cubicBezTo>
                  <a:cubicBezTo>
                    <a:pt x="2242" y="152"/>
                    <a:pt x="2242" y="155"/>
                    <a:pt x="2244" y="156"/>
                  </a:cubicBezTo>
                  <a:cubicBezTo>
                    <a:pt x="2245" y="158"/>
                    <a:pt x="2247" y="159"/>
                    <a:pt x="2248" y="159"/>
                  </a:cubicBezTo>
                  <a:cubicBezTo>
                    <a:pt x="2251" y="158"/>
                    <a:pt x="2252" y="155"/>
                    <a:pt x="2254" y="152"/>
                  </a:cubicBezTo>
                  <a:cubicBezTo>
                    <a:pt x="2257" y="149"/>
                    <a:pt x="2260" y="146"/>
                    <a:pt x="2263" y="146"/>
                  </a:cubicBezTo>
                  <a:cubicBezTo>
                    <a:pt x="2267" y="146"/>
                    <a:pt x="2268" y="147"/>
                    <a:pt x="2270" y="148"/>
                  </a:cubicBezTo>
                  <a:cubicBezTo>
                    <a:pt x="2272" y="150"/>
                    <a:pt x="2273" y="154"/>
                    <a:pt x="2273" y="154"/>
                  </a:cubicBezTo>
                  <a:cubicBezTo>
                    <a:pt x="2273" y="154"/>
                    <a:pt x="2270" y="149"/>
                    <a:pt x="2267" y="149"/>
                  </a:cubicBezTo>
                  <a:cubicBezTo>
                    <a:pt x="2265" y="149"/>
                    <a:pt x="2264" y="148"/>
                    <a:pt x="2261" y="150"/>
                  </a:cubicBezTo>
                  <a:cubicBezTo>
                    <a:pt x="2258" y="151"/>
                    <a:pt x="2255" y="156"/>
                    <a:pt x="2255" y="156"/>
                  </a:cubicBezTo>
                  <a:close/>
                  <a:moveTo>
                    <a:pt x="2234" y="145"/>
                  </a:moveTo>
                  <a:cubicBezTo>
                    <a:pt x="2234" y="145"/>
                    <a:pt x="2237" y="142"/>
                    <a:pt x="2240" y="141"/>
                  </a:cubicBezTo>
                  <a:cubicBezTo>
                    <a:pt x="2242" y="140"/>
                    <a:pt x="2245" y="140"/>
                    <a:pt x="2248" y="141"/>
                  </a:cubicBezTo>
                  <a:cubicBezTo>
                    <a:pt x="2253" y="143"/>
                    <a:pt x="2254" y="147"/>
                    <a:pt x="2254" y="147"/>
                  </a:cubicBezTo>
                  <a:cubicBezTo>
                    <a:pt x="2254" y="147"/>
                    <a:pt x="2252" y="146"/>
                    <a:pt x="2251" y="144"/>
                  </a:cubicBezTo>
                  <a:cubicBezTo>
                    <a:pt x="2249" y="143"/>
                    <a:pt x="2248" y="143"/>
                    <a:pt x="2245" y="143"/>
                  </a:cubicBezTo>
                  <a:cubicBezTo>
                    <a:pt x="2243" y="143"/>
                    <a:pt x="2241" y="145"/>
                    <a:pt x="2239" y="146"/>
                  </a:cubicBezTo>
                  <a:cubicBezTo>
                    <a:pt x="2237" y="147"/>
                    <a:pt x="2235" y="149"/>
                    <a:pt x="2235" y="151"/>
                  </a:cubicBezTo>
                  <a:cubicBezTo>
                    <a:pt x="2234" y="153"/>
                    <a:pt x="2234" y="154"/>
                    <a:pt x="2235" y="156"/>
                  </a:cubicBezTo>
                  <a:cubicBezTo>
                    <a:pt x="2236" y="158"/>
                    <a:pt x="2238" y="160"/>
                    <a:pt x="2238" y="160"/>
                  </a:cubicBezTo>
                  <a:cubicBezTo>
                    <a:pt x="2238" y="160"/>
                    <a:pt x="2235" y="159"/>
                    <a:pt x="2234" y="158"/>
                  </a:cubicBezTo>
                  <a:cubicBezTo>
                    <a:pt x="2232" y="157"/>
                    <a:pt x="2231" y="155"/>
                    <a:pt x="2231" y="153"/>
                  </a:cubicBezTo>
                  <a:cubicBezTo>
                    <a:pt x="2231" y="151"/>
                    <a:pt x="2232" y="149"/>
                    <a:pt x="2232" y="149"/>
                  </a:cubicBezTo>
                  <a:cubicBezTo>
                    <a:pt x="2232" y="149"/>
                    <a:pt x="2227" y="151"/>
                    <a:pt x="2225" y="150"/>
                  </a:cubicBezTo>
                  <a:cubicBezTo>
                    <a:pt x="2222" y="149"/>
                    <a:pt x="2220" y="148"/>
                    <a:pt x="2219" y="146"/>
                  </a:cubicBezTo>
                  <a:cubicBezTo>
                    <a:pt x="2219" y="144"/>
                    <a:pt x="2220" y="142"/>
                    <a:pt x="2220" y="142"/>
                  </a:cubicBezTo>
                  <a:cubicBezTo>
                    <a:pt x="2220" y="142"/>
                    <a:pt x="2221" y="144"/>
                    <a:pt x="2223" y="144"/>
                  </a:cubicBezTo>
                  <a:cubicBezTo>
                    <a:pt x="2224" y="145"/>
                    <a:pt x="2227" y="145"/>
                    <a:pt x="2229" y="144"/>
                  </a:cubicBezTo>
                  <a:cubicBezTo>
                    <a:pt x="2232" y="142"/>
                    <a:pt x="2233" y="140"/>
                    <a:pt x="2234" y="138"/>
                  </a:cubicBezTo>
                  <a:cubicBezTo>
                    <a:pt x="2236" y="136"/>
                    <a:pt x="2241" y="135"/>
                    <a:pt x="2244" y="135"/>
                  </a:cubicBezTo>
                  <a:cubicBezTo>
                    <a:pt x="2246" y="135"/>
                    <a:pt x="2249" y="136"/>
                    <a:pt x="2252" y="138"/>
                  </a:cubicBezTo>
                  <a:cubicBezTo>
                    <a:pt x="2255" y="141"/>
                    <a:pt x="2255" y="144"/>
                    <a:pt x="2255" y="144"/>
                  </a:cubicBezTo>
                  <a:cubicBezTo>
                    <a:pt x="2255" y="144"/>
                    <a:pt x="2253" y="141"/>
                    <a:pt x="2251" y="140"/>
                  </a:cubicBezTo>
                  <a:cubicBezTo>
                    <a:pt x="2250" y="139"/>
                    <a:pt x="2247" y="138"/>
                    <a:pt x="2245" y="138"/>
                  </a:cubicBezTo>
                  <a:cubicBezTo>
                    <a:pt x="2242" y="138"/>
                    <a:pt x="2241" y="139"/>
                    <a:pt x="2239" y="140"/>
                  </a:cubicBezTo>
                  <a:cubicBezTo>
                    <a:pt x="2237" y="141"/>
                    <a:pt x="2234" y="145"/>
                    <a:pt x="2234" y="145"/>
                  </a:cubicBezTo>
                  <a:close/>
                  <a:moveTo>
                    <a:pt x="2227" y="132"/>
                  </a:moveTo>
                  <a:cubicBezTo>
                    <a:pt x="2229" y="130"/>
                    <a:pt x="2231" y="129"/>
                    <a:pt x="2234" y="128"/>
                  </a:cubicBezTo>
                  <a:cubicBezTo>
                    <a:pt x="2237" y="127"/>
                    <a:pt x="2243" y="127"/>
                    <a:pt x="2246" y="128"/>
                  </a:cubicBezTo>
                  <a:cubicBezTo>
                    <a:pt x="2252" y="130"/>
                    <a:pt x="2254" y="138"/>
                    <a:pt x="2254" y="138"/>
                  </a:cubicBezTo>
                  <a:cubicBezTo>
                    <a:pt x="2254" y="138"/>
                    <a:pt x="2253" y="136"/>
                    <a:pt x="2251" y="133"/>
                  </a:cubicBezTo>
                  <a:cubicBezTo>
                    <a:pt x="2248" y="131"/>
                    <a:pt x="2245" y="131"/>
                    <a:pt x="2240" y="131"/>
                  </a:cubicBezTo>
                  <a:cubicBezTo>
                    <a:pt x="2235" y="131"/>
                    <a:pt x="2233" y="133"/>
                    <a:pt x="2231" y="135"/>
                  </a:cubicBezTo>
                  <a:cubicBezTo>
                    <a:pt x="2230" y="136"/>
                    <a:pt x="2229" y="138"/>
                    <a:pt x="2225" y="138"/>
                  </a:cubicBezTo>
                  <a:cubicBezTo>
                    <a:pt x="2219" y="138"/>
                    <a:pt x="2217" y="135"/>
                    <a:pt x="2214" y="133"/>
                  </a:cubicBezTo>
                  <a:cubicBezTo>
                    <a:pt x="2214" y="133"/>
                    <a:pt x="2219" y="132"/>
                    <a:pt x="2222" y="130"/>
                  </a:cubicBezTo>
                  <a:cubicBezTo>
                    <a:pt x="2224" y="128"/>
                    <a:pt x="2224" y="126"/>
                    <a:pt x="2228" y="124"/>
                  </a:cubicBezTo>
                  <a:cubicBezTo>
                    <a:pt x="2231" y="122"/>
                    <a:pt x="2234" y="121"/>
                    <a:pt x="2238" y="121"/>
                  </a:cubicBezTo>
                  <a:cubicBezTo>
                    <a:pt x="2241" y="121"/>
                    <a:pt x="2242" y="121"/>
                    <a:pt x="2242" y="121"/>
                  </a:cubicBezTo>
                  <a:cubicBezTo>
                    <a:pt x="2242" y="121"/>
                    <a:pt x="2242" y="119"/>
                    <a:pt x="2244" y="118"/>
                  </a:cubicBezTo>
                  <a:cubicBezTo>
                    <a:pt x="2246" y="117"/>
                    <a:pt x="2250" y="118"/>
                    <a:pt x="2250" y="118"/>
                  </a:cubicBezTo>
                  <a:cubicBezTo>
                    <a:pt x="2250" y="118"/>
                    <a:pt x="2248" y="119"/>
                    <a:pt x="2247" y="120"/>
                  </a:cubicBezTo>
                  <a:cubicBezTo>
                    <a:pt x="2247" y="120"/>
                    <a:pt x="2247" y="121"/>
                    <a:pt x="2247" y="122"/>
                  </a:cubicBezTo>
                  <a:cubicBezTo>
                    <a:pt x="2248" y="124"/>
                    <a:pt x="2251" y="126"/>
                    <a:pt x="2252" y="128"/>
                  </a:cubicBezTo>
                  <a:cubicBezTo>
                    <a:pt x="2253" y="129"/>
                    <a:pt x="2255" y="135"/>
                    <a:pt x="2255" y="135"/>
                  </a:cubicBezTo>
                  <a:cubicBezTo>
                    <a:pt x="2255" y="135"/>
                    <a:pt x="2254" y="133"/>
                    <a:pt x="2253" y="132"/>
                  </a:cubicBezTo>
                  <a:cubicBezTo>
                    <a:pt x="2251" y="129"/>
                    <a:pt x="2251" y="129"/>
                    <a:pt x="2248" y="127"/>
                  </a:cubicBezTo>
                  <a:cubicBezTo>
                    <a:pt x="2245" y="126"/>
                    <a:pt x="2242" y="125"/>
                    <a:pt x="2240" y="125"/>
                  </a:cubicBezTo>
                  <a:cubicBezTo>
                    <a:pt x="2238" y="125"/>
                    <a:pt x="2233" y="126"/>
                    <a:pt x="2231" y="127"/>
                  </a:cubicBezTo>
                  <a:cubicBezTo>
                    <a:pt x="2229" y="129"/>
                    <a:pt x="2229" y="129"/>
                    <a:pt x="2227" y="132"/>
                  </a:cubicBezTo>
                  <a:close/>
                  <a:moveTo>
                    <a:pt x="2237" y="89"/>
                  </a:moveTo>
                  <a:cubicBezTo>
                    <a:pt x="2237" y="89"/>
                    <a:pt x="2240" y="92"/>
                    <a:pt x="2241" y="98"/>
                  </a:cubicBezTo>
                  <a:cubicBezTo>
                    <a:pt x="2242" y="101"/>
                    <a:pt x="2245" y="104"/>
                    <a:pt x="2245" y="104"/>
                  </a:cubicBezTo>
                  <a:cubicBezTo>
                    <a:pt x="2245" y="104"/>
                    <a:pt x="2237" y="102"/>
                    <a:pt x="2233" y="98"/>
                  </a:cubicBezTo>
                  <a:cubicBezTo>
                    <a:pt x="2230" y="95"/>
                    <a:pt x="2229" y="93"/>
                    <a:pt x="2227" y="90"/>
                  </a:cubicBezTo>
                  <a:cubicBezTo>
                    <a:pt x="2218" y="81"/>
                    <a:pt x="2211" y="82"/>
                    <a:pt x="2211" y="82"/>
                  </a:cubicBezTo>
                  <a:cubicBezTo>
                    <a:pt x="2211" y="82"/>
                    <a:pt x="2218" y="86"/>
                    <a:pt x="2221" y="90"/>
                  </a:cubicBezTo>
                  <a:cubicBezTo>
                    <a:pt x="2223" y="94"/>
                    <a:pt x="2228" y="99"/>
                    <a:pt x="2228" y="99"/>
                  </a:cubicBezTo>
                  <a:cubicBezTo>
                    <a:pt x="2228" y="99"/>
                    <a:pt x="2224" y="97"/>
                    <a:pt x="2220" y="95"/>
                  </a:cubicBezTo>
                  <a:cubicBezTo>
                    <a:pt x="2217" y="94"/>
                    <a:pt x="2215" y="93"/>
                    <a:pt x="2212" y="91"/>
                  </a:cubicBezTo>
                  <a:cubicBezTo>
                    <a:pt x="2209" y="89"/>
                    <a:pt x="2197" y="85"/>
                    <a:pt x="2197" y="85"/>
                  </a:cubicBezTo>
                  <a:cubicBezTo>
                    <a:pt x="2197" y="85"/>
                    <a:pt x="2202" y="89"/>
                    <a:pt x="2205" y="90"/>
                  </a:cubicBezTo>
                  <a:cubicBezTo>
                    <a:pt x="2208" y="92"/>
                    <a:pt x="2208" y="92"/>
                    <a:pt x="2211" y="94"/>
                  </a:cubicBezTo>
                  <a:cubicBezTo>
                    <a:pt x="2213" y="95"/>
                    <a:pt x="2215" y="98"/>
                    <a:pt x="2215" y="98"/>
                  </a:cubicBezTo>
                  <a:cubicBezTo>
                    <a:pt x="2215" y="98"/>
                    <a:pt x="2209" y="99"/>
                    <a:pt x="2206" y="102"/>
                  </a:cubicBezTo>
                  <a:cubicBezTo>
                    <a:pt x="2203" y="106"/>
                    <a:pt x="2203" y="107"/>
                    <a:pt x="2202" y="110"/>
                  </a:cubicBezTo>
                  <a:cubicBezTo>
                    <a:pt x="2201" y="113"/>
                    <a:pt x="2199" y="118"/>
                    <a:pt x="2199" y="118"/>
                  </a:cubicBezTo>
                  <a:cubicBezTo>
                    <a:pt x="2199" y="118"/>
                    <a:pt x="2202" y="115"/>
                    <a:pt x="2204" y="113"/>
                  </a:cubicBezTo>
                  <a:cubicBezTo>
                    <a:pt x="2205" y="110"/>
                    <a:pt x="2206" y="108"/>
                    <a:pt x="2207" y="105"/>
                  </a:cubicBezTo>
                  <a:cubicBezTo>
                    <a:pt x="2210" y="102"/>
                    <a:pt x="2214" y="101"/>
                    <a:pt x="2214" y="101"/>
                  </a:cubicBezTo>
                  <a:cubicBezTo>
                    <a:pt x="2214" y="101"/>
                    <a:pt x="2212" y="102"/>
                    <a:pt x="2212" y="105"/>
                  </a:cubicBezTo>
                  <a:cubicBezTo>
                    <a:pt x="2211" y="108"/>
                    <a:pt x="2211" y="117"/>
                    <a:pt x="2211" y="119"/>
                  </a:cubicBezTo>
                  <a:cubicBezTo>
                    <a:pt x="2211" y="117"/>
                    <a:pt x="2211" y="109"/>
                    <a:pt x="2214" y="105"/>
                  </a:cubicBezTo>
                  <a:cubicBezTo>
                    <a:pt x="2217" y="102"/>
                    <a:pt x="2220" y="100"/>
                    <a:pt x="2222" y="100"/>
                  </a:cubicBezTo>
                  <a:cubicBezTo>
                    <a:pt x="2225" y="100"/>
                    <a:pt x="2227" y="100"/>
                    <a:pt x="2227" y="100"/>
                  </a:cubicBezTo>
                  <a:cubicBezTo>
                    <a:pt x="2227" y="100"/>
                    <a:pt x="2224" y="102"/>
                    <a:pt x="2223" y="104"/>
                  </a:cubicBezTo>
                  <a:cubicBezTo>
                    <a:pt x="2222" y="106"/>
                    <a:pt x="2221" y="112"/>
                    <a:pt x="2221" y="112"/>
                  </a:cubicBezTo>
                  <a:cubicBezTo>
                    <a:pt x="2221" y="112"/>
                    <a:pt x="2222" y="108"/>
                    <a:pt x="2224" y="106"/>
                  </a:cubicBezTo>
                  <a:cubicBezTo>
                    <a:pt x="2227" y="104"/>
                    <a:pt x="2227" y="104"/>
                    <a:pt x="2230" y="103"/>
                  </a:cubicBezTo>
                  <a:cubicBezTo>
                    <a:pt x="2234" y="103"/>
                    <a:pt x="2235" y="104"/>
                    <a:pt x="2237" y="104"/>
                  </a:cubicBezTo>
                  <a:cubicBezTo>
                    <a:pt x="2239" y="105"/>
                    <a:pt x="2241" y="105"/>
                    <a:pt x="2241" y="105"/>
                  </a:cubicBezTo>
                  <a:cubicBezTo>
                    <a:pt x="2241" y="105"/>
                    <a:pt x="2239" y="105"/>
                    <a:pt x="2237" y="107"/>
                  </a:cubicBezTo>
                  <a:cubicBezTo>
                    <a:pt x="2231" y="111"/>
                    <a:pt x="2233" y="114"/>
                    <a:pt x="2233" y="114"/>
                  </a:cubicBezTo>
                  <a:cubicBezTo>
                    <a:pt x="2233" y="114"/>
                    <a:pt x="2233" y="111"/>
                    <a:pt x="2238" y="109"/>
                  </a:cubicBezTo>
                  <a:cubicBezTo>
                    <a:pt x="2241" y="107"/>
                    <a:pt x="2243" y="106"/>
                    <a:pt x="2246" y="107"/>
                  </a:cubicBezTo>
                  <a:cubicBezTo>
                    <a:pt x="2249" y="108"/>
                    <a:pt x="2250" y="110"/>
                    <a:pt x="2252" y="112"/>
                  </a:cubicBezTo>
                  <a:cubicBezTo>
                    <a:pt x="2254" y="115"/>
                    <a:pt x="2256" y="118"/>
                    <a:pt x="2257" y="120"/>
                  </a:cubicBezTo>
                  <a:cubicBezTo>
                    <a:pt x="2257" y="122"/>
                    <a:pt x="2258" y="127"/>
                    <a:pt x="2258" y="127"/>
                  </a:cubicBezTo>
                  <a:cubicBezTo>
                    <a:pt x="2258" y="127"/>
                    <a:pt x="2254" y="119"/>
                    <a:pt x="2250" y="115"/>
                  </a:cubicBezTo>
                  <a:cubicBezTo>
                    <a:pt x="2247" y="111"/>
                    <a:pt x="2244" y="111"/>
                    <a:pt x="2242" y="111"/>
                  </a:cubicBezTo>
                  <a:cubicBezTo>
                    <a:pt x="2240" y="112"/>
                    <a:pt x="2237" y="112"/>
                    <a:pt x="2235" y="114"/>
                  </a:cubicBezTo>
                  <a:cubicBezTo>
                    <a:pt x="2234" y="116"/>
                    <a:pt x="2233" y="118"/>
                    <a:pt x="2233" y="118"/>
                  </a:cubicBezTo>
                  <a:cubicBezTo>
                    <a:pt x="2233" y="118"/>
                    <a:pt x="2230" y="118"/>
                    <a:pt x="2229" y="115"/>
                  </a:cubicBezTo>
                  <a:cubicBezTo>
                    <a:pt x="2228" y="114"/>
                    <a:pt x="2229" y="112"/>
                    <a:pt x="2230" y="110"/>
                  </a:cubicBezTo>
                  <a:cubicBezTo>
                    <a:pt x="2231" y="108"/>
                    <a:pt x="2234" y="106"/>
                    <a:pt x="2234" y="106"/>
                  </a:cubicBezTo>
                  <a:cubicBezTo>
                    <a:pt x="2234" y="106"/>
                    <a:pt x="2229" y="106"/>
                    <a:pt x="2226" y="109"/>
                  </a:cubicBezTo>
                  <a:cubicBezTo>
                    <a:pt x="2224" y="112"/>
                    <a:pt x="2223" y="114"/>
                    <a:pt x="2223" y="116"/>
                  </a:cubicBezTo>
                  <a:cubicBezTo>
                    <a:pt x="2223" y="118"/>
                    <a:pt x="2225" y="120"/>
                    <a:pt x="2225" y="120"/>
                  </a:cubicBezTo>
                  <a:cubicBezTo>
                    <a:pt x="2225" y="120"/>
                    <a:pt x="2220" y="121"/>
                    <a:pt x="2218" y="115"/>
                  </a:cubicBezTo>
                  <a:cubicBezTo>
                    <a:pt x="2216" y="110"/>
                    <a:pt x="2219" y="105"/>
                    <a:pt x="2219" y="105"/>
                  </a:cubicBezTo>
                  <a:cubicBezTo>
                    <a:pt x="2219" y="105"/>
                    <a:pt x="2215" y="108"/>
                    <a:pt x="2214" y="115"/>
                  </a:cubicBezTo>
                  <a:cubicBezTo>
                    <a:pt x="2214" y="119"/>
                    <a:pt x="2214" y="120"/>
                    <a:pt x="2214" y="123"/>
                  </a:cubicBezTo>
                  <a:cubicBezTo>
                    <a:pt x="2214" y="125"/>
                    <a:pt x="2212" y="129"/>
                    <a:pt x="2212" y="129"/>
                  </a:cubicBezTo>
                  <a:cubicBezTo>
                    <a:pt x="2212" y="129"/>
                    <a:pt x="2210" y="127"/>
                    <a:pt x="2209" y="122"/>
                  </a:cubicBezTo>
                  <a:cubicBezTo>
                    <a:pt x="2207" y="118"/>
                    <a:pt x="2208" y="112"/>
                    <a:pt x="2208" y="112"/>
                  </a:cubicBezTo>
                  <a:cubicBezTo>
                    <a:pt x="2208" y="112"/>
                    <a:pt x="2206" y="119"/>
                    <a:pt x="2200" y="125"/>
                  </a:cubicBezTo>
                  <a:cubicBezTo>
                    <a:pt x="2197" y="127"/>
                    <a:pt x="2195" y="128"/>
                    <a:pt x="2192" y="128"/>
                  </a:cubicBezTo>
                  <a:cubicBezTo>
                    <a:pt x="2189" y="128"/>
                    <a:pt x="2184" y="127"/>
                    <a:pt x="2184" y="122"/>
                  </a:cubicBezTo>
                  <a:cubicBezTo>
                    <a:pt x="2184" y="118"/>
                    <a:pt x="2186" y="116"/>
                    <a:pt x="2188" y="116"/>
                  </a:cubicBezTo>
                  <a:cubicBezTo>
                    <a:pt x="2191" y="116"/>
                    <a:pt x="2192" y="119"/>
                    <a:pt x="2191" y="121"/>
                  </a:cubicBezTo>
                  <a:cubicBezTo>
                    <a:pt x="2190" y="123"/>
                    <a:pt x="2189" y="124"/>
                    <a:pt x="2189" y="124"/>
                  </a:cubicBezTo>
                  <a:cubicBezTo>
                    <a:pt x="2189" y="124"/>
                    <a:pt x="2193" y="125"/>
                    <a:pt x="2194" y="121"/>
                  </a:cubicBezTo>
                  <a:cubicBezTo>
                    <a:pt x="2196" y="119"/>
                    <a:pt x="2196" y="115"/>
                    <a:pt x="2197" y="112"/>
                  </a:cubicBezTo>
                  <a:cubicBezTo>
                    <a:pt x="2198" y="110"/>
                    <a:pt x="2199" y="106"/>
                    <a:pt x="2202" y="103"/>
                  </a:cubicBezTo>
                  <a:cubicBezTo>
                    <a:pt x="2204" y="100"/>
                    <a:pt x="2209" y="97"/>
                    <a:pt x="2209" y="97"/>
                  </a:cubicBezTo>
                  <a:cubicBezTo>
                    <a:pt x="2209" y="97"/>
                    <a:pt x="2203" y="99"/>
                    <a:pt x="2200" y="101"/>
                  </a:cubicBezTo>
                  <a:cubicBezTo>
                    <a:pt x="2197" y="104"/>
                    <a:pt x="2193" y="106"/>
                    <a:pt x="2190" y="107"/>
                  </a:cubicBezTo>
                  <a:cubicBezTo>
                    <a:pt x="2186" y="108"/>
                    <a:pt x="2182" y="106"/>
                    <a:pt x="2182" y="102"/>
                  </a:cubicBezTo>
                  <a:cubicBezTo>
                    <a:pt x="2182" y="99"/>
                    <a:pt x="2185" y="98"/>
                    <a:pt x="2186" y="97"/>
                  </a:cubicBezTo>
                  <a:cubicBezTo>
                    <a:pt x="2188" y="97"/>
                    <a:pt x="2190" y="99"/>
                    <a:pt x="2189" y="101"/>
                  </a:cubicBezTo>
                  <a:cubicBezTo>
                    <a:pt x="2189" y="103"/>
                    <a:pt x="2187" y="104"/>
                    <a:pt x="2187" y="104"/>
                  </a:cubicBezTo>
                  <a:cubicBezTo>
                    <a:pt x="2187" y="104"/>
                    <a:pt x="2190" y="104"/>
                    <a:pt x="2193" y="102"/>
                  </a:cubicBezTo>
                  <a:cubicBezTo>
                    <a:pt x="2196" y="100"/>
                    <a:pt x="2198" y="98"/>
                    <a:pt x="2200" y="97"/>
                  </a:cubicBezTo>
                  <a:cubicBezTo>
                    <a:pt x="2202" y="96"/>
                    <a:pt x="2206" y="95"/>
                    <a:pt x="2206" y="95"/>
                  </a:cubicBezTo>
                  <a:cubicBezTo>
                    <a:pt x="2206" y="95"/>
                    <a:pt x="2196" y="91"/>
                    <a:pt x="2192" y="87"/>
                  </a:cubicBezTo>
                  <a:cubicBezTo>
                    <a:pt x="2190" y="85"/>
                    <a:pt x="2190" y="81"/>
                    <a:pt x="2191" y="79"/>
                  </a:cubicBezTo>
                  <a:cubicBezTo>
                    <a:pt x="2192" y="77"/>
                    <a:pt x="2193" y="76"/>
                    <a:pt x="2195" y="76"/>
                  </a:cubicBezTo>
                  <a:cubicBezTo>
                    <a:pt x="2198" y="76"/>
                    <a:pt x="2199" y="77"/>
                    <a:pt x="2199" y="79"/>
                  </a:cubicBezTo>
                  <a:cubicBezTo>
                    <a:pt x="2199" y="81"/>
                    <a:pt x="2194" y="82"/>
                    <a:pt x="2194" y="82"/>
                  </a:cubicBezTo>
                  <a:cubicBezTo>
                    <a:pt x="2194" y="82"/>
                    <a:pt x="2198" y="83"/>
                    <a:pt x="2199" y="83"/>
                  </a:cubicBezTo>
                  <a:cubicBezTo>
                    <a:pt x="2201" y="83"/>
                    <a:pt x="2204" y="83"/>
                    <a:pt x="2206" y="84"/>
                  </a:cubicBezTo>
                  <a:cubicBezTo>
                    <a:pt x="2210" y="86"/>
                    <a:pt x="2217" y="91"/>
                    <a:pt x="2218" y="91"/>
                  </a:cubicBezTo>
                  <a:cubicBezTo>
                    <a:pt x="2217" y="90"/>
                    <a:pt x="2205" y="82"/>
                    <a:pt x="2204" y="80"/>
                  </a:cubicBezTo>
                  <a:cubicBezTo>
                    <a:pt x="2203" y="77"/>
                    <a:pt x="2203" y="75"/>
                    <a:pt x="2205" y="74"/>
                  </a:cubicBezTo>
                  <a:cubicBezTo>
                    <a:pt x="2206" y="73"/>
                    <a:pt x="2208" y="73"/>
                    <a:pt x="2209" y="74"/>
                  </a:cubicBezTo>
                  <a:cubicBezTo>
                    <a:pt x="2211" y="77"/>
                    <a:pt x="2208" y="79"/>
                    <a:pt x="2208" y="79"/>
                  </a:cubicBezTo>
                  <a:cubicBezTo>
                    <a:pt x="2208" y="79"/>
                    <a:pt x="2210" y="79"/>
                    <a:pt x="2214" y="79"/>
                  </a:cubicBezTo>
                  <a:cubicBezTo>
                    <a:pt x="2218" y="79"/>
                    <a:pt x="2223" y="82"/>
                    <a:pt x="2226" y="85"/>
                  </a:cubicBezTo>
                  <a:cubicBezTo>
                    <a:pt x="2231" y="89"/>
                    <a:pt x="2231" y="89"/>
                    <a:pt x="2238" y="98"/>
                  </a:cubicBezTo>
                  <a:cubicBezTo>
                    <a:pt x="2238" y="98"/>
                    <a:pt x="2237" y="94"/>
                    <a:pt x="2236" y="91"/>
                  </a:cubicBezTo>
                  <a:cubicBezTo>
                    <a:pt x="2235" y="89"/>
                    <a:pt x="2233" y="85"/>
                    <a:pt x="2233" y="85"/>
                  </a:cubicBezTo>
                  <a:cubicBezTo>
                    <a:pt x="2233" y="85"/>
                    <a:pt x="2236" y="85"/>
                    <a:pt x="2238" y="87"/>
                  </a:cubicBezTo>
                  <a:cubicBezTo>
                    <a:pt x="2240" y="88"/>
                    <a:pt x="2243" y="90"/>
                    <a:pt x="2246" y="94"/>
                  </a:cubicBezTo>
                  <a:cubicBezTo>
                    <a:pt x="2248" y="99"/>
                    <a:pt x="2248" y="99"/>
                    <a:pt x="2249" y="102"/>
                  </a:cubicBezTo>
                  <a:cubicBezTo>
                    <a:pt x="2251" y="104"/>
                    <a:pt x="2254" y="107"/>
                    <a:pt x="2254" y="107"/>
                  </a:cubicBezTo>
                  <a:cubicBezTo>
                    <a:pt x="2254" y="107"/>
                    <a:pt x="2252" y="104"/>
                    <a:pt x="2252" y="101"/>
                  </a:cubicBezTo>
                  <a:cubicBezTo>
                    <a:pt x="2253" y="98"/>
                    <a:pt x="2252" y="96"/>
                    <a:pt x="2252" y="96"/>
                  </a:cubicBezTo>
                  <a:cubicBezTo>
                    <a:pt x="2252" y="96"/>
                    <a:pt x="2253" y="98"/>
                    <a:pt x="2255" y="99"/>
                  </a:cubicBezTo>
                  <a:cubicBezTo>
                    <a:pt x="2256" y="100"/>
                    <a:pt x="2258" y="104"/>
                    <a:pt x="2258" y="107"/>
                  </a:cubicBezTo>
                  <a:cubicBezTo>
                    <a:pt x="2259" y="110"/>
                    <a:pt x="2262" y="113"/>
                    <a:pt x="2262" y="113"/>
                  </a:cubicBezTo>
                  <a:cubicBezTo>
                    <a:pt x="2262" y="113"/>
                    <a:pt x="2255" y="112"/>
                    <a:pt x="2252" y="109"/>
                  </a:cubicBezTo>
                  <a:cubicBezTo>
                    <a:pt x="2249" y="106"/>
                    <a:pt x="2247" y="104"/>
                    <a:pt x="2246" y="100"/>
                  </a:cubicBezTo>
                  <a:cubicBezTo>
                    <a:pt x="2243" y="94"/>
                    <a:pt x="2237" y="89"/>
                    <a:pt x="2237" y="89"/>
                  </a:cubicBezTo>
                  <a:close/>
                  <a:moveTo>
                    <a:pt x="2305" y="152"/>
                  </a:moveTo>
                  <a:cubicBezTo>
                    <a:pt x="2305" y="152"/>
                    <a:pt x="2306" y="155"/>
                    <a:pt x="2306" y="156"/>
                  </a:cubicBezTo>
                  <a:cubicBezTo>
                    <a:pt x="2305" y="158"/>
                    <a:pt x="2304" y="160"/>
                    <a:pt x="2303" y="161"/>
                  </a:cubicBezTo>
                  <a:cubicBezTo>
                    <a:pt x="2301" y="162"/>
                    <a:pt x="2300" y="163"/>
                    <a:pt x="2298" y="162"/>
                  </a:cubicBezTo>
                  <a:cubicBezTo>
                    <a:pt x="2296" y="162"/>
                    <a:pt x="2295" y="160"/>
                    <a:pt x="2295" y="160"/>
                  </a:cubicBezTo>
                  <a:cubicBezTo>
                    <a:pt x="2295" y="160"/>
                    <a:pt x="2295" y="162"/>
                    <a:pt x="2295" y="164"/>
                  </a:cubicBezTo>
                  <a:cubicBezTo>
                    <a:pt x="2295" y="166"/>
                    <a:pt x="2295" y="167"/>
                    <a:pt x="2293" y="167"/>
                  </a:cubicBezTo>
                  <a:cubicBezTo>
                    <a:pt x="2290" y="168"/>
                    <a:pt x="2289" y="167"/>
                    <a:pt x="2289" y="167"/>
                  </a:cubicBezTo>
                  <a:cubicBezTo>
                    <a:pt x="2289" y="167"/>
                    <a:pt x="2292" y="166"/>
                    <a:pt x="2292" y="163"/>
                  </a:cubicBezTo>
                  <a:cubicBezTo>
                    <a:pt x="2292" y="162"/>
                    <a:pt x="2291" y="159"/>
                    <a:pt x="2290" y="158"/>
                  </a:cubicBezTo>
                  <a:cubicBezTo>
                    <a:pt x="2289" y="156"/>
                    <a:pt x="2286" y="155"/>
                    <a:pt x="2286" y="155"/>
                  </a:cubicBezTo>
                  <a:cubicBezTo>
                    <a:pt x="2286" y="155"/>
                    <a:pt x="2287" y="157"/>
                    <a:pt x="2287" y="158"/>
                  </a:cubicBezTo>
                  <a:cubicBezTo>
                    <a:pt x="2287" y="159"/>
                    <a:pt x="2285" y="162"/>
                    <a:pt x="2285" y="162"/>
                  </a:cubicBezTo>
                  <a:cubicBezTo>
                    <a:pt x="2285" y="162"/>
                    <a:pt x="2286" y="159"/>
                    <a:pt x="2285" y="157"/>
                  </a:cubicBezTo>
                  <a:cubicBezTo>
                    <a:pt x="2283" y="155"/>
                    <a:pt x="2280" y="154"/>
                    <a:pt x="2279" y="155"/>
                  </a:cubicBezTo>
                  <a:cubicBezTo>
                    <a:pt x="2277" y="155"/>
                    <a:pt x="2275" y="157"/>
                    <a:pt x="2277" y="161"/>
                  </a:cubicBezTo>
                  <a:cubicBezTo>
                    <a:pt x="2277" y="161"/>
                    <a:pt x="2275" y="158"/>
                    <a:pt x="2275" y="156"/>
                  </a:cubicBezTo>
                  <a:cubicBezTo>
                    <a:pt x="2276" y="155"/>
                    <a:pt x="2277" y="153"/>
                    <a:pt x="2279" y="152"/>
                  </a:cubicBezTo>
                  <a:cubicBezTo>
                    <a:pt x="2281" y="151"/>
                    <a:pt x="2283" y="151"/>
                    <a:pt x="2286" y="152"/>
                  </a:cubicBezTo>
                  <a:cubicBezTo>
                    <a:pt x="2289" y="153"/>
                    <a:pt x="2292" y="156"/>
                    <a:pt x="2292" y="156"/>
                  </a:cubicBezTo>
                  <a:cubicBezTo>
                    <a:pt x="2292" y="156"/>
                    <a:pt x="2290" y="151"/>
                    <a:pt x="2286" y="150"/>
                  </a:cubicBezTo>
                  <a:cubicBezTo>
                    <a:pt x="2283" y="148"/>
                    <a:pt x="2282" y="149"/>
                    <a:pt x="2280" y="149"/>
                  </a:cubicBezTo>
                  <a:cubicBezTo>
                    <a:pt x="2277" y="149"/>
                    <a:pt x="2274" y="154"/>
                    <a:pt x="2274" y="154"/>
                  </a:cubicBezTo>
                  <a:cubicBezTo>
                    <a:pt x="2274" y="154"/>
                    <a:pt x="2275" y="150"/>
                    <a:pt x="2277" y="148"/>
                  </a:cubicBezTo>
                  <a:cubicBezTo>
                    <a:pt x="2279" y="147"/>
                    <a:pt x="2280" y="146"/>
                    <a:pt x="2284" y="146"/>
                  </a:cubicBezTo>
                  <a:cubicBezTo>
                    <a:pt x="2288" y="146"/>
                    <a:pt x="2290" y="149"/>
                    <a:pt x="2293" y="152"/>
                  </a:cubicBezTo>
                  <a:cubicBezTo>
                    <a:pt x="2296" y="155"/>
                    <a:pt x="2296" y="158"/>
                    <a:pt x="2299" y="159"/>
                  </a:cubicBezTo>
                  <a:cubicBezTo>
                    <a:pt x="2300" y="159"/>
                    <a:pt x="2302" y="158"/>
                    <a:pt x="2304" y="156"/>
                  </a:cubicBezTo>
                  <a:cubicBezTo>
                    <a:pt x="2305" y="155"/>
                    <a:pt x="2305" y="152"/>
                    <a:pt x="2305" y="152"/>
                  </a:cubicBezTo>
                  <a:close/>
                  <a:moveTo>
                    <a:pt x="2327" y="142"/>
                  </a:moveTo>
                  <a:cubicBezTo>
                    <a:pt x="2327" y="142"/>
                    <a:pt x="2328" y="144"/>
                    <a:pt x="2328" y="146"/>
                  </a:cubicBezTo>
                  <a:cubicBezTo>
                    <a:pt x="2327" y="148"/>
                    <a:pt x="2325" y="149"/>
                    <a:pt x="2323" y="150"/>
                  </a:cubicBezTo>
                  <a:cubicBezTo>
                    <a:pt x="2320" y="151"/>
                    <a:pt x="2316" y="149"/>
                    <a:pt x="2316" y="149"/>
                  </a:cubicBezTo>
                  <a:cubicBezTo>
                    <a:pt x="2316" y="149"/>
                    <a:pt x="2316" y="151"/>
                    <a:pt x="2316" y="153"/>
                  </a:cubicBezTo>
                  <a:cubicBezTo>
                    <a:pt x="2316" y="155"/>
                    <a:pt x="2315" y="157"/>
                    <a:pt x="2314" y="158"/>
                  </a:cubicBezTo>
                  <a:cubicBezTo>
                    <a:pt x="2312" y="159"/>
                    <a:pt x="2309" y="160"/>
                    <a:pt x="2309" y="160"/>
                  </a:cubicBezTo>
                  <a:cubicBezTo>
                    <a:pt x="2309" y="160"/>
                    <a:pt x="2311" y="158"/>
                    <a:pt x="2312" y="156"/>
                  </a:cubicBezTo>
                  <a:cubicBezTo>
                    <a:pt x="2313" y="154"/>
                    <a:pt x="2313" y="153"/>
                    <a:pt x="2312" y="151"/>
                  </a:cubicBezTo>
                  <a:cubicBezTo>
                    <a:pt x="2312" y="149"/>
                    <a:pt x="2310" y="147"/>
                    <a:pt x="2308" y="146"/>
                  </a:cubicBezTo>
                  <a:cubicBezTo>
                    <a:pt x="2307" y="145"/>
                    <a:pt x="2304" y="143"/>
                    <a:pt x="2302" y="143"/>
                  </a:cubicBezTo>
                  <a:cubicBezTo>
                    <a:pt x="2300" y="143"/>
                    <a:pt x="2298" y="143"/>
                    <a:pt x="2296" y="144"/>
                  </a:cubicBezTo>
                  <a:cubicBezTo>
                    <a:pt x="2295" y="146"/>
                    <a:pt x="2294" y="147"/>
                    <a:pt x="2294" y="147"/>
                  </a:cubicBezTo>
                  <a:cubicBezTo>
                    <a:pt x="2294" y="147"/>
                    <a:pt x="2294" y="143"/>
                    <a:pt x="2299" y="141"/>
                  </a:cubicBezTo>
                  <a:cubicBezTo>
                    <a:pt x="2302" y="140"/>
                    <a:pt x="2305" y="140"/>
                    <a:pt x="2307" y="141"/>
                  </a:cubicBezTo>
                  <a:cubicBezTo>
                    <a:pt x="2310" y="142"/>
                    <a:pt x="2313" y="145"/>
                    <a:pt x="2313" y="145"/>
                  </a:cubicBezTo>
                  <a:cubicBezTo>
                    <a:pt x="2313" y="145"/>
                    <a:pt x="2310" y="141"/>
                    <a:pt x="2308" y="140"/>
                  </a:cubicBezTo>
                  <a:cubicBezTo>
                    <a:pt x="2306" y="139"/>
                    <a:pt x="2305" y="138"/>
                    <a:pt x="2302" y="138"/>
                  </a:cubicBezTo>
                  <a:cubicBezTo>
                    <a:pt x="2300" y="138"/>
                    <a:pt x="2298" y="139"/>
                    <a:pt x="2296" y="140"/>
                  </a:cubicBezTo>
                  <a:cubicBezTo>
                    <a:pt x="2294" y="141"/>
                    <a:pt x="2292" y="144"/>
                    <a:pt x="2292" y="144"/>
                  </a:cubicBezTo>
                  <a:cubicBezTo>
                    <a:pt x="2292" y="144"/>
                    <a:pt x="2293" y="141"/>
                    <a:pt x="2295" y="138"/>
                  </a:cubicBezTo>
                  <a:cubicBezTo>
                    <a:pt x="2298" y="136"/>
                    <a:pt x="2301" y="135"/>
                    <a:pt x="2303" y="135"/>
                  </a:cubicBezTo>
                  <a:cubicBezTo>
                    <a:pt x="2306" y="135"/>
                    <a:pt x="2311" y="136"/>
                    <a:pt x="2313" y="138"/>
                  </a:cubicBezTo>
                  <a:cubicBezTo>
                    <a:pt x="2315" y="140"/>
                    <a:pt x="2315" y="142"/>
                    <a:pt x="2318" y="144"/>
                  </a:cubicBezTo>
                  <a:cubicBezTo>
                    <a:pt x="2321" y="145"/>
                    <a:pt x="2323" y="145"/>
                    <a:pt x="2325" y="144"/>
                  </a:cubicBezTo>
                  <a:cubicBezTo>
                    <a:pt x="2326" y="144"/>
                    <a:pt x="2327" y="142"/>
                    <a:pt x="2327" y="142"/>
                  </a:cubicBezTo>
                  <a:close/>
                  <a:moveTo>
                    <a:pt x="2325" y="130"/>
                  </a:moveTo>
                  <a:cubicBezTo>
                    <a:pt x="2328" y="132"/>
                    <a:pt x="2333" y="133"/>
                    <a:pt x="2333" y="133"/>
                  </a:cubicBezTo>
                  <a:cubicBezTo>
                    <a:pt x="2330" y="135"/>
                    <a:pt x="2328" y="138"/>
                    <a:pt x="2323" y="138"/>
                  </a:cubicBezTo>
                  <a:cubicBezTo>
                    <a:pt x="2318" y="138"/>
                    <a:pt x="2318" y="136"/>
                    <a:pt x="2316" y="135"/>
                  </a:cubicBezTo>
                  <a:cubicBezTo>
                    <a:pt x="2314" y="133"/>
                    <a:pt x="2312" y="131"/>
                    <a:pt x="2307" y="131"/>
                  </a:cubicBezTo>
                  <a:cubicBezTo>
                    <a:pt x="2302" y="131"/>
                    <a:pt x="2299" y="131"/>
                    <a:pt x="2297" y="133"/>
                  </a:cubicBezTo>
                  <a:cubicBezTo>
                    <a:pt x="2294" y="136"/>
                    <a:pt x="2293" y="138"/>
                    <a:pt x="2293" y="138"/>
                  </a:cubicBezTo>
                  <a:cubicBezTo>
                    <a:pt x="2293" y="138"/>
                    <a:pt x="2295" y="130"/>
                    <a:pt x="2302" y="128"/>
                  </a:cubicBezTo>
                  <a:cubicBezTo>
                    <a:pt x="2304" y="127"/>
                    <a:pt x="2310" y="127"/>
                    <a:pt x="2314" y="128"/>
                  </a:cubicBezTo>
                  <a:cubicBezTo>
                    <a:pt x="2317" y="129"/>
                    <a:pt x="2318" y="130"/>
                    <a:pt x="2320" y="132"/>
                  </a:cubicBezTo>
                  <a:cubicBezTo>
                    <a:pt x="2318" y="129"/>
                    <a:pt x="2318" y="129"/>
                    <a:pt x="2316" y="127"/>
                  </a:cubicBezTo>
                  <a:cubicBezTo>
                    <a:pt x="2314" y="126"/>
                    <a:pt x="2309" y="125"/>
                    <a:pt x="2307" y="125"/>
                  </a:cubicBezTo>
                  <a:cubicBezTo>
                    <a:pt x="2305" y="125"/>
                    <a:pt x="2302" y="126"/>
                    <a:pt x="2299" y="127"/>
                  </a:cubicBezTo>
                  <a:cubicBezTo>
                    <a:pt x="2297" y="129"/>
                    <a:pt x="2296" y="129"/>
                    <a:pt x="2294" y="132"/>
                  </a:cubicBezTo>
                  <a:cubicBezTo>
                    <a:pt x="2293" y="133"/>
                    <a:pt x="2293" y="135"/>
                    <a:pt x="2293" y="135"/>
                  </a:cubicBezTo>
                  <a:cubicBezTo>
                    <a:pt x="2293" y="135"/>
                    <a:pt x="2294" y="129"/>
                    <a:pt x="2295" y="128"/>
                  </a:cubicBezTo>
                  <a:cubicBezTo>
                    <a:pt x="2297" y="126"/>
                    <a:pt x="2299" y="124"/>
                    <a:pt x="2300" y="122"/>
                  </a:cubicBezTo>
                  <a:cubicBezTo>
                    <a:pt x="2301" y="121"/>
                    <a:pt x="2300" y="120"/>
                    <a:pt x="2300" y="120"/>
                  </a:cubicBezTo>
                  <a:cubicBezTo>
                    <a:pt x="2299" y="119"/>
                    <a:pt x="2297" y="118"/>
                    <a:pt x="2297" y="118"/>
                  </a:cubicBezTo>
                  <a:cubicBezTo>
                    <a:pt x="2297" y="118"/>
                    <a:pt x="2301" y="117"/>
                    <a:pt x="2303" y="118"/>
                  </a:cubicBezTo>
                  <a:cubicBezTo>
                    <a:pt x="2306" y="119"/>
                    <a:pt x="2305" y="121"/>
                    <a:pt x="2305" y="121"/>
                  </a:cubicBezTo>
                  <a:cubicBezTo>
                    <a:pt x="2305" y="121"/>
                    <a:pt x="2306" y="121"/>
                    <a:pt x="2310" y="121"/>
                  </a:cubicBezTo>
                  <a:cubicBezTo>
                    <a:pt x="2313" y="121"/>
                    <a:pt x="2316" y="122"/>
                    <a:pt x="2319" y="124"/>
                  </a:cubicBezTo>
                  <a:cubicBezTo>
                    <a:pt x="2323" y="126"/>
                    <a:pt x="2323" y="128"/>
                    <a:pt x="2325" y="130"/>
                  </a:cubicBezTo>
                  <a:close/>
                  <a:moveTo>
                    <a:pt x="2347" y="101"/>
                  </a:moveTo>
                  <a:cubicBezTo>
                    <a:pt x="2344" y="99"/>
                    <a:pt x="2339" y="97"/>
                    <a:pt x="2339" y="97"/>
                  </a:cubicBezTo>
                  <a:cubicBezTo>
                    <a:pt x="2339" y="97"/>
                    <a:pt x="2343" y="100"/>
                    <a:pt x="2346" y="103"/>
                  </a:cubicBezTo>
                  <a:cubicBezTo>
                    <a:pt x="2348" y="106"/>
                    <a:pt x="2350" y="110"/>
                    <a:pt x="2350" y="112"/>
                  </a:cubicBezTo>
                  <a:cubicBezTo>
                    <a:pt x="2351" y="115"/>
                    <a:pt x="2352" y="119"/>
                    <a:pt x="2353" y="121"/>
                  </a:cubicBezTo>
                  <a:cubicBezTo>
                    <a:pt x="2355" y="125"/>
                    <a:pt x="2358" y="124"/>
                    <a:pt x="2358" y="124"/>
                  </a:cubicBezTo>
                  <a:cubicBezTo>
                    <a:pt x="2358" y="124"/>
                    <a:pt x="2357" y="123"/>
                    <a:pt x="2356" y="121"/>
                  </a:cubicBezTo>
                  <a:cubicBezTo>
                    <a:pt x="2356" y="119"/>
                    <a:pt x="2356" y="116"/>
                    <a:pt x="2359" y="116"/>
                  </a:cubicBezTo>
                  <a:cubicBezTo>
                    <a:pt x="2361" y="116"/>
                    <a:pt x="2363" y="118"/>
                    <a:pt x="2363" y="122"/>
                  </a:cubicBezTo>
                  <a:cubicBezTo>
                    <a:pt x="2363" y="127"/>
                    <a:pt x="2359" y="128"/>
                    <a:pt x="2356" y="128"/>
                  </a:cubicBezTo>
                  <a:cubicBezTo>
                    <a:pt x="2353" y="128"/>
                    <a:pt x="2350" y="127"/>
                    <a:pt x="2347" y="125"/>
                  </a:cubicBezTo>
                  <a:cubicBezTo>
                    <a:pt x="2342" y="119"/>
                    <a:pt x="2339" y="112"/>
                    <a:pt x="2339" y="112"/>
                  </a:cubicBezTo>
                  <a:cubicBezTo>
                    <a:pt x="2339" y="112"/>
                    <a:pt x="2340" y="118"/>
                    <a:pt x="2338" y="122"/>
                  </a:cubicBezTo>
                  <a:cubicBezTo>
                    <a:pt x="2337" y="127"/>
                    <a:pt x="2335" y="129"/>
                    <a:pt x="2335" y="129"/>
                  </a:cubicBezTo>
                  <a:cubicBezTo>
                    <a:pt x="2335" y="129"/>
                    <a:pt x="2333" y="125"/>
                    <a:pt x="2333" y="123"/>
                  </a:cubicBezTo>
                  <a:cubicBezTo>
                    <a:pt x="2333" y="120"/>
                    <a:pt x="2333" y="119"/>
                    <a:pt x="2333" y="115"/>
                  </a:cubicBezTo>
                  <a:cubicBezTo>
                    <a:pt x="2333" y="108"/>
                    <a:pt x="2328" y="105"/>
                    <a:pt x="2328" y="105"/>
                  </a:cubicBezTo>
                  <a:cubicBezTo>
                    <a:pt x="2328" y="105"/>
                    <a:pt x="2332" y="110"/>
                    <a:pt x="2329" y="115"/>
                  </a:cubicBezTo>
                  <a:cubicBezTo>
                    <a:pt x="2327" y="121"/>
                    <a:pt x="2323" y="120"/>
                    <a:pt x="2323" y="120"/>
                  </a:cubicBezTo>
                  <a:cubicBezTo>
                    <a:pt x="2323" y="120"/>
                    <a:pt x="2324" y="118"/>
                    <a:pt x="2324" y="116"/>
                  </a:cubicBezTo>
                  <a:cubicBezTo>
                    <a:pt x="2324" y="114"/>
                    <a:pt x="2323" y="112"/>
                    <a:pt x="2321" y="109"/>
                  </a:cubicBezTo>
                  <a:cubicBezTo>
                    <a:pt x="2319" y="106"/>
                    <a:pt x="2314" y="106"/>
                    <a:pt x="2314" y="106"/>
                  </a:cubicBezTo>
                  <a:cubicBezTo>
                    <a:pt x="2314" y="106"/>
                    <a:pt x="2317" y="108"/>
                    <a:pt x="2317" y="110"/>
                  </a:cubicBezTo>
                  <a:cubicBezTo>
                    <a:pt x="2318" y="112"/>
                    <a:pt x="2319" y="114"/>
                    <a:pt x="2318" y="115"/>
                  </a:cubicBezTo>
                  <a:cubicBezTo>
                    <a:pt x="2318" y="118"/>
                    <a:pt x="2314" y="118"/>
                    <a:pt x="2314" y="118"/>
                  </a:cubicBezTo>
                  <a:cubicBezTo>
                    <a:pt x="2314" y="118"/>
                    <a:pt x="2313" y="116"/>
                    <a:pt x="2312" y="114"/>
                  </a:cubicBezTo>
                  <a:cubicBezTo>
                    <a:pt x="2311" y="112"/>
                    <a:pt x="2307" y="112"/>
                    <a:pt x="2305" y="111"/>
                  </a:cubicBezTo>
                  <a:cubicBezTo>
                    <a:pt x="2303" y="111"/>
                    <a:pt x="2301" y="111"/>
                    <a:pt x="2297" y="115"/>
                  </a:cubicBezTo>
                  <a:cubicBezTo>
                    <a:pt x="2293" y="119"/>
                    <a:pt x="2289" y="127"/>
                    <a:pt x="2289" y="127"/>
                  </a:cubicBezTo>
                  <a:cubicBezTo>
                    <a:pt x="2289" y="127"/>
                    <a:pt x="2290" y="122"/>
                    <a:pt x="2291" y="120"/>
                  </a:cubicBezTo>
                  <a:cubicBezTo>
                    <a:pt x="2291" y="118"/>
                    <a:pt x="2293" y="115"/>
                    <a:pt x="2295" y="112"/>
                  </a:cubicBezTo>
                  <a:cubicBezTo>
                    <a:pt x="2297" y="110"/>
                    <a:pt x="2299" y="108"/>
                    <a:pt x="2301" y="107"/>
                  </a:cubicBezTo>
                  <a:cubicBezTo>
                    <a:pt x="2304" y="106"/>
                    <a:pt x="2307" y="107"/>
                    <a:pt x="2310" y="109"/>
                  </a:cubicBezTo>
                  <a:cubicBezTo>
                    <a:pt x="2314" y="111"/>
                    <a:pt x="2315" y="114"/>
                    <a:pt x="2315" y="114"/>
                  </a:cubicBezTo>
                  <a:cubicBezTo>
                    <a:pt x="2315" y="114"/>
                    <a:pt x="2316" y="111"/>
                    <a:pt x="2310" y="107"/>
                  </a:cubicBezTo>
                  <a:cubicBezTo>
                    <a:pt x="2308" y="105"/>
                    <a:pt x="2306" y="105"/>
                    <a:pt x="2306" y="105"/>
                  </a:cubicBezTo>
                  <a:cubicBezTo>
                    <a:pt x="2306" y="105"/>
                    <a:pt x="2308" y="105"/>
                    <a:pt x="2310" y="104"/>
                  </a:cubicBezTo>
                  <a:cubicBezTo>
                    <a:pt x="2312" y="104"/>
                    <a:pt x="2314" y="103"/>
                    <a:pt x="2317" y="103"/>
                  </a:cubicBezTo>
                  <a:cubicBezTo>
                    <a:pt x="2320" y="104"/>
                    <a:pt x="2320" y="104"/>
                    <a:pt x="2323" y="106"/>
                  </a:cubicBezTo>
                  <a:cubicBezTo>
                    <a:pt x="2325" y="108"/>
                    <a:pt x="2326" y="112"/>
                    <a:pt x="2326" y="112"/>
                  </a:cubicBezTo>
                  <a:cubicBezTo>
                    <a:pt x="2326" y="112"/>
                    <a:pt x="2325" y="106"/>
                    <a:pt x="2324" y="104"/>
                  </a:cubicBezTo>
                  <a:cubicBezTo>
                    <a:pt x="2323" y="102"/>
                    <a:pt x="2321" y="100"/>
                    <a:pt x="2321" y="100"/>
                  </a:cubicBezTo>
                  <a:cubicBezTo>
                    <a:pt x="2321" y="100"/>
                    <a:pt x="2322" y="100"/>
                    <a:pt x="2325" y="100"/>
                  </a:cubicBezTo>
                  <a:cubicBezTo>
                    <a:pt x="2328" y="100"/>
                    <a:pt x="2331" y="102"/>
                    <a:pt x="2333" y="105"/>
                  </a:cubicBezTo>
                  <a:cubicBezTo>
                    <a:pt x="2336" y="109"/>
                    <a:pt x="2336" y="117"/>
                    <a:pt x="2336" y="119"/>
                  </a:cubicBezTo>
                  <a:cubicBezTo>
                    <a:pt x="2336" y="117"/>
                    <a:pt x="2337" y="108"/>
                    <a:pt x="2336" y="105"/>
                  </a:cubicBezTo>
                  <a:cubicBezTo>
                    <a:pt x="2335" y="102"/>
                    <a:pt x="2333" y="101"/>
                    <a:pt x="2333" y="101"/>
                  </a:cubicBezTo>
                  <a:cubicBezTo>
                    <a:pt x="2333" y="101"/>
                    <a:pt x="2337" y="102"/>
                    <a:pt x="2340" y="105"/>
                  </a:cubicBezTo>
                  <a:cubicBezTo>
                    <a:pt x="2341" y="108"/>
                    <a:pt x="2342" y="110"/>
                    <a:pt x="2344" y="113"/>
                  </a:cubicBezTo>
                  <a:cubicBezTo>
                    <a:pt x="2345" y="115"/>
                    <a:pt x="2348" y="118"/>
                    <a:pt x="2348" y="118"/>
                  </a:cubicBezTo>
                  <a:cubicBezTo>
                    <a:pt x="2348" y="118"/>
                    <a:pt x="2346" y="113"/>
                    <a:pt x="2345" y="110"/>
                  </a:cubicBezTo>
                  <a:cubicBezTo>
                    <a:pt x="2345" y="107"/>
                    <a:pt x="2344" y="106"/>
                    <a:pt x="2341" y="102"/>
                  </a:cubicBezTo>
                  <a:cubicBezTo>
                    <a:pt x="2338" y="99"/>
                    <a:pt x="2332" y="98"/>
                    <a:pt x="2332" y="98"/>
                  </a:cubicBezTo>
                  <a:cubicBezTo>
                    <a:pt x="2332" y="98"/>
                    <a:pt x="2335" y="95"/>
                    <a:pt x="2337" y="94"/>
                  </a:cubicBezTo>
                  <a:cubicBezTo>
                    <a:pt x="2339" y="92"/>
                    <a:pt x="2340" y="92"/>
                    <a:pt x="2342" y="90"/>
                  </a:cubicBezTo>
                  <a:cubicBezTo>
                    <a:pt x="2345" y="89"/>
                    <a:pt x="2350" y="85"/>
                    <a:pt x="2350" y="85"/>
                  </a:cubicBezTo>
                  <a:cubicBezTo>
                    <a:pt x="2350" y="85"/>
                    <a:pt x="2339" y="89"/>
                    <a:pt x="2335" y="91"/>
                  </a:cubicBezTo>
                  <a:cubicBezTo>
                    <a:pt x="2332" y="93"/>
                    <a:pt x="2330" y="94"/>
                    <a:pt x="2327" y="95"/>
                  </a:cubicBezTo>
                  <a:cubicBezTo>
                    <a:pt x="2324" y="97"/>
                    <a:pt x="2319" y="99"/>
                    <a:pt x="2319" y="99"/>
                  </a:cubicBezTo>
                  <a:cubicBezTo>
                    <a:pt x="2319" y="99"/>
                    <a:pt x="2324" y="94"/>
                    <a:pt x="2326" y="90"/>
                  </a:cubicBezTo>
                  <a:cubicBezTo>
                    <a:pt x="2329" y="86"/>
                    <a:pt x="2336" y="82"/>
                    <a:pt x="2336" y="82"/>
                  </a:cubicBezTo>
                  <a:cubicBezTo>
                    <a:pt x="2336" y="82"/>
                    <a:pt x="2329" y="81"/>
                    <a:pt x="2321" y="90"/>
                  </a:cubicBezTo>
                  <a:cubicBezTo>
                    <a:pt x="2318" y="93"/>
                    <a:pt x="2317" y="95"/>
                    <a:pt x="2314" y="98"/>
                  </a:cubicBezTo>
                  <a:cubicBezTo>
                    <a:pt x="2310" y="102"/>
                    <a:pt x="2302" y="104"/>
                    <a:pt x="2302" y="104"/>
                  </a:cubicBezTo>
                  <a:cubicBezTo>
                    <a:pt x="2302" y="104"/>
                    <a:pt x="2306" y="101"/>
                    <a:pt x="2306" y="98"/>
                  </a:cubicBezTo>
                  <a:cubicBezTo>
                    <a:pt x="2308" y="92"/>
                    <a:pt x="2310" y="89"/>
                    <a:pt x="2310" y="89"/>
                  </a:cubicBezTo>
                  <a:cubicBezTo>
                    <a:pt x="2310" y="89"/>
                    <a:pt x="2304" y="94"/>
                    <a:pt x="2302" y="100"/>
                  </a:cubicBezTo>
                  <a:cubicBezTo>
                    <a:pt x="2300" y="104"/>
                    <a:pt x="2298" y="106"/>
                    <a:pt x="2295" y="109"/>
                  </a:cubicBezTo>
                  <a:cubicBezTo>
                    <a:pt x="2292" y="112"/>
                    <a:pt x="2285" y="113"/>
                    <a:pt x="2285" y="113"/>
                  </a:cubicBezTo>
                  <a:cubicBezTo>
                    <a:pt x="2285" y="113"/>
                    <a:pt x="2288" y="110"/>
                    <a:pt x="2289" y="107"/>
                  </a:cubicBezTo>
                  <a:cubicBezTo>
                    <a:pt x="2289" y="104"/>
                    <a:pt x="2291" y="100"/>
                    <a:pt x="2292" y="99"/>
                  </a:cubicBezTo>
                  <a:cubicBezTo>
                    <a:pt x="2294" y="98"/>
                    <a:pt x="2295" y="96"/>
                    <a:pt x="2295" y="96"/>
                  </a:cubicBezTo>
                  <a:cubicBezTo>
                    <a:pt x="2295" y="96"/>
                    <a:pt x="2294" y="98"/>
                    <a:pt x="2295" y="101"/>
                  </a:cubicBezTo>
                  <a:cubicBezTo>
                    <a:pt x="2295" y="104"/>
                    <a:pt x="2293" y="107"/>
                    <a:pt x="2293" y="107"/>
                  </a:cubicBezTo>
                  <a:cubicBezTo>
                    <a:pt x="2293" y="107"/>
                    <a:pt x="2296" y="104"/>
                    <a:pt x="2298" y="102"/>
                  </a:cubicBezTo>
                  <a:cubicBezTo>
                    <a:pt x="2300" y="99"/>
                    <a:pt x="2299" y="99"/>
                    <a:pt x="2301" y="94"/>
                  </a:cubicBezTo>
                  <a:cubicBezTo>
                    <a:pt x="2304" y="90"/>
                    <a:pt x="2307" y="88"/>
                    <a:pt x="2309" y="87"/>
                  </a:cubicBezTo>
                  <a:cubicBezTo>
                    <a:pt x="2312" y="85"/>
                    <a:pt x="2314" y="85"/>
                    <a:pt x="2314" y="85"/>
                  </a:cubicBezTo>
                  <a:cubicBezTo>
                    <a:pt x="2314" y="85"/>
                    <a:pt x="2312" y="89"/>
                    <a:pt x="2311" y="91"/>
                  </a:cubicBezTo>
                  <a:cubicBezTo>
                    <a:pt x="2311" y="94"/>
                    <a:pt x="2309" y="98"/>
                    <a:pt x="2309" y="98"/>
                  </a:cubicBezTo>
                  <a:cubicBezTo>
                    <a:pt x="2316" y="89"/>
                    <a:pt x="2317" y="89"/>
                    <a:pt x="2321" y="85"/>
                  </a:cubicBezTo>
                  <a:cubicBezTo>
                    <a:pt x="2324" y="82"/>
                    <a:pt x="2329" y="79"/>
                    <a:pt x="2333" y="79"/>
                  </a:cubicBezTo>
                  <a:cubicBezTo>
                    <a:pt x="2337" y="79"/>
                    <a:pt x="2340" y="79"/>
                    <a:pt x="2340" y="79"/>
                  </a:cubicBezTo>
                  <a:cubicBezTo>
                    <a:pt x="2340" y="79"/>
                    <a:pt x="2337" y="77"/>
                    <a:pt x="2338" y="74"/>
                  </a:cubicBezTo>
                  <a:cubicBezTo>
                    <a:pt x="2339" y="73"/>
                    <a:pt x="2341" y="73"/>
                    <a:pt x="2343" y="74"/>
                  </a:cubicBezTo>
                  <a:cubicBezTo>
                    <a:pt x="2344" y="75"/>
                    <a:pt x="2345" y="77"/>
                    <a:pt x="2344" y="80"/>
                  </a:cubicBezTo>
                  <a:cubicBezTo>
                    <a:pt x="2342" y="82"/>
                    <a:pt x="2330" y="90"/>
                    <a:pt x="2329" y="91"/>
                  </a:cubicBezTo>
                  <a:cubicBezTo>
                    <a:pt x="2330" y="91"/>
                    <a:pt x="2337" y="86"/>
                    <a:pt x="2342" y="84"/>
                  </a:cubicBezTo>
                  <a:cubicBezTo>
                    <a:pt x="2344" y="83"/>
                    <a:pt x="2346" y="83"/>
                    <a:pt x="2348" y="83"/>
                  </a:cubicBezTo>
                  <a:cubicBezTo>
                    <a:pt x="2350" y="83"/>
                    <a:pt x="2353" y="82"/>
                    <a:pt x="2353" y="82"/>
                  </a:cubicBezTo>
                  <a:cubicBezTo>
                    <a:pt x="2353" y="82"/>
                    <a:pt x="2349" y="81"/>
                    <a:pt x="2349" y="79"/>
                  </a:cubicBezTo>
                  <a:cubicBezTo>
                    <a:pt x="2349" y="77"/>
                    <a:pt x="2349" y="76"/>
                    <a:pt x="2352" y="76"/>
                  </a:cubicBezTo>
                  <a:cubicBezTo>
                    <a:pt x="2354" y="76"/>
                    <a:pt x="2355" y="77"/>
                    <a:pt x="2356" y="79"/>
                  </a:cubicBezTo>
                  <a:cubicBezTo>
                    <a:pt x="2357" y="81"/>
                    <a:pt x="2357" y="85"/>
                    <a:pt x="2355" y="87"/>
                  </a:cubicBezTo>
                  <a:cubicBezTo>
                    <a:pt x="2351" y="91"/>
                    <a:pt x="2341" y="95"/>
                    <a:pt x="2341" y="95"/>
                  </a:cubicBezTo>
                  <a:cubicBezTo>
                    <a:pt x="2341" y="95"/>
                    <a:pt x="2345" y="96"/>
                    <a:pt x="2348" y="97"/>
                  </a:cubicBezTo>
                  <a:cubicBezTo>
                    <a:pt x="2349" y="98"/>
                    <a:pt x="2351" y="100"/>
                    <a:pt x="2354" y="102"/>
                  </a:cubicBezTo>
                  <a:cubicBezTo>
                    <a:pt x="2357" y="104"/>
                    <a:pt x="2360" y="104"/>
                    <a:pt x="2360" y="104"/>
                  </a:cubicBezTo>
                  <a:cubicBezTo>
                    <a:pt x="2360" y="104"/>
                    <a:pt x="2358" y="103"/>
                    <a:pt x="2358" y="101"/>
                  </a:cubicBezTo>
                  <a:cubicBezTo>
                    <a:pt x="2358" y="99"/>
                    <a:pt x="2360" y="97"/>
                    <a:pt x="2361" y="97"/>
                  </a:cubicBezTo>
                  <a:cubicBezTo>
                    <a:pt x="2362" y="98"/>
                    <a:pt x="2365" y="99"/>
                    <a:pt x="2365" y="102"/>
                  </a:cubicBezTo>
                  <a:cubicBezTo>
                    <a:pt x="2365" y="106"/>
                    <a:pt x="2361" y="108"/>
                    <a:pt x="2357" y="107"/>
                  </a:cubicBezTo>
                  <a:cubicBezTo>
                    <a:pt x="2354" y="106"/>
                    <a:pt x="2350" y="104"/>
                    <a:pt x="2347" y="101"/>
                  </a:cubicBezTo>
                  <a:close/>
                  <a:moveTo>
                    <a:pt x="2270" y="139"/>
                  </a:moveTo>
                  <a:cubicBezTo>
                    <a:pt x="2271" y="141"/>
                    <a:pt x="2271" y="143"/>
                    <a:pt x="2271" y="143"/>
                  </a:cubicBezTo>
                  <a:cubicBezTo>
                    <a:pt x="2271" y="143"/>
                    <a:pt x="2271" y="141"/>
                    <a:pt x="2268" y="139"/>
                  </a:cubicBezTo>
                  <a:cubicBezTo>
                    <a:pt x="2266" y="138"/>
                    <a:pt x="2265" y="138"/>
                    <a:pt x="2263" y="139"/>
                  </a:cubicBezTo>
                  <a:cubicBezTo>
                    <a:pt x="2262" y="139"/>
                    <a:pt x="2262" y="140"/>
                    <a:pt x="2262" y="140"/>
                  </a:cubicBezTo>
                  <a:cubicBezTo>
                    <a:pt x="2262" y="140"/>
                    <a:pt x="2261" y="138"/>
                    <a:pt x="2263" y="136"/>
                  </a:cubicBezTo>
                  <a:cubicBezTo>
                    <a:pt x="2265" y="134"/>
                    <a:pt x="2267" y="135"/>
                    <a:pt x="2268" y="136"/>
                  </a:cubicBezTo>
                  <a:cubicBezTo>
                    <a:pt x="2269" y="136"/>
                    <a:pt x="2269" y="137"/>
                    <a:pt x="2270" y="139"/>
                  </a:cubicBezTo>
                  <a:close/>
                  <a:moveTo>
                    <a:pt x="2288" y="127"/>
                  </a:moveTo>
                  <a:cubicBezTo>
                    <a:pt x="2290" y="129"/>
                    <a:pt x="2289" y="134"/>
                    <a:pt x="2289" y="134"/>
                  </a:cubicBezTo>
                  <a:cubicBezTo>
                    <a:pt x="2289" y="134"/>
                    <a:pt x="2288" y="132"/>
                    <a:pt x="2287" y="131"/>
                  </a:cubicBezTo>
                  <a:cubicBezTo>
                    <a:pt x="2286" y="131"/>
                    <a:pt x="2282" y="130"/>
                    <a:pt x="2280" y="132"/>
                  </a:cubicBezTo>
                  <a:cubicBezTo>
                    <a:pt x="2277" y="134"/>
                    <a:pt x="2276" y="137"/>
                    <a:pt x="2276" y="137"/>
                  </a:cubicBezTo>
                  <a:cubicBezTo>
                    <a:pt x="2276" y="137"/>
                    <a:pt x="2276" y="133"/>
                    <a:pt x="2278" y="130"/>
                  </a:cubicBezTo>
                  <a:cubicBezTo>
                    <a:pt x="2279" y="127"/>
                    <a:pt x="2279" y="125"/>
                    <a:pt x="2278" y="124"/>
                  </a:cubicBezTo>
                  <a:cubicBezTo>
                    <a:pt x="2277" y="122"/>
                    <a:pt x="2276" y="121"/>
                    <a:pt x="2276" y="120"/>
                  </a:cubicBezTo>
                  <a:cubicBezTo>
                    <a:pt x="2274" y="117"/>
                    <a:pt x="2273" y="112"/>
                    <a:pt x="2273" y="112"/>
                  </a:cubicBezTo>
                  <a:cubicBezTo>
                    <a:pt x="2273" y="112"/>
                    <a:pt x="2272" y="117"/>
                    <a:pt x="2271" y="120"/>
                  </a:cubicBezTo>
                  <a:cubicBezTo>
                    <a:pt x="2270" y="121"/>
                    <a:pt x="2270" y="122"/>
                    <a:pt x="2269" y="124"/>
                  </a:cubicBezTo>
                  <a:cubicBezTo>
                    <a:pt x="2268" y="125"/>
                    <a:pt x="2268" y="127"/>
                    <a:pt x="2269" y="130"/>
                  </a:cubicBezTo>
                  <a:cubicBezTo>
                    <a:pt x="2271" y="133"/>
                    <a:pt x="2271" y="137"/>
                    <a:pt x="2271" y="137"/>
                  </a:cubicBezTo>
                  <a:cubicBezTo>
                    <a:pt x="2271" y="137"/>
                    <a:pt x="2270" y="134"/>
                    <a:pt x="2267" y="132"/>
                  </a:cubicBezTo>
                  <a:cubicBezTo>
                    <a:pt x="2265" y="130"/>
                    <a:pt x="2261" y="131"/>
                    <a:pt x="2260" y="131"/>
                  </a:cubicBezTo>
                  <a:cubicBezTo>
                    <a:pt x="2259" y="132"/>
                    <a:pt x="2258" y="134"/>
                    <a:pt x="2258" y="134"/>
                  </a:cubicBezTo>
                  <a:cubicBezTo>
                    <a:pt x="2258" y="134"/>
                    <a:pt x="2257" y="129"/>
                    <a:pt x="2259" y="127"/>
                  </a:cubicBezTo>
                  <a:cubicBezTo>
                    <a:pt x="2261" y="125"/>
                    <a:pt x="2263" y="125"/>
                    <a:pt x="2265" y="127"/>
                  </a:cubicBezTo>
                  <a:cubicBezTo>
                    <a:pt x="2266" y="128"/>
                    <a:pt x="2267" y="129"/>
                    <a:pt x="2267" y="129"/>
                  </a:cubicBezTo>
                  <a:cubicBezTo>
                    <a:pt x="2267" y="129"/>
                    <a:pt x="2268" y="126"/>
                    <a:pt x="2265" y="125"/>
                  </a:cubicBezTo>
                  <a:cubicBezTo>
                    <a:pt x="2263" y="123"/>
                    <a:pt x="2260" y="122"/>
                    <a:pt x="2259" y="119"/>
                  </a:cubicBezTo>
                  <a:cubicBezTo>
                    <a:pt x="2258" y="117"/>
                    <a:pt x="2258" y="116"/>
                    <a:pt x="2258" y="116"/>
                  </a:cubicBezTo>
                  <a:cubicBezTo>
                    <a:pt x="2258" y="116"/>
                    <a:pt x="2259" y="116"/>
                    <a:pt x="2261" y="116"/>
                  </a:cubicBezTo>
                  <a:cubicBezTo>
                    <a:pt x="2263" y="116"/>
                    <a:pt x="2264" y="116"/>
                    <a:pt x="2265" y="117"/>
                  </a:cubicBezTo>
                  <a:cubicBezTo>
                    <a:pt x="2266" y="118"/>
                    <a:pt x="2268" y="121"/>
                    <a:pt x="2268" y="121"/>
                  </a:cubicBezTo>
                  <a:cubicBezTo>
                    <a:pt x="2268" y="121"/>
                    <a:pt x="2269" y="119"/>
                    <a:pt x="2268" y="116"/>
                  </a:cubicBezTo>
                  <a:cubicBezTo>
                    <a:pt x="2267" y="113"/>
                    <a:pt x="2266" y="113"/>
                    <a:pt x="2267" y="111"/>
                  </a:cubicBezTo>
                  <a:cubicBezTo>
                    <a:pt x="2267" y="108"/>
                    <a:pt x="2268" y="106"/>
                    <a:pt x="2270" y="104"/>
                  </a:cubicBezTo>
                  <a:cubicBezTo>
                    <a:pt x="2272" y="102"/>
                    <a:pt x="2273" y="98"/>
                    <a:pt x="2273" y="98"/>
                  </a:cubicBezTo>
                  <a:cubicBezTo>
                    <a:pt x="2273" y="98"/>
                    <a:pt x="2275" y="102"/>
                    <a:pt x="2277" y="104"/>
                  </a:cubicBezTo>
                  <a:cubicBezTo>
                    <a:pt x="2279" y="106"/>
                    <a:pt x="2280" y="108"/>
                    <a:pt x="2280" y="111"/>
                  </a:cubicBezTo>
                  <a:cubicBezTo>
                    <a:pt x="2280" y="113"/>
                    <a:pt x="2280" y="113"/>
                    <a:pt x="2279" y="116"/>
                  </a:cubicBezTo>
                  <a:cubicBezTo>
                    <a:pt x="2278" y="119"/>
                    <a:pt x="2279" y="121"/>
                    <a:pt x="2279" y="121"/>
                  </a:cubicBezTo>
                  <a:cubicBezTo>
                    <a:pt x="2279" y="121"/>
                    <a:pt x="2281" y="118"/>
                    <a:pt x="2282" y="117"/>
                  </a:cubicBezTo>
                  <a:cubicBezTo>
                    <a:pt x="2283" y="116"/>
                    <a:pt x="2284" y="116"/>
                    <a:pt x="2286" y="116"/>
                  </a:cubicBezTo>
                  <a:cubicBezTo>
                    <a:pt x="2288" y="116"/>
                    <a:pt x="2289" y="116"/>
                    <a:pt x="2289" y="116"/>
                  </a:cubicBezTo>
                  <a:cubicBezTo>
                    <a:pt x="2289" y="116"/>
                    <a:pt x="2289" y="117"/>
                    <a:pt x="2288" y="119"/>
                  </a:cubicBezTo>
                  <a:cubicBezTo>
                    <a:pt x="2287" y="122"/>
                    <a:pt x="2284" y="123"/>
                    <a:pt x="2281" y="125"/>
                  </a:cubicBezTo>
                  <a:cubicBezTo>
                    <a:pt x="2279" y="126"/>
                    <a:pt x="2280" y="129"/>
                    <a:pt x="2280" y="129"/>
                  </a:cubicBezTo>
                  <a:cubicBezTo>
                    <a:pt x="2280" y="129"/>
                    <a:pt x="2280" y="128"/>
                    <a:pt x="2282" y="127"/>
                  </a:cubicBezTo>
                  <a:cubicBezTo>
                    <a:pt x="2284" y="125"/>
                    <a:pt x="2286" y="125"/>
                    <a:pt x="2288" y="127"/>
                  </a:cubicBezTo>
                  <a:close/>
                  <a:moveTo>
                    <a:pt x="2285" y="136"/>
                  </a:moveTo>
                  <a:cubicBezTo>
                    <a:pt x="2287" y="138"/>
                    <a:pt x="2286" y="140"/>
                    <a:pt x="2286" y="140"/>
                  </a:cubicBezTo>
                  <a:cubicBezTo>
                    <a:pt x="2286" y="140"/>
                    <a:pt x="2285" y="139"/>
                    <a:pt x="2284" y="139"/>
                  </a:cubicBezTo>
                  <a:cubicBezTo>
                    <a:pt x="2283" y="138"/>
                    <a:pt x="2281" y="138"/>
                    <a:pt x="2279" y="139"/>
                  </a:cubicBezTo>
                  <a:cubicBezTo>
                    <a:pt x="2277" y="141"/>
                    <a:pt x="2276" y="143"/>
                    <a:pt x="2276" y="143"/>
                  </a:cubicBezTo>
                  <a:cubicBezTo>
                    <a:pt x="2276" y="143"/>
                    <a:pt x="2276" y="141"/>
                    <a:pt x="2277" y="139"/>
                  </a:cubicBezTo>
                  <a:cubicBezTo>
                    <a:pt x="2278" y="138"/>
                    <a:pt x="2278" y="136"/>
                    <a:pt x="2279" y="136"/>
                  </a:cubicBezTo>
                  <a:cubicBezTo>
                    <a:pt x="2281" y="135"/>
                    <a:pt x="2283" y="134"/>
                    <a:pt x="2285" y="136"/>
                  </a:cubicBezTo>
                  <a:close/>
                  <a:moveTo>
                    <a:pt x="2264" y="108"/>
                  </a:moveTo>
                  <a:cubicBezTo>
                    <a:pt x="2265" y="109"/>
                    <a:pt x="2265" y="110"/>
                    <a:pt x="2265" y="113"/>
                  </a:cubicBezTo>
                  <a:cubicBezTo>
                    <a:pt x="2265" y="113"/>
                    <a:pt x="2264" y="112"/>
                    <a:pt x="2263" y="111"/>
                  </a:cubicBezTo>
                  <a:cubicBezTo>
                    <a:pt x="2263" y="110"/>
                    <a:pt x="2262" y="109"/>
                    <a:pt x="2262" y="108"/>
                  </a:cubicBezTo>
                  <a:cubicBezTo>
                    <a:pt x="2262" y="106"/>
                    <a:pt x="2262" y="106"/>
                    <a:pt x="2262" y="106"/>
                  </a:cubicBezTo>
                  <a:cubicBezTo>
                    <a:pt x="2262" y="106"/>
                    <a:pt x="2263" y="107"/>
                    <a:pt x="2264" y="108"/>
                  </a:cubicBezTo>
                  <a:close/>
                  <a:moveTo>
                    <a:pt x="2285" y="106"/>
                  </a:moveTo>
                  <a:cubicBezTo>
                    <a:pt x="2285" y="106"/>
                    <a:pt x="2285" y="106"/>
                    <a:pt x="2285" y="108"/>
                  </a:cubicBezTo>
                  <a:cubicBezTo>
                    <a:pt x="2285" y="109"/>
                    <a:pt x="2285" y="110"/>
                    <a:pt x="2284" y="111"/>
                  </a:cubicBezTo>
                  <a:cubicBezTo>
                    <a:pt x="2283" y="112"/>
                    <a:pt x="2282" y="113"/>
                    <a:pt x="2282" y="113"/>
                  </a:cubicBezTo>
                  <a:cubicBezTo>
                    <a:pt x="2282" y="110"/>
                    <a:pt x="2282" y="109"/>
                    <a:pt x="2283" y="108"/>
                  </a:cubicBezTo>
                  <a:cubicBezTo>
                    <a:pt x="2284" y="107"/>
                    <a:pt x="2285" y="106"/>
                    <a:pt x="2285" y="106"/>
                  </a:cubicBezTo>
                  <a:close/>
                  <a:moveTo>
                    <a:pt x="2262" y="94"/>
                  </a:moveTo>
                  <a:cubicBezTo>
                    <a:pt x="2265" y="96"/>
                    <a:pt x="2270" y="97"/>
                    <a:pt x="2270" y="97"/>
                  </a:cubicBezTo>
                  <a:cubicBezTo>
                    <a:pt x="2270" y="97"/>
                    <a:pt x="2268" y="97"/>
                    <a:pt x="2265" y="97"/>
                  </a:cubicBezTo>
                  <a:cubicBezTo>
                    <a:pt x="2262" y="97"/>
                    <a:pt x="2260" y="97"/>
                    <a:pt x="2258" y="96"/>
                  </a:cubicBezTo>
                  <a:cubicBezTo>
                    <a:pt x="2256" y="95"/>
                    <a:pt x="2254" y="94"/>
                    <a:pt x="2254" y="94"/>
                  </a:cubicBezTo>
                  <a:cubicBezTo>
                    <a:pt x="2254" y="94"/>
                    <a:pt x="2256" y="94"/>
                    <a:pt x="2258" y="95"/>
                  </a:cubicBezTo>
                  <a:cubicBezTo>
                    <a:pt x="2260" y="95"/>
                    <a:pt x="2262" y="95"/>
                    <a:pt x="2262" y="95"/>
                  </a:cubicBezTo>
                  <a:cubicBezTo>
                    <a:pt x="2262" y="95"/>
                    <a:pt x="2258" y="94"/>
                    <a:pt x="2253" y="89"/>
                  </a:cubicBezTo>
                  <a:cubicBezTo>
                    <a:pt x="2250" y="85"/>
                    <a:pt x="2248" y="83"/>
                    <a:pt x="2245" y="83"/>
                  </a:cubicBezTo>
                  <a:cubicBezTo>
                    <a:pt x="2242" y="82"/>
                    <a:pt x="2243" y="83"/>
                    <a:pt x="2242" y="84"/>
                  </a:cubicBezTo>
                  <a:cubicBezTo>
                    <a:pt x="2241" y="85"/>
                    <a:pt x="2238" y="84"/>
                    <a:pt x="2238" y="83"/>
                  </a:cubicBezTo>
                  <a:cubicBezTo>
                    <a:pt x="2238" y="81"/>
                    <a:pt x="2239" y="80"/>
                    <a:pt x="2241" y="80"/>
                  </a:cubicBezTo>
                  <a:cubicBezTo>
                    <a:pt x="2243" y="80"/>
                    <a:pt x="2247" y="82"/>
                    <a:pt x="2247" y="82"/>
                  </a:cubicBezTo>
                  <a:cubicBezTo>
                    <a:pt x="2247" y="82"/>
                    <a:pt x="2244" y="76"/>
                    <a:pt x="2241" y="76"/>
                  </a:cubicBezTo>
                  <a:cubicBezTo>
                    <a:pt x="2238" y="76"/>
                    <a:pt x="2236" y="77"/>
                    <a:pt x="2235" y="78"/>
                  </a:cubicBezTo>
                  <a:cubicBezTo>
                    <a:pt x="2234" y="78"/>
                    <a:pt x="2232" y="79"/>
                    <a:pt x="2230" y="79"/>
                  </a:cubicBezTo>
                  <a:cubicBezTo>
                    <a:pt x="2229" y="79"/>
                    <a:pt x="2227" y="78"/>
                    <a:pt x="2227" y="78"/>
                  </a:cubicBezTo>
                  <a:cubicBezTo>
                    <a:pt x="2227" y="78"/>
                    <a:pt x="2229" y="78"/>
                    <a:pt x="2231" y="75"/>
                  </a:cubicBezTo>
                  <a:cubicBezTo>
                    <a:pt x="2234" y="72"/>
                    <a:pt x="2236" y="71"/>
                    <a:pt x="2238" y="71"/>
                  </a:cubicBezTo>
                  <a:cubicBezTo>
                    <a:pt x="2240" y="71"/>
                    <a:pt x="2243" y="71"/>
                    <a:pt x="2245" y="73"/>
                  </a:cubicBezTo>
                  <a:cubicBezTo>
                    <a:pt x="2246" y="75"/>
                    <a:pt x="2249" y="78"/>
                    <a:pt x="2249" y="78"/>
                  </a:cubicBezTo>
                  <a:cubicBezTo>
                    <a:pt x="2249" y="78"/>
                    <a:pt x="2250" y="77"/>
                    <a:pt x="2250" y="75"/>
                  </a:cubicBezTo>
                  <a:cubicBezTo>
                    <a:pt x="2249" y="74"/>
                    <a:pt x="2250" y="72"/>
                    <a:pt x="2250" y="72"/>
                  </a:cubicBezTo>
                  <a:cubicBezTo>
                    <a:pt x="2250" y="72"/>
                    <a:pt x="2252" y="77"/>
                    <a:pt x="2254" y="79"/>
                  </a:cubicBezTo>
                  <a:cubicBezTo>
                    <a:pt x="2256" y="82"/>
                    <a:pt x="2256" y="81"/>
                    <a:pt x="2258" y="83"/>
                  </a:cubicBezTo>
                  <a:cubicBezTo>
                    <a:pt x="2260" y="86"/>
                    <a:pt x="2260" y="86"/>
                    <a:pt x="2262" y="88"/>
                  </a:cubicBezTo>
                  <a:cubicBezTo>
                    <a:pt x="2265" y="91"/>
                    <a:pt x="2269" y="94"/>
                    <a:pt x="2269" y="94"/>
                  </a:cubicBezTo>
                  <a:cubicBezTo>
                    <a:pt x="2269" y="94"/>
                    <a:pt x="2264" y="93"/>
                    <a:pt x="2261" y="89"/>
                  </a:cubicBezTo>
                  <a:cubicBezTo>
                    <a:pt x="2256" y="84"/>
                    <a:pt x="2258" y="86"/>
                    <a:pt x="2255" y="84"/>
                  </a:cubicBezTo>
                  <a:cubicBezTo>
                    <a:pt x="2252" y="81"/>
                    <a:pt x="2249" y="81"/>
                    <a:pt x="2249" y="81"/>
                  </a:cubicBezTo>
                  <a:cubicBezTo>
                    <a:pt x="2249" y="81"/>
                    <a:pt x="2251" y="83"/>
                    <a:pt x="2254" y="86"/>
                  </a:cubicBezTo>
                  <a:cubicBezTo>
                    <a:pt x="2256" y="88"/>
                    <a:pt x="2258" y="92"/>
                    <a:pt x="2262" y="94"/>
                  </a:cubicBezTo>
                  <a:close/>
                  <a:moveTo>
                    <a:pt x="2269" y="89"/>
                  </a:moveTo>
                  <a:cubicBezTo>
                    <a:pt x="2271" y="91"/>
                    <a:pt x="2273" y="91"/>
                    <a:pt x="2273" y="91"/>
                  </a:cubicBezTo>
                  <a:cubicBezTo>
                    <a:pt x="2270" y="92"/>
                    <a:pt x="2270" y="92"/>
                    <a:pt x="2270" y="92"/>
                  </a:cubicBezTo>
                  <a:cubicBezTo>
                    <a:pt x="2267" y="91"/>
                    <a:pt x="2266" y="89"/>
                    <a:pt x="2265" y="86"/>
                  </a:cubicBezTo>
                  <a:cubicBezTo>
                    <a:pt x="2264" y="83"/>
                    <a:pt x="2262" y="81"/>
                    <a:pt x="2260" y="80"/>
                  </a:cubicBezTo>
                  <a:cubicBezTo>
                    <a:pt x="2259" y="79"/>
                    <a:pt x="2257" y="78"/>
                    <a:pt x="2257" y="78"/>
                  </a:cubicBezTo>
                  <a:cubicBezTo>
                    <a:pt x="2257" y="78"/>
                    <a:pt x="2260" y="78"/>
                    <a:pt x="2261" y="78"/>
                  </a:cubicBezTo>
                  <a:cubicBezTo>
                    <a:pt x="2264" y="79"/>
                    <a:pt x="2265" y="81"/>
                    <a:pt x="2266" y="83"/>
                  </a:cubicBezTo>
                  <a:cubicBezTo>
                    <a:pt x="2267" y="85"/>
                    <a:pt x="2268" y="88"/>
                    <a:pt x="2269" y="89"/>
                  </a:cubicBezTo>
                  <a:close/>
                  <a:moveTo>
                    <a:pt x="2225" y="59"/>
                  </a:moveTo>
                  <a:cubicBezTo>
                    <a:pt x="2223" y="60"/>
                    <a:pt x="2215" y="64"/>
                    <a:pt x="2215" y="64"/>
                  </a:cubicBezTo>
                  <a:cubicBezTo>
                    <a:pt x="2215" y="64"/>
                    <a:pt x="2222" y="62"/>
                    <a:pt x="2227" y="61"/>
                  </a:cubicBezTo>
                  <a:cubicBezTo>
                    <a:pt x="2232" y="59"/>
                    <a:pt x="2240" y="59"/>
                    <a:pt x="2242" y="60"/>
                  </a:cubicBezTo>
                  <a:cubicBezTo>
                    <a:pt x="2245" y="62"/>
                    <a:pt x="2248" y="64"/>
                    <a:pt x="2250" y="66"/>
                  </a:cubicBezTo>
                  <a:cubicBezTo>
                    <a:pt x="2253" y="69"/>
                    <a:pt x="2256" y="72"/>
                    <a:pt x="2256" y="72"/>
                  </a:cubicBezTo>
                  <a:cubicBezTo>
                    <a:pt x="2256" y="72"/>
                    <a:pt x="2252" y="70"/>
                    <a:pt x="2250" y="68"/>
                  </a:cubicBezTo>
                  <a:cubicBezTo>
                    <a:pt x="2247" y="66"/>
                    <a:pt x="2244" y="64"/>
                    <a:pt x="2241" y="63"/>
                  </a:cubicBezTo>
                  <a:cubicBezTo>
                    <a:pt x="2238" y="63"/>
                    <a:pt x="2234" y="62"/>
                    <a:pt x="2230" y="66"/>
                  </a:cubicBezTo>
                  <a:cubicBezTo>
                    <a:pt x="2226" y="69"/>
                    <a:pt x="2221" y="74"/>
                    <a:pt x="2218" y="74"/>
                  </a:cubicBezTo>
                  <a:cubicBezTo>
                    <a:pt x="2214" y="75"/>
                    <a:pt x="2210" y="73"/>
                    <a:pt x="2210" y="71"/>
                  </a:cubicBezTo>
                  <a:cubicBezTo>
                    <a:pt x="2210" y="69"/>
                    <a:pt x="2213" y="68"/>
                    <a:pt x="2214" y="69"/>
                  </a:cubicBezTo>
                  <a:cubicBezTo>
                    <a:pt x="2215" y="70"/>
                    <a:pt x="2214" y="71"/>
                    <a:pt x="2214" y="71"/>
                  </a:cubicBezTo>
                  <a:cubicBezTo>
                    <a:pt x="2214" y="71"/>
                    <a:pt x="2215" y="72"/>
                    <a:pt x="2217" y="70"/>
                  </a:cubicBezTo>
                  <a:cubicBezTo>
                    <a:pt x="2218" y="68"/>
                    <a:pt x="2218" y="66"/>
                    <a:pt x="2218" y="66"/>
                  </a:cubicBezTo>
                  <a:cubicBezTo>
                    <a:pt x="2218" y="66"/>
                    <a:pt x="2214" y="67"/>
                    <a:pt x="2212" y="67"/>
                  </a:cubicBezTo>
                  <a:cubicBezTo>
                    <a:pt x="2209" y="67"/>
                    <a:pt x="2203" y="68"/>
                    <a:pt x="2200" y="64"/>
                  </a:cubicBezTo>
                  <a:cubicBezTo>
                    <a:pt x="2197" y="60"/>
                    <a:pt x="2197" y="57"/>
                    <a:pt x="2199" y="56"/>
                  </a:cubicBezTo>
                  <a:cubicBezTo>
                    <a:pt x="2201" y="55"/>
                    <a:pt x="2203" y="56"/>
                    <a:pt x="2204" y="57"/>
                  </a:cubicBezTo>
                  <a:cubicBezTo>
                    <a:pt x="2205" y="59"/>
                    <a:pt x="2202" y="61"/>
                    <a:pt x="2202" y="61"/>
                  </a:cubicBezTo>
                  <a:cubicBezTo>
                    <a:pt x="2202" y="61"/>
                    <a:pt x="2203" y="62"/>
                    <a:pt x="2204" y="62"/>
                  </a:cubicBezTo>
                  <a:cubicBezTo>
                    <a:pt x="2206" y="63"/>
                    <a:pt x="2210" y="63"/>
                    <a:pt x="2213" y="61"/>
                  </a:cubicBezTo>
                  <a:cubicBezTo>
                    <a:pt x="2216" y="60"/>
                    <a:pt x="2222" y="57"/>
                    <a:pt x="2223" y="57"/>
                  </a:cubicBezTo>
                  <a:cubicBezTo>
                    <a:pt x="2222" y="57"/>
                    <a:pt x="2216" y="58"/>
                    <a:pt x="2213" y="56"/>
                  </a:cubicBezTo>
                  <a:cubicBezTo>
                    <a:pt x="2210" y="53"/>
                    <a:pt x="2209" y="50"/>
                    <a:pt x="2212" y="49"/>
                  </a:cubicBezTo>
                  <a:cubicBezTo>
                    <a:pt x="2214" y="47"/>
                    <a:pt x="2215" y="48"/>
                    <a:pt x="2216" y="48"/>
                  </a:cubicBezTo>
                  <a:cubicBezTo>
                    <a:pt x="2217" y="49"/>
                    <a:pt x="2217" y="52"/>
                    <a:pt x="2216" y="52"/>
                  </a:cubicBezTo>
                  <a:cubicBezTo>
                    <a:pt x="2215" y="53"/>
                    <a:pt x="2213" y="53"/>
                    <a:pt x="2213" y="53"/>
                  </a:cubicBezTo>
                  <a:cubicBezTo>
                    <a:pt x="2213" y="53"/>
                    <a:pt x="2216" y="55"/>
                    <a:pt x="2219" y="54"/>
                  </a:cubicBezTo>
                  <a:cubicBezTo>
                    <a:pt x="2222" y="54"/>
                    <a:pt x="2229" y="52"/>
                    <a:pt x="2235" y="53"/>
                  </a:cubicBezTo>
                  <a:cubicBezTo>
                    <a:pt x="2240" y="54"/>
                    <a:pt x="2245" y="56"/>
                    <a:pt x="2249" y="59"/>
                  </a:cubicBezTo>
                  <a:cubicBezTo>
                    <a:pt x="2252" y="63"/>
                    <a:pt x="2253" y="64"/>
                    <a:pt x="2254" y="66"/>
                  </a:cubicBezTo>
                  <a:cubicBezTo>
                    <a:pt x="2256" y="68"/>
                    <a:pt x="2257" y="69"/>
                    <a:pt x="2257" y="69"/>
                  </a:cubicBezTo>
                  <a:cubicBezTo>
                    <a:pt x="2257" y="69"/>
                    <a:pt x="2253" y="66"/>
                    <a:pt x="2248" y="61"/>
                  </a:cubicBezTo>
                  <a:cubicBezTo>
                    <a:pt x="2242" y="56"/>
                    <a:pt x="2240" y="57"/>
                    <a:pt x="2235" y="57"/>
                  </a:cubicBezTo>
                  <a:cubicBezTo>
                    <a:pt x="2231" y="57"/>
                    <a:pt x="2227" y="57"/>
                    <a:pt x="2225" y="59"/>
                  </a:cubicBezTo>
                  <a:close/>
                  <a:moveTo>
                    <a:pt x="2261" y="53"/>
                  </a:moveTo>
                  <a:cubicBezTo>
                    <a:pt x="2263" y="57"/>
                    <a:pt x="2263" y="61"/>
                    <a:pt x="2263" y="61"/>
                  </a:cubicBezTo>
                  <a:cubicBezTo>
                    <a:pt x="2263" y="61"/>
                    <a:pt x="2262" y="57"/>
                    <a:pt x="2258" y="52"/>
                  </a:cubicBezTo>
                  <a:cubicBezTo>
                    <a:pt x="2253" y="48"/>
                    <a:pt x="2249" y="45"/>
                    <a:pt x="2245" y="45"/>
                  </a:cubicBezTo>
                  <a:cubicBezTo>
                    <a:pt x="2239" y="43"/>
                    <a:pt x="2233" y="45"/>
                    <a:pt x="2233" y="45"/>
                  </a:cubicBezTo>
                  <a:cubicBezTo>
                    <a:pt x="2232" y="45"/>
                    <a:pt x="2241" y="44"/>
                    <a:pt x="2247" y="48"/>
                  </a:cubicBezTo>
                  <a:cubicBezTo>
                    <a:pt x="2253" y="51"/>
                    <a:pt x="2255" y="53"/>
                    <a:pt x="2257" y="57"/>
                  </a:cubicBezTo>
                  <a:cubicBezTo>
                    <a:pt x="2259" y="60"/>
                    <a:pt x="2259" y="64"/>
                    <a:pt x="2259" y="64"/>
                  </a:cubicBezTo>
                  <a:cubicBezTo>
                    <a:pt x="2259" y="64"/>
                    <a:pt x="2256" y="59"/>
                    <a:pt x="2252" y="55"/>
                  </a:cubicBezTo>
                  <a:cubicBezTo>
                    <a:pt x="2248" y="50"/>
                    <a:pt x="2241" y="49"/>
                    <a:pt x="2235" y="49"/>
                  </a:cubicBezTo>
                  <a:cubicBezTo>
                    <a:pt x="2230" y="49"/>
                    <a:pt x="2224" y="51"/>
                    <a:pt x="2220" y="48"/>
                  </a:cubicBezTo>
                  <a:cubicBezTo>
                    <a:pt x="2217" y="46"/>
                    <a:pt x="2216" y="42"/>
                    <a:pt x="2216" y="40"/>
                  </a:cubicBezTo>
                  <a:cubicBezTo>
                    <a:pt x="2217" y="38"/>
                    <a:pt x="2222" y="36"/>
                    <a:pt x="2223" y="38"/>
                  </a:cubicBezTo>
                  <a:cubicBezTo>
                    <a:pt x="2224" y="40"/>
                    <a:pt x="2224" y="41"/>
                    <a:pt x="2223" y="42"/>
                  </a:cubicBezTo>
                  <a:cubicBezTo>
                    <a:pt x="2222" y="43"/>
                    <a:pt x="2220" y="42"/>
                    <a:pt x="2220" y="42"/>
                  </a:cubicBezTo>
                  <a:cubicBezTo>
                    <a:pt x="2220" y="42"/>
                    <a:pt x="2221" y="44"/>
                    <a:pt x="2222" y="45"/>
                  </a:cubicBezTo>
                  <a:cubicBezTo>
                    <a:pt x="2224" y="45"/>
                    <a:pt x="2226" y="44"/>
                    <a:pt x="2229" y="43"/>
                  </a:cubicBezTo>
                  <a:cubicBezTo>
                    <a:pt x="2231" y="42"/>
                    <a:pt x="2234" y="40"/>
                    <a:pt x="2239" y="41"/>
                  </a:cubicBezTo>
                  <a:cubicBezTo>
                    <a:pt x="2244" y="41"/>
                    <a:pt x="2249" y="41"/>
                    <a:pt x="2253" y="45"/>
                  </a:cubicBezTo>
                  <a:cubicBezTo>
                    <a:pt x="2257" y="49"/>
                    <a:pt x="2259" y="50"/>
                    <a:pt x="2261" y="53"/>
                  </a:cubicBezTo>
                  <a:close/>
                  <a:moveTo>
                    <a:pt x="2259" y="40"/>
                  </a:moveTo>
                  <a:cubicBezTo>
                    <a:pt x="2259" y="40"/>
                    <a:pt x="2261" y="42"/>
                    <a:pt x="2263" y="46"/>
                  </a:cubicBezTo>
                  <a:cubicBezTo>
                    <a:pt x="2265" y="49"/>
                    <a:pt x="2267" y="57"/>
                    <a:pt x="2267" y="57"/>
                  </a:cubicBezTo>
                  <a:cubicBezTo>
                    <a:pt x="2267" y="57"/>
                    <a:pt x="2266" y="53"/>
                    <a:pt x="2261" y="48"/>
                  </a:cubicBezTo>
                  <a:cubicBezTo>
                    <a:pt x="2257" y="43"/>
                    <a:pt x="2256" y="43"/>
                    <a:pt x="2254" y="42"/>
                  </a:cubicBezTo>
                  <a:cubicBezTo>
                    <a:pt x="2252" y="40"/>
                    <a:pt x="2252" y="39"/>
                    <a:pt x="2254" y="38"/>
                  </a:cubicBezTo>
                  <a:cubicBezTo>
                    <a:pt x="2255" y="38"/>
                    <a:pt x="2257" y="39"/>
                    <a:pt x="2257" y="39"/>
                  </a:cubicBezTo>
                  <a:cubicBezTo>
                    <a:pt x="2257" y="39"/>
                    <a:pt x="2255" y="36"/>
                    <a:pt x="2253" y="37"/>
                  </a:cubicBezTo>
                  <a:cubicBezTo>
                    <a:pt x="2250" y="37"/>
                    <a:pt x="2249" y="38"/>
                    <a:pt x="2248" y="39"/>
                  </a:cubicBezTo>
                  <a:cubicBezTo>
                    <a:pt x="2246" y="39"/>
                    <a:pt x="2242" y="37"/>
                    <a:pt x="2242" y="37"/>
                  </a:cubicBezTo>
                  <a:cubicBezTo>
                    <a:pt x="2242" y="37"/>
                    <a:pt x="2244" y="35"/>
                    <a:pt x="2246" y="34"/>
                  </a:cubicBezTo>
                  <a:cubicBezTo>
                    <a:pt x="2248" y="34"/>
                    <a:pt x="2248" y="34"/>
                    <a:pt x="2252" y="33"/>
                  </a:cubicBezTo>
                  <a:cubicBezTo>
                    <a:pt x="2256" y="33"/>
                    <a:pt x="2261" y="36"/>
                    <a:pt x="2264" y="40"/>
                  </a:cubicBezTo>
                  <a:cubicBezTo>
                    <a:pt x="2267" y="45"/>
                    <a:pt x="2268" y="53"/>
                    <a:pt x="2268" y="53"/>
                  </a:cubicBezTo>
                  <a:cubicBezTo>
                    <a:pt x="2268" y="53"/>
                    <a:pt x="2267" y="48"/>
                    <a:pt x="2264" y="44"/>
                  </a:cubicBezTo>
                  <a:cubicBezTo>
                    <a:pt x="2262" y="41"/>
                    <a:pt x="2259" y="40"/>
                    <a:pt x="2259" y="40"/>
                  </a:cubicBezTo>
                  <a:close/>
                  <a:moveTo>
                    <a:pt x="2262" y="32"/>
                  </a:moveTo>
                  <a:cubicBezTo>
                    <a:pt x="2265" y="35"/>
                    <a:pt x="2266" y="40"/>
                    <a:pt x="2266" y="40"/>
                  </a:cubicBezTo>
                  <a:cubicBezTo>
                    <a:pt x="2266" y="40"/>
                    <a:pt x="2261" y="34"/>
                    <a:pt x="2256" y="30"/>
                  </a:cubicBezTo>
                  <a:cubicBezTo>
                    <a:pt x="2252" y="27"/>
                    <a:pt x="2248" y="30"/>
                    <a:pt x="2245" y="31"/>
                  </a:cubicBezTo>
                  <a:cubicBezTo>
                    <a:pt x="2239" y="33"/>
                    <a:pt x="2237" y="33"/>
                    <a:pt x="2237" y="33"/>
                  </a:cubicBezTo>
                  <a:cubicBezTo>
                    <a:pt x="2237" y="33"/>
                    <a:pt x="2237" y="30"/>
                    <a:pt x="2240" y="29"/>
                  </a:cubicBezTo>
                  <a:cubicBezTo>
                    <a:pt x="2242" y="28"/>
                    <a:pt x="2247" y="26"/>
                    <a:pt x="2247" y="26"/>
                  </a:cubicBezTo>
                  <a:cubicBezTo>
                    <a:pt x="2247" y="26"/>
                    <a:pt x="2240" y="23"/>
                    <a:pt x="2237" y="26"/>
                  </a:cubicBezTo>
                  <a:cubicBezTo>
                    <a:pt x="2234" y="29"/>
                    <a:pt x="2234" y="32"/>
                    <a:pt x="2231" y="34"/>
                  </a:cubicBezTo>
                  <a:cubicBezTo>
                    <a:pt x="2229" y="35"/>
                    <a:pt x="2225" y="34"/>
                    <a:pt x="2223" y="32"/>
                  </a:cubicBezTo>
                  <a:cubicBezTo>
                    <a:pt x="2221" y="29"/>
                    <a:pt x="2222" y="27"/>
                    <a:pt x="2223" y="26"/>
                  </a:cubicBezTo>
                  <a:cubicBezTo>
                    <a:pt x="2225" y="26"/>
                    <a:pt x="2226" y="26"/>
                    <a:pt x="2228" y="27"/>
                  </a:cubicBezTo>
                  <a:cubicBezTo>
                    <a:pt x="2229" y="28"/>
                    <a:pt x="2228" y="30"/>
                    <a:pt x="2228" y="30"/>
                  </a:cubicBezTo>
                  <a:cubicBezTo>
                    <a:pt x="2228" y="30"/>
                    <a:pt x="2229" y="30"/>
                    <a:pt x="2230" y="28"/>
                  </a:cubicBezTo>
                  <a:cubicBezTo>
                    <a:pt x="2231" y="27"/>
                    <a:pt x="2232" y="25"/>
                    <a:pt x="2233" y="23"/>
                  </a:cubicBezTo>
                  <a:cubicBezTo>
                    <a:pt x="2236" y="20"/>
                    <a:pt x="2239" y="20"/>
                    <a:pt x="2242" y="20"/>
                  </a:cubicBezTo>
                  <a:cubicBezTo>
                    <a:pt x="2245" y="20"/>
                    <a:pt x="2247" y="22"/>
                    <a:pt x="2247" y="22"/>
                  </a:cubicBezTo>
                  <a:cubicBezTo>
                    <a:pt x="2247" y="22"/>
                    <a:pt x="2246" y="20"/>
                    <a:pt x="2246" y="19"/>
                  </a:cubicBezTo>
                  <a:cubicBezTo>
                    <a:pt x="2245" y="17"/>
                    <a:pt x="2243" y="15"/>
                    <a:pt x="2243" y="15"/>
                  </a:cubicBezTo>
                  <a:cubicBezTo>
                    <a:pt x="2243" y="15"/>
                    <a:pt x="2247" y="15"/>
                    <a:pt x="2251" y="19"/>
                  </a:cubicBezTo>
                  <a:cubicBezTo>
                    <a:pt x="2254" y="22"/>
                    <a:pt x="2253" y="23"/>
                    <a:pt x="2256" y="26"/>
                  </a:cubicBezTo>
                  <a:cubicBezTo>
                    <a:pt x="2258" y="29"/>
                    <a:pt x="2260" y="31"/>
                    <a:pt x="2262" y="32"/>
                  </a:cubicBezTo>
                  <a:close/>
                  <a:moveTo>
                    <a:pt x="2275" y="86"/>
                  </a:moveTo>
                  <a:cubicBezTo>
                    <a:pt x="2276" y="88"/>
                    <a:pt x="2275" y="89"/>
                    <a:pt x="2273" y="91"/>
                  </a:cubicBezTo>
                  <a:cubicBezTo>
                    <a:pt x="2272" y="89"/>
                    <a:pt x="2271" y="88"/>
                    <a:pt x="2272" y="86"/>
                  </a:cubicBezTo>
                  <a:cubicBezTo>
                    <a:pt x="2273" y="84"/>
                    <a:pt x="2273" y="82"/>
                    <a:pt x="2273" y="82"/>
                  </a:cubicBezTo>
                  <a:cubicBezTo>
                    <a:pt x="2273" y="82"/>
                    <a:pt x="2274" y="84"/>
                    <a:pt x="2275" y="86"/>
                  </a:cubicBezTo>
                  <a:close/>
                  <a:moveTo>
                    <a:pt x="2272" y="77"/>
                  </a:moveTo>
                  <a:cubicBezTo>
                    <a:pt x="2271" y="79"/>
                    <a:pt x="2268" y="80"/>
                    <a:pt x="2265" y="78"/>
                  </a:cubicBezTo>
                  <a:cubicBezTo>
                    <a:pt x="2263" y="77"/>
                    <a:pt x="2263" y="75"/>
                    <a:pt x="2262" y="73"/>
                  </a:cubicBezTo>
                  <a:cubicBezTo>
                    <a:pt x="2262" y="70"/>
                    <a:pt x="2259" y="69"/>
                    <a:pt x="2258" y="68"/>
                  </a:cubicBezTo>
                  <a:cubicBezTo>
                    <a:pt x="2258" y="66"/>
                    <a:pt x="2258" y="65"/>
                    <a:pt x="2258" y="65"/>
                  </a:cubicBezTo>
                  <a:cubicBezTo>
                    <a:pt x="2258" y="65"/>
                    <a:pt x="2258" y="66"/>
                    <a:pt x="2260" y="66"/>
                  </a:cubicBezTo>
                  <a:cubicBezTo>
                    <a:pt x="2261" y="67"/>
                    <a:pt x="2264" y="66"/>
                    <a:pt x="2268" y="69"/>
                  </a:cubicBezTo>
                  <a:cubicBezTo>
                    <a:pt x="2271" y="72"/>
                    <a:pt x="2273" y="75"/>
                    <a:pt x="2272" y="77"/>
                  </a:cubicBezTo>
                  <a:close/>
                  <a:moveTo>
                    <a:pt x="2320" y="78"/>
                  </a:moveTo>
                  <a:cubicBezTo>
                    <a:pt x="2320" y="78"/>
                    <a:pt x="2318" y="79"/>
                    <a:pt x="2316" y="79"/>
                  </a:cubicBezTo>
                  <a:cubicBezTo>
                    <a:pt x="2315" y="79"/>
                    <a:pt x="2313" y="78"/>
                    <a:pt x="2312" y="78"/>
                  </a:cubicBezTo>
                  <a:cubicBezTo>
                    <a:pt x="2311" y="77"/>
                    <a:pt x="2309" y="76"/>
                    <a:pt x="2305" y="76"/>
                  </a:cubicBezTo>
                  <a:cubicBezTo>
                    <a:pt x="2302" y="76"/>
                    <a:pt x="2299" y="82"/>
                    <a:pt x="2299" y="82"/>
                  </a:cubicBezTo>
                  <a:cubicBezTo>
                    <a:pt x="2299" y="82"/>
                    <a:pt x="2303" y="80"/>
                    <a:pt x="2305" y="80"/>
                  </a:cubicBezTo>
                  <a:cubicBezTo>
                    <a:pt x="2308" y="80"/>
                    <a:pt x="2309" y="81"/>
                    <a:pt x="2309" y="83"/>
                  </a:cubicBezTo>
                  <a:cubicBezTo>
                    <a:pt x="2309" y="84"/>
                    <a:pt x="2306" y="85"/>
                    <a:pt x="2305" y="84"/>
                  </a:cubicBezTo>
                  <a:cubicBezTo>
                    <a:pt x="2304" y="83"/>
                    <a:pt x="2305" y="82"/>
                    <a:pt x="2302" y="83"/>
                  </a:cubicBezTo>
                  <a:cubicBezTo>
                    <a:pt x="2299" y="83"/>
                    <a:pt x="2296" y="85"/>
                    <a:pt x="2293" y="89"/>
                  </a:cubicBezTo>
                  <a:cubicBezTo>
                    <a:pt x="2289" y="94"/>
                    <a:pt x="2285" y="95"/>
                    <a:pt x="2285" y="95"/>
                  </a:cubicBezTo>
                  <a:cubicBezTo>
                    <a:pt x="2285" y="95"/>
                    <a:pt x="2287" y="95"/>
                    <a:pt x="2289" y="95"/>
                  </a:cubicBezTo>
                  <a:cubicBezTo>
                    <a:pt x="2291" y="94"/>
                    <a:pt x="2293" y="94"/>
                    <a:pt x="2293" y="94"/>
                  </a:cubicBezTo>
                  <a:cubicBezTo>
                    <a:pt x="2293" y="94"/>
                    <a:pt x="2291" y="95"/>
                    <a:pt x="2289" y="96"/>
                  </a:cubicBezTo>
                  <a:cubicBezTo>
                    <a:pt x="2286" y="97"/>
                    <a:pt x="2285" y="97"/>
                    <a:pt x="2282" y="97"/>
                  </a:cubicBezTo>
                  <a:cubicBezTo>
                    <a:pt x="2279" y="97"/>
                    <a:pt x="2276" y="97"/>
                    <a:pt x="2276" y="97"/>
                  </a:cubicBezTo>
                  <a:cubicBezTo>
                    <a:pt x="2276" y="97"/>
                    <a:pt x="2281" y="96"/>
                    <a:pt x="2285" y="94"/>
                  </a:cubicBezTo>
                  <a:cubicBezTo>
                    <a:pt x="2288" y="92"/>
                    <a:pt x="2290" y="88"/>
                    <a:pt x="2293" y="86"/>
                  </a:cubicBezTo>
                  <a:cubicBezTo>
                    <a:pt x="2296" y="83"/>
                    <a:pt x="2297" y="81"/>
                    <a:pt x="2297" y="81"/>
                  </a:cubicBezTo>
                  <a:cubicBezTo>
                    <a:pt x="2297" y="81"/>
                    <a:pt x="2295" y="81"/>
                    <a:pt x="2292" y="84"/>
                  </a:cubicBezTo>
                  <a:cubicBezTo>
                    <a:pt x="2289" y="86"/>
                    <a:pt x="2291" y="84"/>
                    <a:pt x="2286" y="89"/>
                  </a:cubicBezTo>
                  <a:cubicBezTo>
                    <a:pt x="2283" y="93"/>
                    <a:pt x="2278" y="94"/>
                    <a:pt x="2278" y="94"/>
                  </a:cubicBezTo>
                  <a:cubicBezTo>
                    <a:pt x="2278" y="94"/>
                    <a:pt x="2282" y="91"/>
                    <a:pt x="2284" y="88"/>
                  </a:cubicBezTo>
                  <a:cubicBezTo>
                    <a:pt x="2287" y="86"/>
                    <a:pt x="2286" y="86"/>
                    <a:pt x="2288" y="83"/>
                  </a:cubicBezTo>
                  <a:cubicBezTo>
                    <a:pt x="2291" y="81"/>
                    <a:pt x="2290" y="82"/>
                    <a:pt x="2293" y="79"/>
                  </a:cubicBezTo>
                  <a:cubicBezTo>
                    <a:pt x="2295" y="77"/>
                    <a:pt x="2297" y="72"/>
                    <a:pt x="2297" y="72"/>
                  </a:cubicBezTo>
                  <a:cubicBezTo>
                    <a:pt x="2297" y="72"/>
                    <a:pt x="2297" y="74"/>
                    <a:pt x="2297" y="75"/>
                  </a:cubicBezTo>
                  <a:cubicBezTo>
                    <a:pt x="2297" y="77"/>
                    <a:pt x="2297" y="78"/>
                    <a:pt x="2297" y="78"/>
                  </a:cubicBezTo>
                  <a:cubicBezTo>
                    <a:pt x="2297" y="78"/>
                    <a:pt x="2300" y="75"/>
                    <a:pt x="2302" y="73"/>
                  </a:cubicBezTo>
                  <a:cubicBezTo>
                    <a:pt x="2304" y="71"/>
                    <a:pt x="2306" y="71"/>
                    <a:pt x="2309" y="71"/>
                  </a:cubicBezTo>
                  <a:cubicBezTo>
                    <a:pt x="2311" y="71"/>
                    <a:pt x="2312" y="72"/>
                    <a:pt x="2315" y="75"/>
                  </a:cubicBezTo>
                  <a:cubicBezTo>
                    <a:pt x="2318" y="78"/>
                    <a:pt x="2320" y="78"/>
                    <a:pt x="2320" y="78"/>
                  </a:cubicBezTo>
                  <a:close/>
                  <a:moveTo>
                    <a:pt x="2285" y="78"/>
                  </a:moveTo>
                  <a:cubicBezTo>
                    <a:pt x="2287" y="78"/>
                    <a:pt x="2290" y="78"/>
                    <a:pt x="2290" y="78"/>
                  </a:cubicBezTo>
                  <a:cubicBezTo>
                    <a:pt x="2290" y="78"/>
                    <a:pt x="2288" y="79"/>
                    <a:pt x="2286" y="80"/>
                  </a:cubicBezTo>
                  <a:cubicBezTo>
                    <a:pt x="2285" y="81"/>
                    <a:pt x="2283" y="83"/>
                    <a:pt x="2282" y="86"/>
                  </a:cubicBezTo>
                  <a:cubicBezTo>
                    <a:pt x="2280" y="89"/>
                    <a:pt x="2280" y="91"/>
                    <a:pt x="2277" y="92"/>
                  </a:cubicBezTo>
                  <a:cubicBezTo>
                    <a:pt x="2274" y="91"/>
                    <a:pt x="2274" y="91"/>
                    <a:pt x="2274" y="91"/>
                  </a:cubicBezTo>
                  <a:cubicBezTo>
                    <a:pt x="2274" y="91"/>
                    <a:pt x="2276" y="91"/>
                    <a:pt x="2277" y="89"/>
                  </a:cubicBezTo>
                  <a:cubicBezTo>
                    <a:pt x="2279" y="88"/>
                    <a:pt x="2280" y="85"/>
                    <a:pt x="2281" y="83"/>
                  </a:cubicBezTo>
                  <a:cubicBezTo>
                    <a:pt x="2282" y="81"/>
                    <a:pt x="2283" y="79"/>
                    <a:pt x="2285" y="78"/>
                  </a:cubicBezTo>
                  <a:close/>
                  <a:moveTo>
                    <a:pt x="2347" y="64"/>
                  </a:moveTo>
                  <a:cubicBezTo>
                    <a:pt x="2344" y="68"/>
                    <a:pt x="2338" y="67"/>
                    <a:pt x="2335" y="67"/>
                  </a:cubicBezTo>
                  <a:cubicBezTo>
                    <a:pt x="2332" y="67"/>
                    <a:pt x="2328" y="66"/>
                    <a:pt x="2328" y="66"/>
                  </a:cubicBezTo>
                  <a:cubicBezTo>
                    <a:pt x="2328" y="66"/>
                    <a:pt x="2328" y="68"/>
                    <a:pt x="2330" y="70"/>
                  </a:cubicBezTo>
                  <a:cubicBezTo>
                    <a:pt x="2331" y="72"/>
                    <a:pt x="2332" y="71"/>
                    <a:pt x="2332" y="71"/>
                  </a:cubicBezTo>
                  <a:cubicBezTo>
                    <a:pt x="2332" y="71"/>
                    <a:pt x="2332" y="70"/>
                    <a:pt x="2333" y="69"/>
                  </a:cubicBezTo>
                  <a:cubicBezTo>
                    <a:pt x="2334" y="68"/>
                    <a:pt x="2336" y="69"/>
                    <a:pt x="2336" y="71"/>
                  </a:cubicBezTo>
                  <a:cubicBezTo>
                    <a:pt x="2336" y="73"/>
                    <a:pt x="2332" y="75"/>
                    <a:pt x="2329" y="74"/>
                  </a:cubicBezTo>
                  <a:cubicBezTo>
                    <a:pt x="2325" y="74"/>
                    <a:pt x="2320" y="69"/>
                    <a:pt x="2317" y="66"/>
                  </a:cubicBezTo>
                  <a:cubicBezTo>
                    <a:pt x="2313" y="62"/>
                    <a:pt x="2309" y="63"/>
                    <a:pt x="2305" y="63"/>
                  </a:cubicBezTo>
                  <a:cubicBezTo>
                    <a:pt x="2303" y="64"/>
                    <a:pt x="2299" y="66"/>
                    <a:pt x="2297" y="68"/>
                  </a:cubicBezTo>
                  <a:cubicBezTo>
                    <a:pt x="2295" y="70"/>
                    <a:pt x="2291" y="72"/>
                    <a:pt x="2291" y="72"/>
                  </a:cubicBezTo>
                  <a:cubicBezTo>
                    <a:pt x="2291" y="72"/>
                    <a:pt x="2294" y="69"/>
                    <a:pt x="2296" y="66"/>
                  </a:cubicBezTo>
                  <a:cubicBezTo>
                    <a:pt x="2299" y="64"/>
                    <a:pt x="2301" y="62"/>
                    <a:pt x="2305" y="60"/>
                  </a:cubicBezTo>
                  <a:cubicBezTo>
                    <a:pt x="2307" y="59"/>
                    <a:pt x="2315" y="59"/>
                    <a:pt x="2320" y="61"/>
                  </a:cubicBezTo>
                  <a:cubicBezTo>
                    <a:pt x="2325" y="62"/>
                    <a:pt x="2332" y="64"/>
                    <a:pt x="2332" y="64"/>
                  </a:cubicBezTo>
                  <a:cubicBezTo>
                    <a:pt x="2332" y="64"/>
                    <a:pt x="2324" y="60"/>
                    <a:pt x="2322" y="59"/>
                  </a:cubicBezTo>
                  <a:cubicBezTo>
                    <a:pt x="2320" y="57"/>
                    <a:pt x="2316" y="57"/>
                    <a:pt x="2311" y="57"/>
                  </a:cubicBezTo>
                  <a:cubicBezTo>
                    <a:pt x="2307" y="57"/>
                    <a:pt x="2304" y="56"/>
                    <a:pt x="2299" y="61"/>
                  </a:cubicBezTo>
                  <a:cubicBezTo>
                    <a:pt x="2294" y="66"/>
                    <a:pt x="2290" y="69"/>
                    <a:pt x="2290" y="69"/>
                  </a:cubicBezTo>
                  <a:cubicBezTo>
                    <a:pt x="2290" y="69"/>
                    <a:pt x="2291" y="68"/>
                    <a:pt x="2292" y="66"/>
                  </a:cubicBezTo>
                  <a:cubicBezTo>
                    <a:pt x="2294" y="64"/>
                    <a:pt x="2294" y="63"/>
                    <a:pt x="2298" y="59"/>
                  </a:cubicBezTo>
                  <a:cubicBezTo>
                    <a:pt x="2301" y="56"/>
                    <a:pt x="2307" y="54"/>
                    <a:pt x="2312" y="53"/>
                  </a:cubicBezTo>
                  <a:cubicBezTo>
                    <a:pt x="2317" y="52"/>
                    <a:pt x="2325" y="54"/>
                    <a:pt x="2328" y="54"/>
                  </a:cubicBezTo>
                  <a:cubicBezTo>
                    <a:pt x="2331" y="55"/>
                    <a:pt x="2334" y="53"/>
                    <a:pt x="2334" y="53"/>
                  </a:cubicBezTo>
                  <a:cubicBezTo>
                    <a:pt x="2334" y="53"/>
                    <a:pt x="2332" y="53"/>
                    <a:pt x="2331" y="52"/>
                  </a:cubicBezTo>
                  <a:cubicBezTo>
                    <a:pt x="2330" y="52"/>
                    <a:pt x="2330" y="49"/>
                    <a:pt x="2330" y="48"/>
                  </a:cubicBezTo>
                  <a:cubicBezTo>
                    <a:pt x="2331" y="48"/>
                    <a:pt x="2332" y="47"/>
                    <a:pt x="2335" y="49"/>
                  </a:cubicBezTo>
                  <a:cubicBezTo>
                    <a:pt x="2337" y="50"/>
                    <a:pt x="2337" y="53"/>
                    <a:pt x="2334" y="56"/>
                  </a:cubicBezTo>
                  <a:cubicBezTo>
                    <a:pt x="2331" y="58"/>
                    <a:pt x="2325" y="57"/>
                    <a:pt x="2324" y="57"/>
                  </a:cubicBezTo>
                  <a:cubicBezTo>
                    <a:pt x="2325" y="57"/>
                    <a:pt x="2331" y="60"/>
                    <a:pt x="2333" y="61"/>
                  </a:cubicBezTo>
                  <a:cubicBezTo>
                    <a:pt x="2337" y="63"/>
                    <a:pt x="2341" y="63"/>
                    <a:pt x="2343" y="62"/>
                  </a:cubicBezTo>
                  <a:cubicBezTo>
                    <a:pt x="2344" y="62"/>
                    <a:pt x="2345" y="61"/>
                    <a:pt x="2345" y="61"/>
                  </a:cubicBezTo>
                  <a:cubicBezTo>
                    <a:pt x="2345" y="61"/>
                    <a:pt x="2342" y="59"/>
                    <a:pt x="2343" y="57"/>
                  </a:cubicBezTo>
                  <a:cubicBezTo>
                    <a:pt x="2343" y="56"/>
                    <a:pt x="2346" y="55"/>
                    <a:pt x="2347" y="56"/>
                  </a:cubicBezTo>
                  <a:cubicBezTo>
                    <a:pt x="2349" y="57"/>
                    <a:pt x="2350" y="60"/>
                    <a:pt x="2347" y="64"/>
                  </a:cubicBezTo>
                  <a:close/>
                  <a:moveTo>
                    <a:pt x="2330" y="40"/>
                  </a:moveTo>
                  <a:cubicBezTo>
                    <a:pt x="2331" y="42"/>
                    <a:pt x="2330" y="46"/>
                    <a:pt x="2326" y="48"/>
                  </a:cubicBezTo>
                  <a:cubicBezTo>
                    <a:pt x="2323" y="51"/>
                    <a:pt x="2317" y="49"/>
                    <a:pt x="2311" y="49"/>
                  </a:cubicBezTo>
                  <a:cubicBezTo>
                    <a:pt x="2306" y="49"/>
                    <a:pt x="2299" y="50"/>
                    <a:pt x="2295" y="55"/>
                  </a:cubicBezTo>
                  <a:cubicBezTo>
                    <a:pt x="2290" y="59"/>
                    <a:pt x="2287" y="64"/>
                    <a:pt x="2287" y="64"/>
                  </a:cubicBezTo>
                  <a:cubicBezTo>
                    <a:pt x="2287" y="64"/>
                    <a:pt x="2287" y="60"/>
                    <a:pt x="2289" y="57"/>
                  </a:cubicBezTo>
                  <a:cubicBezTo>
                    <a:pt x="2291" y="53"/>
                    <a:pt x="2294" y="51"/>
                    <a:pt x="2300" y="48"/>
                  </a:cubicBezTo>
                  <a:cubicBezTo>
                    <a:pt x="2306" y="44"/>
                    <a:pt x="2314" y="45"/>
                    <a:pt x="2314" y="45"/>
                  </a:cubicBezTo>
                  <a:cubicBezTo>
                    <a:pt x="2314" y="45"/>
                    <a:pt x="2308" y="43"/>
                    <a:pt x="2301" y="45"/>
                  </a:cubicBezTo>
                  <a:cubicBezTo>
                    <a:pt x="2298" y="45"/>
                    <a:pt x="2293" y="48"/>
                    <a:pt x="2289" y="52"/>
                  </a:cubicBezTo>
                  <a:cubicBezTo>
                    <a:pt x="2285" y="57"/>
                    <a:pt x="2284" y="61"/>
                    <a:pt x="2284" y="61"/>
                  </a:cubicBezTo>
                  <a:cubicBezTo>
                    <a:pt x="2284" y="61"/>
                    <a:pt x="2284" y="57"/>
                    <a:pt x="2286" y="53"/>
                  </a:cubicBezTo>
                  <a:cubicBezTo>
                    <a:pt x="2288" y="50"/>
                    <a:pt x="2289" y="49"/>
                    <a:pt x="2294" y="45"/>
                  </a:cubicBezTo>
                  <a:cubicBezTo>
                    <a:pt x="2298" y="41"/>
                    <a:pt x="2303" y="41"/>
                    <a:pt x="2308" y="41"/>
                  </a:cubicBezTo>
                  <a:cubicBezTo>
                    <a:pt x="2312" y="40"/>
                    <a:pt x="2315" y="42"/>
                    <a:pt x="2318" y="43"/>
                  </a:cubicBezTo>
                  <a:cubicBezTo>
                    <a:pt x="2320" y="44"/>
                    <a:pt x="2323" y="45"/>
                    <a:pt x="2324" y="45"/>
                  </a:cubicBezTo>
                  <a:cubicBezTo>
                    <a:pt x="2326" y="44"/>
                    <a:pt x="2327" y="42"/>
                    <a:pt x="2327" y="42"/>
                  </a:cubicBezTo>
                  <a:cubicBezTo>
                    <a:pt x="2327" y="42"/>
                    <a:pt x="2324" y="43"/>
                    <a:pt x="2323" y="42"/>
                  </a:cubicBezTo>
                  <a:cubicBezTo>
                    <a:pt x="2322" y="41"/>
                    <a:pt x="2322" y="40"/>
                    <a:pt x="2324" y="38"/>
                  </a:cubicBezTo>
                  <a:cubicBezTo>
                    <a:pt x="2325" y="36"/>
                    <a:pt x="2329" y="38"/>
                    <a:pt x="2330" y="40"/>
                  </a:cubicBezTo>
                  <a:close/>
                  <a:moveTo>
                    <a:pt x="2304" y="37"/>
                  </a:moveTo>
                  <a:cubicBezTo>
                    <a:pt x="2304" y="37"/>
                    <a:pt x="2301" y="39"/>
                    <a:pt x="2299" y="39"/>
                  </a:cubicBezTo>
                  <a:cubicBezTo>
                    <a:pt x="2297" y="38"/>
                    <a:pt x="2296" y="37"/>
                    <a:pt x="2294" y="37"/>
                  </a:cubicBezTo>
                  <a:cubicBezTo>
                    <a:pt x="2292" y="36"/>
                    <a:pt x="2289" y="39"/>
                    <a:pt x="2289" y="39"/>
                  </a:cubicBezTo>
                  <a:cubicBezTo>
                    <a:pt x="2289" y="39"/>
                    <a:pt x="2291" y="38"/>
                    <a:pt x="2293" y="38"/>
                  </a:cubicBezTo>
                  <a:cubicBezTo>
                    <a:pt x="2294" y="39"/>
                    <a:pt x="2295" y="40"/>
                    <a:pt x="2293" y="42"/>
                  </a:cubicBezTo>
                  <a:cubicBezTo>
                    <a:pt x="2291" y="43"/>
                    <a:pt x="2289" y="43"/>
                    <a:pt x="2285" y="48"/>
                  </a:cubicBezTo>
                  <a:cubicBezTo>
                    <a:pt x="2281" y="53"/>
                    <a:pt x="2280" y="57"/>
                    <a:pt x="2280" y="57"/>
                  </a:cubicBezTo>
                  <a:cubicBezTo>
                    <a:pt x="2280" y="57"/>
                    <a:pt x="2282" y="49"/>
                    <a:pt x="2284" y="46"/>
                  </a:cubicBezTo>
                  <a:cubicBezTo>
                    <a:pt x="2285" y="42"/>
                    <a:pt x="2288" y="40"/>
                    <a:pt x="2288" y="40"/>
                  </a:cubicBezTo>
                  <a:cubicBezTo>
                    <a:pt x="2288" y="40"/>
                    <a:pt x="2285" y="41"/>
                    <a:pt x="2282" y="44"/>
                  </a:cubicBezTo>
                  <a:cubicBezTo>
                    <a:pt x="2280" y="48"/>
                    <a:pt x="2279" y="53"/>
                    <a:pt x="2279" y="53"/>
                  </a:cubicBezTo>
                  <a:cubicBezTo>
                    <a:pt x="2279" y="53"/>
                    <a:pt x="2279" y="45"/>
                    <a:pt x="2283" y="40"/>
                  </a:cubicBezTo>
                  <a:cubicBezTo>
                    <a:pt x="2286" y="36"/>
                    <a:pt x="2290" y="33"/>
                    <a:pt x="2295" y="33"/>
                  </a:cubicBezTo>
                  <a:cubicBezTo>
                    <a:pt x="2299" y="34"/>
                    <a:pt x="2298" y="34"/>
                    <a:pt x="2301" y="34"/>
                  </a:cubicBezTo>
                  <a:cubicBezTo>
                    <a:pt x="2303" y="35"/>
                    <a:pt x="2304" y="37"/>
                    <a:pt x="2304" y="37"/>
                  </a:cubicBezTo>
                  <a:close/>
                  <a:moveTo>
                    <a:pt x="2324" y="32"/>
                  </a:moveTo>
                  <a:cubicBezTo>
                    <a:pt x="2322" y="34"/>
                    <a:pt x="2318" y="35"/>
                    <a:pt x="2316" y="34"/>
                  </a:cubicBezTo>
                  <a:cubicBezTo>
                    <a:pt x="2313" y="32"/>
                    <a:pt x="2313" y="29"/>
                    <a:pt x="2310" y="26"/>
                  </a:cubicBezTo>
                  <a:cubicBezTo>
                    <a:pt x="2306" y="23"/>
                    <a:pt x="2299" y="26"/>
                    <a:pt x="2299" y="26"/>
                  </a:cubicBezTo>
                  <a:cubicBezTo>
                    <a:pt x="2299" y="26"/>
                    <a:pt x="2304" y="28"/>
                    <a:pt x="2307" y="29"/>
                  </a:cubicBezTo>
                  <a:cubicBezTo>
                    <a:pt x="2310" y="30"/>
                    <a:pt x="2310" y="33"/>
                    <a:pt x="2310" y="33"/>
                  </a:cubicBezTo>
                  <a:cubicBezTo>
                    <a:pt x="2310" y="33"/>
                    <a:pt x="2307" y="33"/>
                    <a:pt x="2302" y="31"/>
                  </a:cubicBezTo>
                  <a:cubicBezTo>
                    <a:pt x="2298" y="30"/>
                    <a:pt x="2295" y="27"/>
                    <a:pt x="2291" y="30"/>
                  </a:cubicBezTo>
                  <a:cubicBezTo>
                    <a:pt x="2286" y="34"/>
                    <a:pt x="2281" y="40"/>
                    <a:pt x="2281" y="40"/>
                  </a:cubicBezTo>
                  <a:cubicBezTo>
                    <a:pt x="2281" y="40"/>
                    <a:pt x="2282" y="35"/>
                    <a:pt x="2285" y="32"/>
                  </a:cubicBezTo>
                  <a:cubicBezTo>
                    <a:pt x="2287" y="31"/>
                    <a:pt x="2289" y="29"/>
                    <a:pt x="2291" y="26"/>
                  </a:cubicBezTo>
                  <a:cubicBezTo>
                    <a:pt x="2293" y="23"/>
                    <a:pt x="2293" y="22"/>
                    <a:pt x="2296" y="19"/>
                  </a:cubicBezTo>
                  <a:cubicBezTo>
                    <a:pt x="2300" y="15"/>
                    <a:pt x="2303" y="15"/>
                    <a:pt x="2303" y="15"/>
                  </a:cubicBezTo>
                  <a:cubicBezTo>
                    <a:pt x="2303" y="15"/>
                    <a:pt x="2302" y="17"/>
                    <a:pt x="2301" y="19"/>
                  </a:cubicBezTo>
                  <a:cubicBezTo>
                    <a:pt x="2301" y="20"/>
                    <a:pt x="2300" y="22"/>
                    <a:pt x="2300" y="22"/>
                  </a:cubicBezTo>
                  <a:cubicBezTo>
                    <a:pt x="2300" y="22"/>
                    <a:pt x="2302" y="20"/>
                    <a:pt x="2304" y="20"/>
                  </a:cubicBezTo>
                  <a:cubicBezTo>
                    <a:pt x="2307" y="20"/>
                    <a:pt x="2311" y="20"/>
                    <a:pt x="2313" y="23"/>
                  </a:cubicBezTo>
                  <a:cubicBezTo>
                    <a:pt x="2315" y="25"/>
                    <a:pt x="2316" y="27"/>
                    <a:pt x="2317" y="28"/>
                  </a:cubicBezTo>
                  <a:cubicBezTo>
                    <a:pt x="2318" y="30"/>
                    <a:pt x="2319" y="30"/>
                    <a:pt x="2319" y="30"/>
                  </a:cubicBezTo>
                  <a:cubicBezTo>
                    <a:pt x="2319" y="30"/>
                    <a:pt x="2318" y="28"/>
                    <a:pt x="2319" y="27"/>
                  </a:cubicBezTo>
                  <a:cubicBezTo>
                    <a:pt x="2320" y="26"/>
                    <a:pt x="2322" y="26"/>
                    <a:pt x="2323" y="26"/>
                  </a:cubicBezTo>
                  <a:cubicBezTo>
                    <a:pt x="2325" y="27"/>
                    <a:pt x="2326" y="29"/>
                    <a:pt x="2324" y="32"/>
                  </a:cubicBezTo>
                  <a:close/>
                  <a:moveTo>
                    <a:pt x="2289" y="65"/>
                  </a:moveTo>
                  <a:cubicBezTo>
                    <a:pt x="2289" y="65"/>
                    <a:pt x="2289" y="66"/>
                    <a:pt x="2288" y="68"/>
                  </a:cubicBezTo>
                  <a:cubicBezTo>
                    <a:pt x="2287" y="69"/>
                    <a:pt x="2285" y="70"/>
                    <a:pt x="2284" y="73"/>
                  </a:cubicBezTo>
                  <a:cubicBezTo>
                    <a:pt x="2284" y="75"/>
                    <a:pt x="2283" y="77"/>
                    <a:pt x="2282" y="78"/>
                  </a:cubicBezTo>
                  <a:cubicBezTo>
                    <a:pt x="2279" y="80"/>
                    <a:pt x="2276" y="79"/>
                    <a:pt x="2275" y="77"/>
                  </a:cubicBezTo>
                  <a:cubicBezTo>
                    <a:pt x="2274" y="75"/>
                    <a:pt x="2275" y="72"/>
                    <a:pt x="2279" y="69"/>
                  </a:cubicBezTo>
                  <a:cubicBezTo>
                    <a:pt x="2282" y="66"/>
                    <a:pt x="2286" y="67"/>
                    <a:pt x="2287" y="66"/>
                  </a:cubicBezTo>
                  <a:cubicBezTo>
                    <a:pt x="2288" y="66"/>
                    <a:pt x="2289" y="65"/>
                    <a:pt x="2289" y="65"/>
                  </a:cubicBezTo>
                  <a:close/>
                  <a:moveTo>
                    <a:pt x="2280" y="59"/>
                  </a:moveTo>
                  <a:cubicBezTo>
                    <a:pt x="2280" y="59"/>
                    <a:pt x="2280" y="62"/>
                    <a:pt x="2280" y="64"/>
                  </a:cubicBezTo>
                  <a:cubicBezTo>
                    <a:pt x="2279" y="66"/>
                    <a:pt x="2277" y="68"/>
                    <a:pt x="2276" y="69"/>
                  </a:cubicBezTo>
                  <a:cubicBezTo>
                    <a:pt x="2274" y="70"/>
                    <a:pt x="2273" y="72"/>
                    <a:pt x="2273" y="72"/>
                  </a:cubicBezTo>
                  <a:cubicBezTo>
                    <a:pt x="2273" y="72"/>
                    <a:pt x="2273" y="70"/>
                    <a:pt x="2271" y="69"/>
                  </a:cubicBezTo>
                  <a:cubicBezTo>
                    <a:pt x="2269" y="68"/>
                    <a:pt x="2268" y="66"/>
                    <a:pt x="2267" y="64"/>
                  </a:cubicBezTo>
                  <a:cubicBezTo>
                    <a:pt x="2267" y="62"/>
                    <a:pt x="2267" y="59"/>
                    <a:pt x="2267" y="59"/>
                  </a:cubicBezTo>
                  <a:cubicBezTo>
                    <a:pt x="2267" y="59"/>
                    <a:pt x="2267" y="60"/>
                    <a:pt x="2269" y="60"/>
                  </a:cubicBezTo>
                  <a:cubicBezTo>
                    <a:pt x="2270" y="61"/>
                    <a:pt x="2271" y="62"/>
                    <a:pt x="2272" y="63"/>
                  </a:cubicBezTo>
                  <a:cubicBezTo>
                    <a:pt x="2273" y="64"/>
                    <a:pt x="2273" y="66"/>
                    <a:pt x="2273" y="66"/>
                  </a:cubicBezTo>
                  <a:cubicBezTo>
                    <a:pt x="2273" y="66"/>
                    <a:pt x="2274" y="64"/>
                    <a:pt x="2275" y="63"/>
                  </a:cubicBezTo>
                  <a:cubicBezTo>
                    <a:pt x="2275" y="62"/>
                    <a:pt x="2277" y="61"/>
                    <a:pt x="2278" y="60"/>
                  </a:cubicBezTo>
                  <a:cubicBezTo>
                    <a:pt x="2280" y="60"/>
                    <a:pt x="2280" y="59"/>
                    <a:pt x="2280" y="59"/>
                  </a:cubicBezTo>
                  <a:close/>
                  <a:moveTo>
                    <a:pt x="2273" y="41"/>
                  </a:moveTo>
                  <a:cubicBezTo>
                    <a:pt x="2273" y="41"/>
                    <a:pt x="2273" y="41"/>
                    <a:pt x="2273" y="41"/>
                  </a:cubicBezTo>
                  <a:cubicBezTo>
                    <a:pt x="2273" y="41"/>
                    <a:pt x="2273" y="41"/>
                    <a:pt x="2273" y="41"/>
                  </a:cubicBezTo>
                  <a:close/>
                  <a:moveTo>
                    <a:pt x="2274" y="44"/>
                  </a:moveTo>
                  <a:cubicBezTo>
                    <a:pt x="2275" y="47"/>
                    <a:pt x="2277" y="48"/>
                    <a:pt x="2277" y="51"/>
                  </a:cubicBezTo>
                  <a:cubicBezTo>
                    <a:pt x="2277" y="52"/>
                    <a:pt x="2277" y="54"/>
                    <a:pt x="2275" y="56"/>
                  </a:cubicBezTo>
                  <a:cubicBezTo>
                    <a:pt x="2274" y="58"/>
                    <a:pt x="2273" y="60"/>
                    <a:pt x="2273" y="60"/>
                  </a:cubicBezTo>
                  <a:cubicBezTo>
                    <a:pt x="2273" y="60"/>
                    <a:pt x="2273" y="58"/>
                    <a:pt x="2272" y="56"/>
                  </a:cubicBezTo>
                  <a:cubicBezTo>
                    <a:pt x="2270" y="54"/>
                    <a:pt x="2270" y="52"/>
                    <a:pt x="2270" y="51"/>
                  </a:cubicBezTo>
                  <a:cubicBezTo>
                    <a:pt x="2270" y="48"/>
                    <a:pt x="2272" y="47"/>
                    <a:pt x="2273" y="44"/>
                  </a:cubicBezTo>
                  <a:cubicBezTo>
                    <a:pt x="2273" y="42"/>
                    <a:pt x="2273" y="42"/>
                    <a:pt x="2273" y="41"/>
                  </a:cubicBezTo>
                  <a:cubicBezTo>
                    <a:pt x="2273" y="42"/>
                    <a:pt x="2274" y="42"/>
                    <a:pt x="2274" y="44"/>
                  </a:cubicBezTo>
                  <a:close/>
                  <a:moveTo>
                    <a:pt x="2269" y="4"/>
                  </a:moveTo>
                  <a:cubicBezTo>
                    <a:pt x="2270" y="2"/>
                    <a:pt x="2271" y="1"/>
                    <a:pt x="2271" y="0"/>
                  </a:cubicBezTo>
                  <a:cubicBezTo>
                    <a:pt x="2275" y="0"/>
                    <a:pt x="2275" y="0"/>
                    <a:pt x="2275" y="0"/>
                  </a:cubicBezTo>
                  <a:cubicBezTo>
                    <a:pt x="2276" y="1"/>
                    <a:pt x="2277" y="2"/>
                    <a:pt x="2278" y="4"/>
                  </a:cubicBezTo>
                  <a:cubicBezTo>
                    <a:pt x="2281" y="6"/>
                    <a:pt x="2282" y="9"/>
                    <a:pt x="2281" y="12"/>
                  </a:cubicBezTo>
                  <a:cubicBezTo>
                    <a:pt x="2281" y="16"/>
                    <a:pt x="2279" y="19"/>
                    <a:pt x="2277" y="22"/>
                  </a:cubicBezTo>
                  <a:cubicBezTo>
                    <a:pt x="2276" y="24"/>
                    <a:pt x="2276" y="28"/>
                    <a:pt x="2276" y="28"/>
                  </a:cubicBezTo>
                  <a:cubicBezTo>
                    <a:pt x="2276" y="28"/>
                    <a:pt x="2277" y="27"/>
                    <a:pt x="2278" y="26"/>
                  </a:cubicBezTo>
                  <a:cubicBezTo>
                    <a:pt x="2280" y="25"/>
                    <a:pt x="2280" y="23"/>
                    <a:pt x="2281" y="20"/>
                  </a:cubicBezTo>
                  <a:cubicBezTo>
                    <a:pt x="2281" y="18"/>
                    <a:pt x="2283" y="15"/>
                    <a:pt x="2285" y="13"/>
                  </a:cubicBezTo>
                  <a:cubicBezTo>
                    <a:pt x="2287" y="11"/>
                    <a:pt x="2292" y="11"/>
                    <a:pt x="2292" y="11"/>
                  </a:cubicBezTo>
                  <a:cubicBezTo>
                    <a:pt x="2292" y="11"/>
                    <a:pt x="2290" y="13"/>
                    <a:pt x="2289" y="15"/>
                  </a:cubicBezTo>
                  <a:cubicBezTo>
                    <a:pt x="2287" y="16"/>
                    <a:pt x="2288" y="19"/>
                    <a:pt x="2287" y="23"/>
                  </a:cubicBezTo>
                  <a:cubicBezTo>
                    <a:pt x="2285" y="27"/>
                    <a:pt x="2282" y="28"/>
                    <a:pt x="2280" y="32"/>
                  </a:cubicBezTo>
                  <a:cubicBezTo>
                    <a:pt x="2278" y="36"/>
                    <a:pt x="2279" y="47"/>
                    <a:pt x="2279" y="47"/>
                  </a:cubicBezTo>
                  <a:cubicBezTo>
                    <a:pt x="2279" y="47"/>
                    <a:pt x="2278" y="39"/>
                    <a:pt x="2277" y="36"/>
                  </a:cubicBezTo>
                  <a:cubicBezTo>
                    <a:pt x="2276" y="32"/>
                    <a:pt x="2274" y="32"/>
                    <a:pt x="2274" y="28"/>
                  </a:cubicBezTo>
                  <a:cubicBezTo>
                    <a:pt x="2274" y="24"/>
                    <a:pt x="2276" y="20"/>
                    <a:pt x="2277" y="17"/>
                  </a:cubicBezTo>
                  <a:cubicBezTo>
                    <a:pt x="2278" y="14"/>
                    <a:pt x="2278" y="14"/>
                    <a:pt x="2278" y="12"/>
                  </a:cubicBezTo>
                  <a:cubicBezTo>
                    <a:pt x="2277" y="10"/>
                    <a:pt x="2276" y="9"/>
                    <a:pt x="2275" y="7"/>
                  </a:cubicBezTo>
                  <a:cubicBezTo>
                    <a:pt x="2274" y="6"/>
                    <a:pt x="2273" y="3"/>
                    <a:pt x="2273" y="3"/>
                  </a:cubicBezTo>
                  <a:cubicBezTo>
                    <a:pt x="2273" y="3"/>
                    <a:pt x="2273" y="6"/>
                    <a:pt x="2272" y="7"/>
                  </a:cubicBezTo>
                  <a:cubicBezTo>
                    <a:pt x="2271" y="9"/>
                    <a:pt x="2270" y="10"/>
                    <a:pt x="2269" y="12"/>
                  </a:cubicBezTo>
                  <a:cubicBezTo>
                    <a:pt x="2269" y="14"/>
                    <a:pt x="2269" y="14"/>
                    <a:pt x="2270" y="17"/>
                  </a:cubicBezTo>
                  <a:cubicBezTo>
                    <a:pt x="2271" y="20"/>
                    <a:pt x="2273" y="24"/>
                    <a:pt x="2272" y="28"/>
                  </a:cubicBezTo>
                  <a:cubicBezTo>
                    <a:pt x="2272" y="32"/>
                    <a:pt x="2271" y="32"/>
                    <a:pt x="2270" y="36"/>
                  </a:cubicBezTo>
                  <a:cubicBezTo>
                    <a:pt x="2269" y="39"/>
                    <a:pt x="2268" y="47"/>
                    <a:pt x="2268" y="47"/>
                  </a:cubicBezTo>
                  <a:cubicBezTo>
                    <a:pt x="2268" y="47"/>
                    <a:pt x="2269" y="36"/>
                    <a:pt x="2267" y="32"/>
                  </a:cubicBezTo>
                  <a:cubicBezTo>
                    <a:pt x="2265" y="28"/>
                    <a:pt x="2261" y="27"/>
                    <a:pt x="2260" y="23"/>
                  </a:cubicBezTo>
                  <a:cubicBezTo>
                    <a:pt x="2259" y="19"/>
                    <a:pt x="2259" y="16"/>
                    <a:pt x="2258" y="15"/>
                  </a:cubicBezTo>
                  <a:cubicBezTo>
                    <a:pt x="2257" y="13"/>
                    <a:pt x="2255" y="11"/>
                    <a:pt x="2255" y="11"/>
                  </a:cubicBezTo>
                  <a:cubicBezTo>
                    <a:pt x="2255" y="11"/>
                    <a:pt x="2260" y="11"/>
                    <a:pt x="2262" y="13"/>
                  </a:cubicBezTo>
                  <a:cubicBezTo>
                    <a:pt x="2264" y="15"/>
                    <a:pt x="2266" y="18"/>
                    <a:pt x="2266" y="20"/>
                  </a:cubicBezTo>
                  <a:cubicBezTo>
                    <a:pt x="2267" y="23"/>
                    <a:pt x="2267" y="25"/>
                    <a:pt x="2268" y="26"/>
                  </a:cubicBezTo>
                  <a:cubicBezTo>
                    <a:pt x="2270" y="27"/>
                    <a:pt x="2271" y="28"/>
                    <a:pt x="2271" y="28"/>
                  </a:cubicBezTo>
                  <a:cubicBezTo>
                    <a:pt x="2271" y="28"/>
                    <a:pt x="2271" y="24"/>
                    <a:pt x="2270" y="22"/>
                  </a:cubicBezTo>
                  <a:cubicBezTo>
                    <a:pt x="2268" y="19"/>
                    <a:pt x="2266" y="16"/>
                    <a:pt x="2265" y="12"/>
                  </a:cubicBezTo>
                  <a:cubicBezTo>
                    <a:pt x="2265" y="9"/>
                    <a:pt x="2266" y="6"/>
                    <a:pt x="2269" y="4"/>
                  </a:cubicBezTo>
                  <a:close/>
                  <a:moveTo>
                    <a:pt x="2443" y="96"/>
                  </a:moveTo>
                  <a:cubicBezTo>
                    <a:pt x="2443" y="117"/>
                    <a:pt x="2423" y="132"/>
                    <a:pt x="2420" y="134"/>
                  </a:cubicBezTo>
                  <a:cubicBezTo>
                    <a:pt x="2416" y="137"/>
                    <a:pt x="2417" y="136"/>
                    <a:pt x="2417" y="138"/>
                  </a:cubicBezTo>
                  <a:cubicBezTo>
                    <a:pt x="2417" y="141"/>
                    <a:pt x="2412" y="145"/>
                    <a:pt x="2409" y="144"/>
                  </a:cubicBezTo>
                  <a:cubicBezTo>
                    <a:pt x="2405" y="142"/>
                    <a:pt x="2410" y="142"/>
                    <a:pt x="2412" y="138"/>
                  </a:cubicBezTo>
                  <a:cubicBezTo>
                    <a:pt x="2413" y="137"/>
                    <a:pt x="2411" y="139"/>
                    <a:pt x="2401" y="139"/>
                  </a:cubicBezTo>
                  <a:cubicBezTo>
                    <a:pt x="2391" y="139"/>
                    <a:pt x="2389" y="126"/>
                    <a:pt x="2388" y="127"/>
                  </a:cubicBezTo>
                  <a:cubicBezTo>
                    <a:pt x="2387" y="129"/>
                    <a:pt x="2383" y="128"/>
                    <a:pt x="2382" y="127"/>
                  </a:cubicBezTo>
                  <a:cubicBezTo>
                    <a:pt x="2381" y="126"/>
                    <a:pt x="2382" y="123"/>
                    <a:pt x="2384" y="122"/>
                  </a:cubicBezTo>
                  <a:cubicBezTo>
                    <a:pt x="2386" y="122"/>
                    <a:pt x="2388" y="123"/>
                    <a:pt x="2388" y="122"/>
                  </a:cubicBezTo>
                  <a:cubicBezTo>
                    <a:pt x="2389" y="113"/>
                    <a:pt x="2398" y="116"/>
                    <a:pt x="2399" y="119"/>
                  </a:cubicBezTo>
                  <a:cubicBezTo>
                    <a:pt x="2400" y="122"/>
                    <a:pt x="2396" y="124"/>
                    <a:pt x="2393" y="124"/>
                  </a:cubicBezTo>
                  <a:cubicBezTo>
                    <a:pt x="2392" y="124"/>
                    <a:pt x="2391" y="123"/>
                    <a:pt x="2391" y="126"/>
                  </a:cubicBezTo>
                  <a:cubicBezTo>
                    <a:pt x="2391" y="129"/>
                    <a:pt x="2397" y="136"/>
                    <a:pt x="2404" y="136"/>
                  </a:cubicBezTo>
                  <a:cubicBezTo>
                    <a:pt x="2412" y="136"/>
                    <a:pt x="2417" y="136"/>
                    <a:pt x="2429" y="122"/>
                  </a:cubicBezTo>
                  <a:cubicBezTo>
                    <a:pt x="2442" y="108"/>
                    <a:pt x="2440" y="92"/>
                    <a:pt x="2438" y="90"/>
                  </a:cubicBezTo>
                  <a:cubicBezTo>
                    <a:pt x="2436" y="88"/>
                    <a:pt x="2435" y="85"/>
                    <a:pt x="2438" y="85"/>
                  </a:cubicBezTo>
                  <a:cubicBezTo>
                    <a:pt x="2441" y="85"/>
                    <a:pt x="2443" y="89"/>
                    <a:pt x="2443" y="96"/>
                  </a:cubicBezTo>
                  <a:close/>
                  <a:moveTo>
                    <a:pt x="2422" y="116"/>
                  </a:moveTo>
                  <a:cubicBezTo>
                    <a:pt x="2422" y="124"/>
                    <a:pt x="2421" y="127"/>
                    <a:pt x="2417" y="130"/>
                  </a:cubicBezTo>
                  <a:cubicBezTo>
                    <a:pt x="2413" y="133"/>
                    <a:pt x="2419" y="126"/>
                    <a:pt x="2419" y="119"/>
                  </a:cubicBezTo>
                  <a:cubicBezTo>
                    <a:pt x="2419" y="115"/>
                    <a:pt x="2414" y="111"/>
                    <a:pt x="2414" y="111"/>
                  </a:cubicBezTo>
                  <a:cubicBezTo>
                    <a:pt x="2413" y="111"/>
                    <a:pt x="2419" y="121"/>
                    <a:pt x="2414" y="128"/>
                  </a:cubicBezTo>
                  <a:cubicBezTo>
                    <a:pt x="2409" y="135"/>
                    <a:pt x="2407" y="133"/>
                    <a:pt x="2407" y="133"/>
                  </a:cubicBezTo>
                  <a:cubicBezTo>
                    <a:pt x="2407" y="133"/>
                    <a:pt x="2411" y="133"/>
                    <a:pt x="2411" y="128"/>
                  </a:cubicBezTo>
                  <a:cubicBezTo>
                    <a:pt x="2412" y="123"/>
                    <a:pt x="2410" y="121"/>
                    <a:pt x="2407" y="119"/>
                  </a:cubicBezTo>
                  <a:cubicBezTo>
                    <a:pt x="2402" y="117"/>
                    <a:pt x="2401" y="116"/>
                    <a:pt x="2402" y="115"/>
                  </a:cubicBezTo>
                  <a:cubicBezTo>
                    <a:pt x="2405" y="113"/>
                    <a:pt x="2410" y="116"/>
                    <a:pt x="2413" y="123"/>
                  </a:cubicBezTo>
                  <a:cubicBezTo>
                    <a:pt x="2413" y="123"/>
                    <a:pt x="2415" y="113"/>
                    <a:pt x="2409" y="110"/>
                  </a:cubicBezTo>
                  <a:cubicBezTo>
                    <a:pt x="2405" y="107"/>
                    <a:pt x="2402" y="103"/>
                    <a:pt x="2403" y="102"/>
                  </a:cubicBezTo>
                  <a:cubicBezTo>
                    <a:pt x="2406" y="101"/>
                    <a:pt x="2414" y="106"/>
                    <a:pt x="2416" y="110"/>
                  </a:cubicBezTo>
                  <a:cubicBezTo>
                    <a:pt x="2415" y="108"/>
                    <a:pt x="2413" y="103"/>
                    <a:pt x="2414" y="103"/>
                  </a:cubicBezTo>
                  <a:cubicBezTo>
                    <a:pt x="2416" y="103"/>
                    <a:pt x="2422" y="107"/>
                    <a:pt x="2422" y="116"/>
                  </a:cubicBezTo>
                  <a:close/>
                  <a:moveTo>
                    <a:pt x="2434" y="88"/>
                  </a:moveTo>
                  <a:cubicBezTo>
                    <a:pt x="2435" y="92"/>
                    <a:pt x="2436" y="100"/>
                    <a:pt x="2434" y="106"/>
                  </a:cubicBezTo>
                  <a:cubicBezTo>
                    <a:pt x="2432" y="113"/>
                    <a:pt x="2431" y="114"/>
                    <a:pt x="2432" y="107"/>
                  </a:cubicBezTo>
                  <a:cubicBezTo>
                    <a:pt x="2433" y="100"/>
                    <a:pt x="2432" y="99"/>
                    <a:pt x="2430" y="94"/>
                  </a:cubicBezTo>
                  <a:cubicBezTo>
                    <a:pt x="2428" y="89"/>
                    <a:pt x="2424" y="86"/>
                    <a:pt x="2424" y="86"/>
                  </a:cubicBezTo>
                  <a:cubicBezTo>
                    <a:pt x="2424" y="86"/>
                    <a:pt x="2426" y="89"/>
                    <a:pt x="2427" y="95"/>
                  </a:cubicBezTo>
                  <a:cubicBezTo>
                    <a:pt x="2428" y="101"/>
                    <a:pt x="2429" y="109"/>
                    <a:pt x="2429" y="113"/>
                  </a:cubicBezTo>
                  <a:cubicBezTo>
                    <a:pt x="2428" y="117"/>
                    <a:pt x="2426" y="122"/>
                    <a:pt x="2426" y="122"/>
                  </a:cubicBezTo>
                  <a:cubicBezTo>
                    <a:pt x="2426" y="122"/>
                    <a:pt x="2430" y="109"/>
                    <a:pt x="2424" y="103"/>
                  </a:cubicBezTo>
                  <a:cubicBezTo>
                    <a:pt x="2417" y="96"/>
                    <a:pt x="2415" y="97"/>
                    <a:pt x="2415" y="97"/>
                  </a:cubicBezTo>
                  <a:cubicBezTo>
                    <a:pt x="2415" y="97"/>
                    <a:pt x="2416" y="95"/>
                    <a:pt x="2419" y="95"/>
                  </a:cubicBezTo>
                  <a:cubicBezTo>
                    <a:pt x="2421" y="95"/>
                    <a:pt x="2424" y="97"/>
                    <a:pt x="2424" y="97"/>
                  </a:cubicBezTo>
                  <a:cubicBezTo>
                    <a:pt x="2424" y="97"/>
                    <a:pt x="2424" y="93"/>
                    <a:pt x="2421" y="91"/>
                  </a:cubicBezTo>
                  <a:cubicBezTo>
                    <a:pt x="2417" y="89"/>
                    <a:pt x="2414" y="87"/>
                    <a:pt x="2413" y="89"/>
                  </a:cubicBezTo>
                  <a:cubicBezTo>
                    <a:pt x="2411" y="90"/>
                    <a:pt x="2411" y="92"/>
                    <a:pt x="2409" y="92"/>
                  </a:cubicBezTo>
                  <a:cubicBezTo>
                    <a:pt x="2405" y="93"/>
                    <a:pt x="2405" y="88"/>
                    <a:pt x="2409" y="86"/>
                  </a:cubicBezTo>
                  <a:cubicBezTo>
                    <a:pt x="2412" y="84"/>
                    <a:pt x="2411" y="85"/>
                    <a:pt x="2413" y="85"/>
                  </a:cubicBezTo>
                  <a:cubicBezTo>
                    <a:pt x="2415" y="85"/>
                    <a:pt x="2418" y="86"/>
                    <a:pt x="2418" y="86"/>
                  </a:cubicBezTo>
                  <a:cubicBezTo>
                    <a:pt x="2418" y="86"/>
                    <a:pt x="2419" y="84"/>
                    <a:pt x="2415" y="80"/>
                  </a:cubicBezTo>
                  <a:cubicBezTo>
                    <a:pt x="2412" y="77"/>
                    <a:pt x="2412" y="78"/>
                    <a:pt x="2410" y="79"/>
                  </a:cubicBezTo>
                  <a:cubicBezTo>
                    <a:pt x="2409" y="80"/>
                    <a:pt x="2407" y="81"/>
                    <a:pt x="2406" y="79"/>
                  </a:cubicBezTo>
                  <a:cubicBezTo>
                    <a:pt x="2404" y="77"/>
                    <a:pt x="2406" y="75"/>
                    <a:pt x="2409" y="74"/>
                  </a:cubicBezTo>
                  <a:cubicBezTo>
                    <a:pt x="2412" y="74"/>
                    <a:pt x="2416" y="77"/>
                    <a:pt x="2416" y="77"/>
                  </a:cubicBezTo>
                  <a:cubicBezTo>
                    <a:pt x="2416" y="77"/>
                    <a:pt x="2414" y="76"/>
                    <a:pt x="2414" y="72"/>
                  </a:cubicBezTo>
                  <a:cubicBezTo>
                    <a:pt x="2414" y="68"/>
                    <a:pt x="2417" y="66"/>
                    <a:pt x="2420" y="66"/>
                  </a:cubicBezTo>
                  <a:cubicBezTo>
                    <a:pt x="2422" y="66"/>
                    <a:pt x="2424" y="67"/>
                    <a:pt x="2424" y="69"/>
                  </a:cubicBezTo>
                  <a:cubicBezTo>
                    <a:pt x="2424" y="71"/>
                    <a:pt x="2423" y="71"/>
                    <a:pt x="2421" y="71"/>
                  </a:cubicBezTo>
                  <a:cubicBezTo>
                    <a:pt x="2420" y="71"/>
                    <a:pt x="2417" y="70"/>
                    <a:pt x="2418" y="73"/>
                  </a:cubicBezTo>
                  <a:cubicBezTo>
                    <a:pt x="2420" y="76"/>
                    <a:pt x="2423" y="78"/>
                    <a:pt x="2424" y="78"/>
                  </a:cubicBezTo>
                  <a:cubicBezTo>
                    <a:pt x="2424" y="79"/>
                    <a:pt x="2423" y="75"/>
                    <a:pt x="2425" y="73"/>
                  </a:cubicBezTo>
                  <a:cubicBezTo>
                    <a:pt x="2427" y="71"/>
                    <a:pt x="2429" y="71"/>
                    <a:pt x="2430" y="72"/>
                  </a:cubicBezTo>
                  <a:cubicBezTo>
                    <a:pt x="2432" y="73"/>
                    <a:pt x="2433" y="77"/>
                    <a:pt x="2430" y="78"/>
                  </a:cubicBezTo>
                  <a:cubicBezTo>
                    <a:pt x="2426" y="78"/>
                    <a:pt x="2426" y="78"/>
                    <a:pt x="2427" y="80"/>
                  </a:cubicBezTo>
                  <a:cubicBezTo>
                    <a:pt x="2428" y="82"/>
                    <a:pt x="2432" y="84"/>
                    <a:pt x="2434" y="88"/>
                  </a:cubicBezTo>
                  <a:close/>
                  <a:moveTo>
                    <a:pt x="2444" y="80"/>
                  </a:moveTo>
                  <a:cubicBezTo>
                    <a:pt x="2445" y="84"/>
                    <a:pt x="2445" y="87"/>
                    <a:pt x="2446" y="89"/>
                  </a:cubicBezTo>
                  <a:cubicBezTo>
                    <a:pt x="2445" y="87"/>
                    <a:pt x="2444" y="84"/>
                    <a:pt x="2442" y="82"/>
                  </a:cubicBezTo>
                  <a:cubicBezTo>
                    <a:pt x="2440" y="78"/>
                    <a:pt x="2439" y="80"/>
                    <a:pt x="2438" y="80"/>
                  </a:cubicBezTo>
                  <a:cubicBezTo>
                    <a:pt x="2437" y="80"/>
                    <a:pt x="2436" y="82"/>
                    <a:pt x="2434" y="82"/>
                  </a:cubicBezTo>
                  <a:cubicBezTo>
                    <a:pt x="2433" y="82"/>
                    <a:pt x="2432" y="80"/>
                    <a:pt x="2432" y="78"/>
                  </a:cubicBezTo>
                  <a:cubicBezTo>
                    <a:pt x="2433" y="77"/>
                    <a:pt x="2434" y="75"/>
                    <a:pt x="2436" y="75"/>
                  </a:cubicBezTo>
                  <a:cubicBezTo>
                    <a:pt x="2438" y="75"/>
                    <a:pt x="2441" y="76"/>
                    <a:pt x="2441" y="76"/>
                  </a:cubicBezTo>
                  <a:cubicBezTo>
                    <a:pt x="2441" y="76"/>
                    <a:pt x="2441" y="73"/>
                    <a:pt x="2440" y="70"/>
                  </a:cubicBezTo>
                  <a:cubicBezTo>
                    <a:pt x="2438" y="68"/>
                    <a:pt x="2437" y="64"/>
                    <a:pt x="2434" y="61"/>
                  </a:cubicBezTo>
                  <a:cubicBezTo>
                    <a:pt x="2431" y="59"/>
                    <a:pt x="2430" y="59"/>
                    <a:pt x="2429" y="59"/>
                  </a:cubicBezTo>
                  <a:cubicBezTo>
                    <a:pt x="2429" y="59"/>
                    <a:pt x="2429" y="62"/>
                    <a:pt x="2428" y="63"/>
                  </a:cubicBezTo>
                  <a:cubicBezTo>
                    <a:pt x="2428" y="63"/>
                    <a:pt x="2425" y="64"/>
                    <a:pt x="2424" y="62"/>
                  </a:cubicBezTo>
                  <a:cubicBezTo>
                    <a:pt x="2422" y="59"/>
                    <a:pt x="2424" y="56"/>
                    <a:pt x="2426" y="55"/>
                  </a:cubicBezTo>
                  <a:cubicBezTo>
                    <a:pt x="2429" y="54"/>
                    <a:pt x="2432" y="55"/>
                    <a:pt x="2434" y="57"/>
                  </a:cubicBezTo>
                  <a:cubicBezTo>
                    <a:pt x="2436" y="60"/>
                    <a:pt x="2440" y="66"/>
                    <a:pt x="2440" y="66"/>
                  </a:cubicBezTo>
                  <a:cubicBezTo>
                    <a:pt x="2440" y="66"/>
                    <a:pt x="2442" y="55"/>
                    <a:pt x="2432" y="50"/>
                  </a:cubicBezTo>
                  <a:cubicBezTo>
                    <a:pt x="2426" y="47"/>
                    <a:pt x="2426" y="46"/>
                    <a:pt x="2423" y="48"/>
                  </a:cubicBezTo>
                  <a:cubicBezTo>
                    <a:pt x="2420" y="51"/>
                    <a:pt x="2416" y="49"/>
                    <a:pt x="2416" y="46"/>
                  </a:cubicBezTo>
                  <a:cubicBezTo>
                    <a:pt x="2417" y="43"/>
                    <a:pt x="2421" y="41"/>
                    <a:pt x="2423" y="42"/>
                  </a:cubicBezTo>
                  <a:cubicBezTo>
                    <a:pt x="2426" y="43"/>
                    <a:pt x="2428" y="43"/>
                    <a:pt x="2429" y="44"/>
                  </a:cubicBezTo>
                  <a:cubicBezTo>
                    <a:pt x="2431" y="45"/>
                    <a:pt x="2427" y="41"/>
                    <a:pt x="2421" y="41"/>
                  </a:cubicBezTo>
                  <a:cubicBezTo>
                    <a:pt x="2415" y="41"/>
                    <a:pt x="2411" y="46"/>
                    <a:pt x="2411" y="47"/>
                  </a:cubicBezTo>
                  <a:cubicBezTo>
                    <a:pt x="2410" y="49"/>
                    <a:pt x="2409" y="54"/>
                    <a:pt x="2410" y="55"/>
                  </a:cubicBezTo>
                  <a:cubicBezTo>
                    <a:pt x="2411" y="56"/>
                    <a:pt x="2413" y="56"/>
                    <a:pt x="2413" y="56"/>
                  </a:cubicBezTo>
                  <a:cubicBezTo>
                    <a:pt x="2414" y="55"/>
                    <a:pt x="2414" y="51"/>
                    <a:pt x="2417" y="51"/>
                  </a:cubicBezTo>
                  <a:cubicBezTo>
                    <a:pt x="2420" y="52"/>
                    <a:pt x="2420" y="57"/>
                    <a:pt x="2418" y="59"/>
                  </a:cubicBezTo>
                  <a:cubicBezTo>
                    <a:pt x="2416" y="61"/>
                    <a:pt x="2414" y="63"/>
                    <a:pt x="2409" y="61"/>
                  </a:cubicBezTo>
                  <a:cubicBezTo>
                    <a:pt x="2405" y="58"/>
                    <a:pt x="2406" y="53"/>
                    <a:pt x="2406" y="53"/>
                  </a:cubicBezTo>
                  <a:cubicBezTo>
                    <a:pt x="2406" y="53"/>
                    <a:pt x="2403" y="57"/>
                    <a:pt x="2399" y="55"/>
                  </a:cubicBezTo>
                  <a:cubicBezTo>
                    <a:pt x="2395" y="52"/>
                    <a:pt x="2398" y="51"/>
                    <a:pt x="2400" y="51"/>
                  </a:cubicBezTo>
                  <a:cubicBezTo>
                    <a:pt x="2402" y="51"/>
                    <a:pt x="2407" y="42"/>
                    <a:pt x="2413" y="40"/>
                  </a:cubicBezTo>
                  <a:cubicBezTo>
                    <a:pt x="2419" y="38"/>
                    <a:pt x="2425" y="39"/>
                    <a:pt x="2425" y="39"/>
                  </a:cubicBezTo>
                  <a:cubicBezTo>
                    <a:pt x="2425" y="39"/>
                    <a:pt x="2418" y="35"/>
                    <a:pt x="2416" y="35"/>
                  </a:cubicBezTo>
                  <a:cubicBezTo>
                    <a:pt x="2413" y="35"/>
                    <a:pt x="2410" y="34"/>
                    <a:pt x="2409" y="36"/>
                  </a:cubicBezTo>
                  <a:cubicBezTo>
                    <a:pt x="2407" y="38"/>
                    <a:pt x="2407" y="37"/>
                    <a:pt x="2409" y="38"/>
                  </a:cubicBezTo>
                  <a:cubicBezTo>
                    <a:pt x="2410" y="38"/>
                    <a:pt x="2409" y="42"/>
                    <a:pt x="2405" y="40"/>
                  </a:cubicBezTo>
                  <a:cubicBezTo>
                    <a:pt x="2402" y="38"/>
                    <a:pt x="2402" y="36"/>
                    <a:pt x="2403" y="35"/>
                  </a:cubicBezTo>
                  <a:cubicBezTo>
                    <a:pt x="2404" y="34"/>
                    <a:pt x="2406" y="32"/>
                    <a:pt x="2409" y="32"/>
                  </a:cubicBezTo>
                  <a:cubicBezTo>
                    <a:pt x="2411" y="32"/>
                    <a:pt x="2415" y="33"/>
                    <a:pt x="2415" y="33"/>
                  </a:cubicBezTo>
                  <a:cubicBezTo>
                    <a:pt x="2415" y="33"/>
                    <a:pt x="2414" y="32"/>
                    <a:pt x="2413" y="30"/>
                  </a:cubicBezTo>
                  <a:cubicBezTo>
                    <a:pt x="2413" y="28"/>
                    <a:pt x="2414" y="27"/>
                    <a:pt x="2414" y="27"/>
                  </a:cubicBezTo>
                  <a:cubicBezTo>
                    <a:pt x="2414" y="27"/>
                    <a:pt x="2414" y="28"/>
                    <a:pt x="2415" y="29"/>
                  </a:cubicBezTo>
                  <a:cubicBezTo>
                    <a:pt x="2416" y="30"/>
                    <a:pt x="2419" y="34"/>
                    <a:pt x="2422" y="35"/>
                  </a:cubicBezTo>
                  <a:cubicBezTo>
                    <a:pt x="2425" y="37"/>
                    <a:pt x="2434" y="44"/>
                    <a:pt x="2438" y="49"/>
                  </a:cubicBezTo>
                  <a:cubicBezTo>
                    <a:pt x="2443" y="55"/>
                    <a:pt x="2445" y="63"/>
                    <a:pt x="2445" y="69"/>
                  </a:cubicBezTo>
                  <a:cubicBezTo>
                    <a:pt x="2445" y="75"/>
                    <a:pt x="2443" y="76"/>
                    <a:pt x="2444" y="80"/>
                  </a:cubicBezTo>
                  <a:close/>
                  <a:moveTo>
                    <a:pt x="2446" y="89"/>
                  </a:moveTo>
                  <a:cubicBezTo>
                    <a:pt x="2446" y="89"/>
                    <a:pt x="2446" y="89"/>
                    <a:pt x="2446" y="89"/>
                  </a:cubicBezTo>
                  <a:cubicBezTo>
                    <a:pt x="2446" y="89"/>
                    <a:pt x="2446" y="89"/>
                    <a:pt x="2446" y="89"/>
                  </a:cubicBezTo>
                  <a:close/>
                  <a:moveTo>
                    <a:pt x="2429" y="37"/>
                  </a:moveTo>
                  <a:cubicBezTo>
                    <a:pt x="2429" y="37"/>
                    <a:pt x="2425" y="25"/>
                    <a:pt x="2417" y="20"/>
                  </a:cubicBezTo>
                  <a:cubicBezTo>
                    <a:pt x="2414" y="18"/>
                    <a:pt x="2410" y="19"/>
                    <a:pt x="2405" y="18"/>
                  </a:cubicBezTo>
                  <a:cubicBezTo>
                    <a:pt x="2400" y="18"/>
                    <a:pt x="2396" y="20"/>
                    <a:pt x="2396" y="20"/>
                  </a:cubicBezTo>
                  <a:cubicBezTo>
                    <a:pt x="2396" y="20"/>
                    <a:pt x="2398" y="22"/>
                    <a:pt x="2401" y="22"/>
                  </a:cubicBezTo>
                  <a:cubicBezTo>
                    <a:pt x="2404" y="22"/>
                    <a:pt x="2410" y="21"/>
                    <a:pt x="2410" y="21"/>
                  </a:cubicBezTo>
                  <a:cubicBezTo>
                    <a:pt x="2410" y="21"/>
                    <a:pt x="2408" y="22"/>
                    <a:pt x="2407" y="23"/>
                  </a:cubicBezTo>
                  <a:cubicBezTo>
                    <a:pt x="2405" y="24"/>
                    <a:pt x="2403" y="25"/>
                    <a:pt x="2400" y="25"/>
                  </a:cubicBezTo>
                  <a:cubicBezTo>
                    <a:pt x="2398" y="25"/>
                    <a:pt x="2394" y="23"/>
                    <a:pt x="2394" y="23"/>
                  </a:cubicBezTo>
                  <a:cubicBezTo>
                    <a:pt x="2394" y="23"/>
                    <a:pt x="2395" y="25"/>
                    <a:pt x="2394" y="26"/>
                  </a:cubicBezTo>
                  <a:cubicBezTo>
                    <a:pt x="2392" y="28"/>
                    <a:pt x="2390" y="28"/>
                    <a:pt x="2389" y="25"/>
                  </a:cubicBezTo>
                  <a:cubicBezTo>
                    <a:pt x="2388" y="21"/>
                    <a:pt x="2390" y="22"/>
                    <a:pt x="2392" y="19"/>
                  </a:cubicBezTo>
                  <a:cubicBezTo>
                    <a:pt x="2393" y="17"/>
                    <a:pt x="2396" y="16"/>
                    <a:pt x="2400" y="15"/>
                  </a:cubicBezTo>
                  <a:cubicBezTo>
                    <a:pt x="2404" y="15"/>
                    <a:pt x="2408" y="16"/>
                    <a:pt x="2408" y="16"/>
                  </a:cubicBezTo>
                  <a:cubicBezTo>
                    <a:pt x="2408" y="16"/>
                    <a:pt x="2403" y="13"/>
                    <a:pt x="2400" y="12"/>
                  </a:cubicBezTo>
                  <a:cubicBezTo>
                    <a:pt x="2397" y="11"/>
                    <a:pt x="2396" y="11"/>
                    <a:pt x="2393" y="11"/>
                  </a:cubicBezTo>
                  <a:cubicBezTo>
                    <a:pt x="2390" y="11"/>
                    <a:pt x="2385" y="13"/>
                    <a:pt x="2383" y="17"/>
                  </a:cubicBezTo>
                  <a:cubicBezTo>
                    <a:pt x="2380" y="20"/>
                    <a:pt x="2382" y="23"/>
                    <a:pt x="2384" y="23"/>
                  </a:cubicBezTo>
                  <a:cubicBezTo>
                    <a:pt x="2385" y="23"/>
                    <a:pt x="2387" y="25"/>
                    <a:pt x="2386" y="27"/>
                  </a:cubicBezTo>
                  <a:cubicBezTo>
                    <a:pt x="2385" y="29"/>
                    <a:pt x="2382" y="30"/>
                    <a:pt x="2379" y="30"/>
                  </a:cubicBezTo>
                  <a:cubicBezTo>
                    <a:pt x="2377" y="30"/>
                    <a:pt x="2374" y="28"/>
                    <a:pt x="2372" y="26"/>
                  </a:cubicBezTo>
                  <a:cubicBezTo>
                    <a:pt x="2370" y="24"/>
                    <a:pt x="2370" y="22"/>
                    <a:pt x="2370" y="21"/>
                  </a:cubicBezTo>
                  <a:cubicBezTo>
                    <a:pt x="2370" y="19"/>
                    <a:pt x="2372" y="17"/>
                    <a:pt x="2372" y="17"/>
                  </a:cubicBezTo>
                  <a:cubicBezTo>
                    <a:pt x="2372" y="17"/>
                    <a:pt x="2370" y="18"/>
                    <a:pt x="2369" y="15"/>
                  </a:cubicBezTo>
                  <a:cubicBezTo>
                    <a:pt x="2368" y="13"/>
                    <a:pt x="2369" y="11"/>
                    <a:pt x="2371" y="8"/>
                  </a:cubicBezTo>
                  <a:cubicBezTo>
                    <a:pt x="2373" y="5"/>
                    <a:pt x="2375" y="8"/>
                    <a:pt x="2374" y="10"/>
                  </a:cubicBezTo>
                  <a:cubicBezTo>
                    <a:pt x="2373" y="11"/>
                    <a:pt x="2374" y="12"/>
                    <a:pt x="2376" y="13"/>
                  </a:cubicBezTo>
                  <a:cubicBezTo>
                    <a:pt x="2378" y="13"/>
                    <a:pt x="2379" y="13"/>
                    <a:pt x="2379" y="13"/>
                  </a:cubicBezTo>
                  <a:cubicBezTo>
                    <a:pt x="2379" y="13"/>
                    <a:pt x="2379" y="14"/>
                    <a:pt x="2378" y="16"/>
                  </a:cubicBezTo>
                  <a:cubicBezTo>
                    <a:pt x="2377" y="18"/>
                    <a:pt x="2377" y="19"/>
                    <a:pt x="2377" y="22"/>
                  </a:cubicBezTo>
                  <a:cubicBezTo>
                    <a:pt x="2378" y="25"/>
                    <a:pt x="2380" y="24"/>
                    <a:pt x="2379" y="21"/>
                  </a:cubicBezTo>
                  <a:cubicBezTo>
                    <a:pt x="2379" y="18"/>
                    <a:pt x="2380" y="16"/>
                    <a:pt x="2382" y="13"/>
                  </a:cubicBezTo>
                  <a:cubicBezTo>
                    <a:pt x="2385" y="11"/>
                    <a:pt x="2392" y="10"/>
                    <a:pt x="2395" y="9"/>
                  </a:cubicBezTo>
                  <a:cubicBezTo>
                    <a:pt x="2399" y="9"/>
                    <a:pt x="2405" y="12"/>
                    <a:pt x="2405" y="12"/>
                  </a:cubicBezTo>
                  <a:cubicBezTo>
                    <a:pt x="2405" y="12"/>
                    <a:pt x="2398" y="8"/>
                    <a:pt x="2394" y="8"/>
                  </a:cubicBezTo>
                  <a:cubicBezTo>
                    <a:pt x="2389" y="8"/>
                    <a:pt x="2386" y="9"/>
                    <a:pt x="2384" y="9"/>
                  </a:cubicBezTo>
                  <a:cubicBezTo>
                    <a:pt x="2381" y="10"/>
                    <a:pt x="2376" y="13"/>
                    <a:pt x="2379" y="11"/>
                  </a:cubicBezTo>
                  <a:cubicBezTo>
                    <a:pt x="2381" y="9"/>
                    <a:pt x="2384" y="6"/>
                    <a:pt x="2394" y="5"/>
                  </a:cubicBezTo>
                  <a:cubicBezTo>
                    <a:pt x="2401" y="5"/>
                    <a:pt x="2409" y="9"/>
                    <a:pt x="2416" y="15"/>
                  </a:cubicBezTo>
                  <a:cubicBezTo>
                    <a:pt x="2427" y="24"/>
                    <a:pt x="2429" y="37"/>
                    <a:pt x="2429" y="37"/>
                  </a:cubicBezTo>
                  <a:close/>
                  <a:moveTo>
                    <a:pt x="2367" y="2"/>
                  </a:moveTo>
                  <a:cubicBezTo>
                    <a:pt x="2375" y="2"/>
                    <a:pt x="2375" y="2"/>
                    <a:pt x="2375" y="2"/>
                  </a:cubicBezTo>
                  <a:cubicBezTo>
                    <a:pt x="2373" y="3"/>
                    <a:pt x="2372" y="3"/>
                    <a:pt x="2371" y="4"/>
                  </a:cubicBezTo>
                  <a:cubicBezTo>
                    <a:pt x="2371" y="4"/>
                    <a:pt x="2367" y="8"/>
                    <a:pt x="2365" y="10"/>
                  </a:cubicBezTo>
                  <a:cubicBezTo>
                    <a:pt x="2363" y="13"/>
                    <a:pt x="2361" y="14"/>
                    <a:pt x="2358" y="15"/>
                  </a:cubicBezTo>
                  <a:cubicBezTo>
                    <a:pt x="2356" y="16"/>
                    <a:pt x="2351" y="17"/>
                    <a:pt x="2351" y="15"/>
                  </a:cubicBezTo>
                  <a:cubicBezTo>
                    <a:pt x="2350" y="13"/>
                    <a:pt x="2351" y="8"/>
                    <a:pt x="2354" y="5"/>
                  </a:cubicBezTo>
                  <a:cubicBezTo>
                    <a:pt x="2355" y="4"/>
                    <a:pt x="2356" y="3"/>
                    <a:pt x="2357" y="2"/>
                  </a:cubicBezTo>
                  <a:cubicBezTo>
                    <a:pt x="2363" y="2"/>
                    <a:pt x="2363" y="2"/>
                    <a:pt x="2363" y="2"/>
                  </a:cubicBezTo>
                  <a:cubicBezTo>
                    <a:pt x="2362" y="3"/>
                    <a:pt x="2361" y="4"/>
                    <a:pt x="2360" y="5"/>
                  </a:cubicBezTo>
                  <a:cubicBezTo>
                    <a:pt x="2354" y="11"/>
                    <a:pt x="2355" y="14"/>
                    <a:pt x="2361" y="8"/>
                  </a:cubicBezTo>
                  <a:cubicBezTo>
                    <a:pt x="2364" y="5"/>
                    <a:pt x="2366" y="4"/>
                    <a:pt x="2367" y="2"/>
                  </a:cubicBezTo>
                  <a:close/>
                  <a:moveTo>
                    <a:pt x="2514" y="127"/>
                  </a:moveTo>
                  <a:cubicBezTo>
                    <a:pt x="2513" y="128"/>
                    <a:pt x="2509" y="129"/>
                    <a:pt x="2508" y="127"/>
                  </a:cubicBezTo>
                  <a:cubicBezTo>
                    <a:pt x="2507" y="126"/>
                    <a:pt x="2504" y="139"/>
                    <a:pt x="2494" y="139"/>
                  </a:cubicBezTo>
                  <a:cubicBezTo>
                    <a:pt x="2485" y="139"/>
                    <a:pt x="2483" y="137"/>
                    <a:pt x="2484" y="138"/>
                  </a:cubicBezTo>
                  <a:cubicBezTo>
                    <a:pt x="2486" y="142"/>
                    <a:pt x="2491" y="142"/>
                    <a:pt x="2487" y="144"/>
                  </a:cubicBezTo>
                  <a:cubicBezTo>
                    <a:pt x="2484" y="145"/>
                    <a:pt x="2478" y="141"/>
                    <a:pt x="2478" y="138"/>
                  </a:cubicBezTo>
                  <a:cubicBezTo>
                    <a:pt x="2478" y="136"/>
                    <a:pt x="2480" y="137"/>
                    <a:pt x="2476" y="134"/>
                  </a:cubicBezTo>
                  <a:cubicBezTo>
                    <a:pt x="2472" y="132"/>
                    <a:pt x="2453" y="117"/>
                    <a:pt x="2453" y="96"/>
                  </a:cubicBezTo>
                  <a:cubicBezTo>
                    <a:pt x="2453" y="89"/>
                    <a:pt x="2455" y="85"/>
                    <a:pt x="2458" y="85"/>
                  </a:cubicBezTo>
                  <a:cubicBezTo>
                    <a:pt x="2461" y="85"/>
                    <a:pt x="2460" y="88"/>
                    <a:pt x="2458" y="90"/>
                  </a:cubicBezTo>
                  <a:cubicBezTo>
                    <a:pt x="2455" y="92"/>
                    <a:pt x="2454" y="108"/>
                    <a:pt x="2466" y="122"/>
                  </a:cubicBezTo>
                  <a:cubicBezTo>
                    <a:pt x="2479" y="136"/>
                    <a:pt x="2484" y="136"/>
                    <a:pt x="2491" y="136"/>
                  </a:cubicBezTo>
                  <a:cubicBezTo>
                    <a:pt x="2499" y="136"/>
                    <a:pt x="2504" y="129"/>
                    <a:pt x="2505" y="126"/>
                  </a:cubicBezTo>
                  <a:cubicBezTo>
                    <a:pt x="2505" y="123"/>
                    <a:pt x="2503" y="124"/>
                    <a:pt x="2503" y="124"/>
                  </a:cubicBezTo>
                  <a:cubicBezTo>
                    <a:pt x="2500" y="124"/>
                    <a:pt x="2496" y="122"/>
                    <a:pt x="2497" y="119"/>
                  </a:cubicBezTo>
                  <a:cubicBezTo>
                    <a:pt x="2497" y="116"/>
                    <a:pt x="2507" y="113"/>
                    <a:pt x="2508" y="122"/>
                  </a:cubicBezTo>
                  <a:cubicBezTo>
                    <a:pt x="2508" y="123"/>
                    <a:pt x="2509" y="122"/>
                    <a:pt x="2512" y="122"/>
                  </a:cubicBezTo>
                  <a:cubicBezTo>
                    <a:pt x="2514" y="123"/>
                    <a:pt x="2515" y="126"/>
                    <a:pt x="2514" y="127"/>
                  </a:cubicBezTo>
                  <a:close/>
                  <a:moveTo>
                    <a:pt x="2494" y="115"/>
                  </a:moveTo>
                  <a:cubicBezTo>
                    <a:pt x="2495" y="116"/>
                    <a:pt x="2493" y="117"/>
                    <a:pt x="2489" y="119"/>
                  </a:cubicBezTo>
                  <a:cubicBezTo>
                    <a:pt x="2486" y="121"/>
                    <a:pt x="2484" y="123"/>
                    <a:pt x="2485" y="128"/>
                  </a:cubicBezTo>
                  <a:cubicBezTo>
                    <a:pt x="2485" y="133"/>
                    <a:pt x="2489" y="133"/>
                    <a:pt x="2489" y="133"/>
                  </a:cubicBezTo>
                  <a:cubicBezTo>
                    <a:pt x="2489" y="133"/>
                    <a:pt x="2487" y="135"/>
                    <a:pt x="2482" y="128"/>
                  </a:cubicBezTo>
                  <a:cubicBezTo>
                    <a:pt x="2477" y="121"/>
                    <a:pt x="2482" y="111"/>
                    <a:pt x="2482" y="111"/>
                  </a:cubicBezTo>
                  <a:cubicBezTo>
                    <a:pt x="2481" y="111"/>
                    <a:pt x="2477" y="115"/>
                    <a:pt x="2477" y="119"/>
                  </a:cubicBezTo>
                  <a:cubicBezTo>
                    <a:pt x="2477" y="126"/>
                    <a:pt x="2483" y="133"/>
                    <a:pt x="2479" y="130"/>
                  </a:cubicBezTo>
                  <a:cubicBezTo>
                    <a:pt x="2475" y="127"/>
                    <a:pt x="2474" y="124"/>
                    <a:pt x="2474" y="116"/>
                  </a:cubicBezTo>
                  <a:cubicBezTo>
                    <a:pt x="2474" y="107"/>
                    <a:pt x="2479" y="103"/>
                    <a:pt x="2482" y="103"/>
                  </a:cubicBezTo>
                  <a:cubicBezTo>
                    <a:pt x="2483" y="103"/>
                    <a:pt x="2481" y="108"/>
                    <a:pt x="2480" y="110"/>
                  </a:cubicBezTo>
                  <a:cubicBezTo>
                    <a:pt x="2482" y="106"/>
                    <a:pt x="2490" y="101"/>
                    <a:pt x="2493" y="102"/>
                  </a:cubicBezTo>
                  <a:cubicBezTo>
                    <a:pt x="2494" y="103"/>
                    <a:pt x="2490" y="107"/>
                    <a:pt x="2486" y="110"/>
                  </a:cubicBezTo>
                  <a:cubicBezTo>
                    <a:pt x="2481" y="113"/>
                    <a:pt x="2483" y="123"/>
                    <a:pt x="2483" y="123"/>
                  </a:cubicBezTo>
                  <a:cubicBezTo>
                    <a:pt x="2485" y="116"/>
                    <a:pt x="2491" y="113"/>
                    <a:pt x="2494" y="115"/>
                  </a:cubicBezTo>
                  <a:close/>
                  <a:moveTo>
                    <a:pt x="2490" y="79"/>
                  </a:moveTo>
                  <a:cubicBezTo>
                    <a:pt x="2489" y="81"/>
                    <a:pt x="2487" y="80"/>
                    <a:pt x="2485" y="79"/>
                  </a:cubicBezTo>
                  <a:cubicBezTo>
                    <a:pt x="2484" y="78"/>
                    <a:pt x="2484" y="77"/>
                    <a:pt x="2480" y="80"/>
                  </a:cubicBezTo>
                  <a:cubicBezTo>
                    <a:pt x="2477" y="84"/>
                    <a:pt x="2478" y="86"/>
                    <a:pt x="2478" y="86"/>
                  </a:cubicBezTo>
                  <a:cubicBezTo>
                    <a:pt x="2478" y="86"/>
                    <a:pt x="2480" y="85"/>
                    <a:pt x="2483" y="85"/>
                  </a:cubicBezTo>
                  <a:cubicBezTo>
                    <a:pt x="2485" y="85"/>
                    <a:pt x="2484" y="84"/>
                    <a:pt x="2487" y="86"/>
                  </a:cubicBezTo>
                  <a:cubicBezTo>
                    <a:pt x="2490" y="88"/>
                    <a:pt x="2491" y="93"/>
                    <a:pt x="2487" y="92"/>
                  </a:cubicBezTo>
                  <a:cubicBezTo>
                    <a:pt x="2485" y="92"/>
                    <a:pt x="2485" y="90"/>
                    <a:pt x="2483" y="89"/>
                  </a:cubicBezTo>
                  <a:cubicBezTo>
                    <a:pt x="2482" y="87"/>
                    <a:pt x="2478" y="89"/>
                    <a:pt x="2475" y="91"/>
                  </a:cubicBezTo>
                  <a:cubicBezTo>
                    <a:pt x="2472" y="93"/>
                    <a:pt x="2472" y="97"/>
                    <a:pt x="2472" y="97"/>
                  </a:cubicBezTo>
                  <a:cubicBezTo>
                    <a:pt x="2472" y="97"/>
                    <a:pt x="2474" y="95"/>
                    <a:pt x="2477" y="95"/>
                  </a:cubicBezTo>
                  <a:cubicBezTo>
                    <a:pt x="2479" y="95"/>
                    <a:pt x="2481" y="97"/>
                    <a:pt x="2481" y="97"/>
                  </a:cubicBezTo>
                  <a:cubicBezTo>
                    <a:pt x="2481" y="97"/>
                    <a:pt x="2478" y="96"/>
                    <a:pt x="2472" y="103"/>
                  </a:cubicBezTo>
                  <a:cubicBezTo>
                    <a:pt x="2465" y="109"/>
                    <a:pt x="2470" y="122"/>
                    <a:pt x="2470" y="122"/>
                  </a:cubicBezTo>
                  <a:cubicBezTo>
                    <a:pt x="2470" y="122"/>
                    <a:pt x="2468" y="117"/>
                    <a:pt x="2467" y="113"/>
                  </a:cubicBezTo>
                  <a:cubicBezTo>
                    <a:pt x="2467" y="109"/>
                    <a:pt x="2467" y="101"/>
                    <a:pt x="2468" y="95"/>
                  </a:cubicBezTo>
                  <a:cubicBezTo>
                    <a:pt x="2469" y="89"/>
                    <a:pt x="2471" y="86"/>
                    <a:pt x="2471" y="86"/>
                  </a:cubicBezTo>
                  <a:cubicBezTo>
                    <a:pt x="2471" y="86"/>
                    <a:pt x="2468" y="89"/>
                    <a:pt x="2466" y="94"/>
                  </a:cubicBezTo>
                  <a:cubicBezTo>
                    <a:pt x="2463" y="99"/>
                    <a:pt x="2463" y="100"/>
                    <a:pt x="2464" y="107"/>
                  </a:cubicBezTo>
                  <a:cubicBezTo>
                    <a:pt x="2464" y="114"/>
                    <a:pt x="2464" y="113"/>
                    <a:pt x="2462" y="106"/>
                  </a:cubicBezTo>
                  <a:cubicBezTo>
                    <a:pt x="2460" y="100"/>
                    <a:pt x="2461" y="92"/>
                    <a:pt x="2462" y="88"/>
                  </a:cubicBezTo>
                  <a:cubicBezTo>
                    <a:pt x="2463" y="84"/>
                    <a:pt x="2468" y="82"/>
                    <a:pt x="2469" y="80"/>
                  </a:cubicBezTo>
                  <a:cubicBezTo>
                    <a:pt x="2470" y="78"/>
                    <a:pt x="2470" y="78"/>
                    <a:pt x="2466" y="78"/>
                  </a:cubicBezTo>
                  <a:cubicBezTo>
                    <a:pt x="2462" y="77"/>
                    <a:pt x="2464" y="73"/>
                    <a:pt x="2466" y="72"/>
                  </a:cubicBezTo>
                  <a:cubicBezTo>
                    <a:pt x="2467" y="71"/>
                    <a:pt x="2469" y="71"/>
                    <a:pt x="2471" y="73"/>
                  </a:cubicBezTo>
                  <a:cubicBezTo>
                    <a:pt x="2473" y="75"/>
                    <a:pt x="2471" y="79"/>
                    <a:pt x="2472" y="78"/>
                  </a:cubicBezTo>
                  <a:cubicBezTo>
                    <a:pt x="2473" y="78"/>
                    <a:pt x="2476" y="76"/>
                    <a:pt x="2477" y="73"/>
                  </a:cubicBezTo>
                  <a:cubicBezTo>
                    <a:pt x="2479" y="70"/>
                    <a:pt x="2476" y="71"/>
                    <a:pt x="2475" y="71"/>
                  </a:cubicBezTo>
                  <a:cubicBezTo>
                    <a:pt x="2473" y="71"/>
                    <a:pt x="2472" y="71"/>
                    <a:pt x="2472" y="69"/>
                  </a:cubicBezTo>
                  <a:cubicBezTo>
                    <a:pt x="2472" y="67"/>
                    <a:pt x="2474" y="66"/>
                    <a:pt x="2476" y="66"/>
                  </a:cubicBezTo>
                  <a:cubicBezTo>
                    <a:pt x="2479" y="66"/>
                    <a:pt x="2482" y="68"/>
                    <a:pt x="2482" y="72"/>
                  </a:cubicBezTo>
                  <a:cubicBezTo>
                    <a:pt x="2482" y="76"/>
                    <a:pt x="2480" y="77"/>
                    <a:pt x="2480" y="77"/>
                  </a:cubicBezTo>
                  <a:cubicBezTo>
                    <a:pt x="2480" y="77"/>
                    <a:pt x="2484" y="74"/>
                    <a:pt x="2487" y="74"/>
                  </a:cubicBezTo>
                  <a:cubicBezTo>
                    <a:pt x="2490" y="75"/>
                    <a:pt x="2491" y="77"/>
                    <a:pt x="2490" y="79"/>
                  </a:cubicBezTo>
                  <a:close/>
                  <a:moveTo>
                    <a:pt x="2449" y="89"/>
                  </a:moveTo>
                  <a:cubicBezTo>
                    <a:pt x="2449" y="89"/>
                    <a:pt x="2449" y="89"/>
                    <a:pt x="2449" y="89"/>
                  </a:cubicBezTo>
                  <a:cubicBezTo>
                    <a:pt x="2449" y="89"/>
                    <a:pt x="2449" y="89"/>
                    <a:pt x="2449" y="89"/>
                  </a:cubicBezTo>
                  <a:close/>
                  <a:moveTo>
                    <a:pt x="2496" y="55"/>
                  </a:moveTo>
                  <a:cubicBezTo>
                    <a:pt x="2493" y="57"/>
                    <a:pt x="2489" y="53"/>
                    <a:pt x="2489" y="53"/>
                  </a:cubicBezTo>
                  <a:cubicBezTo>
                    <a:pt x="2489" y="53"/>
                    <a:pt x="2490" y="58"/>
                    <a:pt x="2486" y="61"/>
                  </a:cubicBezTo>
                  <a:cubicBezTo>
                    <a:pt x="2481" y="63"/>
                    <a:pt x="2479" y="61"/>
                    <a:pt x="2477" y="59"/>
                  </a:cubicBezTo>
                  <a:cubicBezTo>
                    <a:pt x="2475" y="57"/>
                    <a:pt x="2476" y="52"/>
                    <a:pt x="2478" y="51"/>
                  </a:cubicBezTo>
                  <a:cubicBezTo>
                    <a:pt x="2481" y="51"/>
                    <a:pt x="2481" y="55"/>
                    <a:pt x="2482" y="56"/>
                  </a:cubicBezTo>
                  <a:cubicBezTo>
                    <a:pt x="2482" y="56"/>
                    <a:pt x="2484" y="56"/>
                    <a:pt x="2485" y="55"/>
                  </a:cubicBezTo>
                  <a:cubicBezTo>
                    <a:pt x="2486" y="54"/>
                    <a:pt x="2485" y="49"/>
                    <a:pt x="2484" y="47"/>
                  </a:cubicBezTo>
                  <a:cubicBezTo>
                    <a:pt x="2484" y="46"/>
                    <a:pt x="2480" y="41"/>
                    <a:pt x="2474" y="41"/>
                  </a:cubicBezTo>
                  <a:cubicBezTo>
                    <a:pt x="2468" y="41"/>
                    <a:pt x="2465" y="45"/>
                    <a:pt x="2466" y="44"/>
                  </a:cubicBezTo>
                  <a:cubicBezTo>
                    <a:pt x="2467" y="43"/>
                    <a:pt x="2469" y="43"/>
                    <a:pt x="2472" y="42"/>
                  </a:cubicBezTo>
                  <a:cubicBezTo>
                    <a:pt x="2474" y="41"/>
                    <a:pt x="2478" y="43"/>
                    <a:pt x="2479" y="46"/>
                  </a:cubicBezTo>
                  <a:cubicBezTo>
                    <a:pt x="2479" y="49"/>
                    <a:pt x="2475" y="51"/>
                    <a:pt x="2472" y="48"/>
                  </a:cubicBezTo>
                  <a:cubicBezTo>
                    <a:pt x="2470" y="46"/>
                    <a:pt x="2469" y="47"/>
                    <a:pt x="2464" y="50"/>
                  </a:cubicBezTo>
                  <a:cubicBezTo>
                    <a:pt x="2454" y="55"/>
                    <a:pt x="2455" y="66"/>
                    <a:pt x="2455" y="66"/>
                  </a:cubicBezTo>
                  <a:cubicBezTo>
                    <a:pt x="2455" y="66"/>
                    <a:pt x="2459" y="60"/>
                    <a:pt x="2461" y="57"/>
                  </a:cubicBezTo>
                  <a:cubicBezTo>
                    <a:pt x="2463" y="55"/>
                    <a:pt x="2466" y="54"/>
                    <a:pt x="2469" y="55"/>
                  </a:cubicBezTo>
                  <a:cubicBezTo>
                    <a:pt x="2471" y="56"/>
                    <a:pt x="2473" y="59"/>
                    <a:pt x="2471" y="62"/>
                  </a:cubicBezTo>
                  <a:cubicBezTo>
                    <a:pt x="2470" y="64"/>
                    <a:pt x="2467" y="63"/>
                    <a:pt x="2467" y="63"/>
                  </a:cubicBezTo>
                  <a:cubicBezTo>
                    <a:pt x="2466" y="62"/>
                    <a:pt x="2466" y="59"/>
                    <a:pt x="2466" y="59"/>
                  </a:cubicBezTo>
                  <a:cubicBezTo>
                    <a:pt x="2465" y="59"/>
                    <a:pt x="2464" y="59"/>
                    <a:pt x="2461" y="61"/>
                  </a:cubicBezTo>
                  <a:cubicBezTo>
                    <a:pt x="2458" y="64"/>
                    <a:pt x="2457" y="68"/>
                    <a:pt x="2455" y="70"/>
                  </a:cubicBezTo>
                  <a:cubicBezTo>
                    <a:pt x="2454" y="73"/>
                    <a:pt x="2454" y="76"/>
                    <a:pt x="2454" y="76"/>
                  </a:cubicBezTo>
                  <a:cubicBezTo>
                    <a:pt x="2454" y="76"/>
                    <a:pt x="2458" y="75"/>
                    <a:pt x="2459" y="75"/>
                  </a:cubicBezTo>
                  <a:cubicBezTo>
                    <a:pt x="2461" y="75"/>
                    <a:pt x="2462" y="77"/>
                    <a:pt x="2463" y="78"/>
                  </a:cubicBezTo>
                  <a:cubicBezTo>
                    <a:pt x="2463" y="80"/>
                    <a:pt x="2462" y="82"/>
                    <a:pt x="2461" y="82"/>
                  </a:cubicBezTo>
                  <a:cubicBezTo>
                    <a:pt x="2459" y="82"/>
                    <a:pt x="2458" y="80"/>
                    <a:pt x="2457" y="80"/>
                  </a:cubicBezTo>
                  <a:cubicBezTo>
                    <a:pt x="2456" y="80"/>
                    <a:pt x="2455" y="78"/>
                    <a:pt x="2453" y="82"/>
                  </a:cubicBezTo>
                  <a:cubicBezTo>
                    <a:pt x="2451" y="84"/>
                    <a:pt x="2450" y="87"/>
                    <a:pt x="2449" y="89"/>
                  </a:cubicBezTo>
                  <a:cubicBezTo>
                    <a:pt x="2450" y="87"/>
                    <a:pt x="2450" y="84"/>
                    <a:pt x="2451" y="80"/>
                  </a:cubicBezTo>
                  <a:cubicBezTo>
                    <a:pt x="2452" y="76"/>
                    <a:pt x="2450" y="75"/>
                    <a:pt x="2450" y="69"/>
                  </a:cubicBezTo>
                  <a:cubicBezTo>
                    <a:pt x="2450" y="63"/>
                    <a:pt x="2453" y="55"/>
                    <a:pt x="2457" y="49"/>
                  </a:cubicBezTo>
                  <a:cubicBezTo>
                    <a:pt x="2461" y="44"/>
                    <a:pt x="2470" y="37"/>
                    <a:pt x="2473" y="35"/>
                  </a:cubicBezTo>
                  <a:cubicBezTo>
                    <a:pt x="2476" y="34"/>
                    <a:pt x="2479" y="30"/>
                    <a:pt x="2480" y="29"/>
                  </a:cubicBezTo>
                  <a:cubicBezTo>
                    <a:pt x="2481" y="28"/>
                    <a:pt x="2481" y="27"/>
                    <a:pt x="2481" y="27"/>
                  </a:cubicBezTo>
                  <a:cubicBezTo>
                    <a:pt x="2481" y="27"/>
                    <a:pt x="2482" y="28"/>
                    <a:pt x="2482" y="30"/>
                  </a:cubicBezTo>
                  <a:cubicBezTo>
                    <a:pt x="2481" y="32"/>
                    <a:pt x="2480" y="33"/>
                    <a:pt x="2480" y="33"/>
                  </a:cubicBezTo>
                  <a:cubicBezTo>
                    <a:pt x="2480" y="33"/>
                    <a:pt x="2484" y="32"/>
                    <a:pt x="2487" y="32"/>
                  </a:cubicBezTo>
                  <a:cubicBezTo>
                    <a:pt x="2489" y="32"/>
                    <a:pt x="2491" y="34"/>
                    <a:pt x="2492" y="35"/>
                  </a:cubicBezTo>
                  <a:cubicBezTo>
                    <a:pt x="2493" y="36"/>
                    <a:pt x="2493" y="38"/>
                    <a:pt x="2490" y="40"/>
                  </a:cubicBezTo>
                  <a:cubicBezTo>
                    <a:pt x="2486" y="42"/>
                    <a:pt x="2485" y="38"/>
                    <a:pt x="2487" y="38"/>
                  </a:cubicBezTo>
                  <a:cubicBezTo>
                    <a:pt x="2488" y="37"/>
                    <a:pt x="2488" y="38"/>
                    <a:pt x="2487" y="36"/>
                  </a:cubicBezTo>
                  <a:cubicBezTo>
                    <a:pt x="2485" y="34"/>
                    <a:pt x="2482" y="35"/>
                    <a:pt x="2479" y="35"/>
                  </a:cubicBezTo>
                  <a:cubicBezTo>
                    <a:pt x="2477" y="35"/>
                    <a:pt x="2471" y="39"/>
                    <a:pt x="2471" y="39"/>
                  </a:cubicBezTo>
                  <a:cubicBezTo>
                    <a:pt x="2471" y="39"/>
                    <a:pt x="2476" y="38"/>
                    <a:pt x="2482" y="40"/>
                  </a:cubicBezTo>
                  <a:cubicBezTo>
                    <a:pt x="2488" y="42"/>
                    <a:pt x="2493" y="51"/>
                    <a:pt x="2495" y="51"/>
                  </a:cubicBezTo>
                  <a:cubicBezTo>
                    <a:pt x="2497" y="51"/>
                    <a:pt x="2500" y="52"/>
                    <a:pt x="2496" y="55"/>
                  </a:cubicBezTo>
                  <a:close/>
                  <a:moveTo>
                    <a:pt x="2524" y="8"/>
                  </a:moveTo>
                  <a:cubicBezTo>
                    <a:pt x="2526" y="11"/>
                    <a:pt x="2528" y="13"/>
                    <a:pt x="2526" y="15"/>
                  </a:cubicBezTo>
                  <a:cubicBezTo>
                    <a:pt x="2525" y="18"/>
                    <a:pt x="2523" y="17"/>
                    <a:pt x="2523" y="17"/>
                  </a:cubicBezTo>
                  <a:cubicBezTo>
                    <a:pt x="2523" y="17"/>
                    <a:pt x="2526" y="19"/>
                    <a:pt x="2525" y="21"/>
                  </a:cubicBezTo>
                  <a:cubicBezTo>
                    <a:pt x="2525" y="22"/>
                    <a:pt x="2525" y="24"/>
                    <a:pt x="2523" y="26"/>
                  </a:cubicBezTo>
                  <a:cubicBezTo>
                    <a:pt x="2521" y="28"/>
                    <a:pt x="2519" y="30"/>
                    <a:pt x="2516" y="30"/>
                  </a:cubicBezTo>
                  <a:cubicBezTo>
                    <a:pt x="2514" y="30"/>
                    <a:pt x="2511" y="29"/>
                    <a:pt x="2510" y="27"/>
                  </a:cubicBezTo>
                  <a:cubicBezTo>
                    <a:pt x="2509" y="25"/>
                    <a:pt x="2510" y="23"/>
                    <a:pt x="2512" y="23"/>
                  </a:cubicBezTo>
                  <a:cubicBezTo>
                    <a:pt x="2513" y="23"/>
                    <a:pt x="2515" y="20"/>
                    <a:pt x="2512" y="17"/>
                  </a:cubicBezTo>
                  <a:cubicBezTo>
                    <a:pt x="2510" y="13"/>
                    <a:pt x="2505" y="11"/>
                    <a:pt x="2502" y="11"/>
                  </a:cubicBezTo>
                  <a:cubicBezTo>
                    <a:pt x="2500" y="11"/>
                    <a:pt x="2498" y="11"/>
                    <a:pt x="2495" y="12"/>
                  </a:cubicBezTo>
                  <a:cubicBezTo>
                    <a:pt x="2493" y="13"/>
                    <a:pt x="2487" y="16"/>
                    <a:pt x="2487" y="16"/>
                  </a:cubicBezTo>
                  <a:cubicBezTo>
                    <a:pt x="2487" y="16"/>
                    <a:pt x="2491" y="15"/>
                    <a:pt x="2495" y="15"/>
                  </a:cubicBezTo>
                  <a:cubicBezTo>
                    <a:pt x="2499" y="16"/>
                    <a:pt x="2502" y="17"/>
                    <a:pt x="2504" y="19"/>
                  </a:cubicBezTo>
                  <a:cubicBezTo>
                    <a:pt x="2505" y="22"/>
                    <a:pt x="2507" y="21"/>
                    <a:pt x="2506" y="25"/>
                  </a:cubicBezTo>
                  <a:cubicBezTo>
                    <a:pt x="2506" y="28"/>
                    <a:pt x="2503" y="28"/>
                    <a:pt x="2502" y="26"/>
                  </a:cubicBezTo>
                  <a:cubicBezTo>
                    <a:pt x="2500" y="25"/>
                    <a:pt x="2501" y="23"/>
                    <a:pt x="2501" y="23"/>
                  </a:cubicBezTo>
                  <a:cubicBezTo>
                    <a:pt x="2501" y="23"/>
                    <a:pt x="2498" y="25"/>
                    <a:pt x="2495" y="25"/>
                  </a:cubicBezTo>
                  <a:cubicBezTo>
                    <a:pt x="2493" y="25"/>
                    <a:pt x="2490" y="24"/>
                    <a:pt x="2489" y="23"/>
                  </a:cubicBezTo>
                  <a:cubicBezTo>
                    <a:pt x="2487" y="22"/>
                    <a:pt x="2485" y="21"/>
                    <a:pt x="2485" y="21"/>
                  </a:cubicBezTo>
                  <a:cubicBezTo>
                    <a:pt x="2485" y="21"/>
                    <a:pt x="2491" y="22"/>
                    <a:pt x="2494" y="22"/>
                  </a:cubicBezTo>
                  <a:cubicBezTo>
                    <a:pt x="2497" y="22"/>
                    <a:pt x="2499" y="20"/>
                    <a:pt x="2499" y="20"/>
                  </a:cubicBezTo>
                  <a:cubicBezTo>
                    <a:pt x="2499" y="20"/>
                    <a:pt x="2495" y="18"/>
                    <a:pt x="2490" y="18"/>
                  </a:cubicBezTo>
                  <a:cubicBezTo>
                    <a:pt x="2485" y="19"/>
                    <a:pt x="2482" y="18"/>
                    <a:pt x="2478" y="20"/>
                  </a:cubicBezTo>
                  <a:cubicBezTo>
                    <a:pt x="2471" y="25"/>
                    <a:pt x="2466" y="37"/>
                    <a:pt x="2466" y="37"/>
                  </a:cubicBezTo>
                  <a:cubicBezTo>
                    <a:pt x="2466" y="37"/>
                    <a:pt x="2469" y="24"/>
                    <a:pt x="2479" y="15"/>
                  </a:cubicBezTo>
                  <a:cubicBezTo>
                    <a:pt x="2486" y="9"/>
                    <a:pt x="2495" y="5"/>
                    <a:pt x="2501" y="5"/>
                  </a:cubicBezTo>
                  <a:cubicBezTo>
                    <a:pt x="2512" y="6"/>
                    <a:pt x="2514" y="9"/>
                    <a:pt x="2517" y="11"/>
                  </a:cubicBezTo>
                  <a:cubicBezTo>
                    <a:pt x="2519" y="13"/>
                    <a:pt x="2514" y="10"/>
                    <a:pt x="2512" y="9"/>
                  </a:cubicBezTo>
                  <a:cubicBezTo>
                    <a:pt x="2509" y="9"/>
                    <a:pt x="2506" y="8"/>
                    <a:pt x="2502" y="8"/>
                  </a:cubicBezTo>
                  <a:cubicBezTo>
                    <a:pt x="2497" y="8"/>
                    <a:pt x="2491" y="12"/>
                    <a:pt x="2491" y="12"/>
                  </a:cubicBezTo>
                  <a:cubicBezTo>
                    <a:pt x="2491" y="12"/>
                    <a:pt x="2497" y="9"/>
                    <a:pt x="2500" y="9"/>
                  </a:cubicBezTo>
                  <a:cubicBezTo>
                    <a:pt x="2503" y="10"/>
                    <a:pt x="2510" y="11"/>
                    <a:pt x="2513" y="13"/>
                  </a:cubicBezTo>
                  <a:cubicBezTo>
                    <a:pt x="2516" y="16"/>
                    <a:pt x="2517" y="18"/>
                    <a:pt x="2516" y="21"/>
                  </a:cubicBezTo>
                  <a:cubicBezTo>
                    <a:pt x="2515" y="24"/>
                    <a:pt x="2517" y="25"/>
                    <a:pt x="2518" y="22"/>
                  </a:cubicBezTo>
                  <a:cubicBezTo>
                    <a:pt x="2518" y="19"/>
                    <a:pt x="2519" y="18"/>
                    <a:pt x="2518" y="16"/>
                  </a:cubicBezTo>
                  <a:cubicBezTo>
                    <a:pt x="2517" y="14"/>
                    <a:pt x="2516" y="13"/>
                    <a:pt x="2516" y="13"/>
                  </a:cubicBezTo>
                  <a:cubicBezTo>
                    <a:pt x="2516" y="13"/>
                    <a:pt x="2517" y="13"/>
                    <a:pt x="2519" y="13"/>
                  </a:cubicBezTo>
                  <a:cubicBezTo>
                    <a:pt x="2521" y="12"/>
                    <a:pt x="2522" y="11"/>
                    <a:pt x="2521" y="10"/>
                  </a:cubicBezTo>
                  <a:cubicBezTo>
                    <a:pt x="2520" y="8"/>
                    <a:pt x="2522" y="5"/>
                    <a:pt x="2524" y="8"/>
                  </a:cubicBezTo>
                  <a:close/>
                  <a:moveTo>
                    <a:pt x="2542" y="5"/>
                  </a:moveTo>
                  <a:cubicBezTo>
                    <a:pt x="2544" y="8"/>
                    <a:pt x="2545" y="13"/>
                    <a:pt x="2545" y="15"/>
                  </a:cubicBezTo>
                  <a:cubicBezTo>
                    <a:pt x="2544" y="17"/>
                    <a:pt x="2540" y="16"/>
                    <a:pt x="2538" y="15"/>
                  </a:cubicBezTo>
                  <a:cubicBezTo>
                    <a:pt x="2534" y="14"/>
                    <a:pt x="2532" y="13"/>
                    <a:pt x="2530" y="10"/>
                  </a:cubicBezTo>
                  <a:cubicBezTo>
                    <a:pt x="2528" y="8"/>
                    <a:pt x="2525" y="4"/>
                    <a:pt x="2525" y="4"/>
                  </a:cubicBezTo>
                  <a:cubicBezTo>
                    <a:pt x="2524" y="3"/>
                    <a:pt x="2522" y="3"/>
                    <a:pt x="2521" y="2"/>
                  </a:cubicBezTo>
                  <a:cubicBezTo>
                    <a:pt x="2528" y="2"/>
                    <a:pt x="2528" y="2"/>
                    <a:pt x="2528" y="2"/>
                  </a:cubicBezTo>
                  <a:cubicBezTo>
                    <a:pt x="2530" y="4"/>
                    <a:pt x="2532" y="5"/>
                    <a:pt x="2534" y="8"/>
                  </a:cubicBezTo>
                  <a:cubicBezTo>
                    <a:pt x="2540" y="14"/>
                    <a:pt x="2541" y="11"/>
                    <a:pt x="2535" y="5"/>
                  </a:cubicBezTo>
                  <a:cubicBezTo>
                    <a:pt x="2534" y="4"/>
                    <a:pt x="2533" y="3"/>
                    <a:pt x="2533" y="2"/>
                  </a:cubicBezTo>
                  <a:cubicBezTo>
                    <a:pt x="2539" y="2"/>
                    <a:pt x="2539" y="2"/>
                    <a:pt x="2539" y="2"/>
                  </a:cubicBezTo>
                  <a:cubicBezTo>
                    <a:pt x="2540" y="3"/>
                    <a:pt x="2541" y="4"/>
                    <a:pt x="2542" y="5"/>
                  </a:cubicBezTo>
                  <a:close/>
                  <a:moveTo>
                    <a:pt x="2461" y="28"/>
                  </a:moveTo>
                  <a:cubicBezTo>
                    <a:pt x="2463" y="31"/>
                    <a:pt x="2463" y="35"/>
                    <a:pt x="2463" y="35"/>
                  </a:cubicBezTo>
                  <a:cubicBezTo>
                    <a:pt x="2463" y="35"/>
                    <a:pt x="2462" y="32"/>
                    <a:pt x="2460" y="30"/>
                  </a:cubicBezTo>
                  <a:cubicBezTo>
                    <a:pt x="2460" y="30"/>
                    <a:pt x="2456" y="28"/>
                    <a:pt x="2453" y="31"/>
                  </a:cubicBezTo>
                  <a:cubicBezTo>
                    <a:pt x="2450" y="34"/>
                    <a:pt x="2449" y="40"/>
                    <a:pt x="2449" y="40"/>
                  </a:cubicBezTo>
                  <a:cubicBezTo>
                    <a:pt x="2449" y="40"/>
                    <a:pt x="2451" y="39"/>
                    <a:pt x="2451" y="38"/>
                  </a:cubicBezTo>
                  <a:cubicBezTo>
                    <a:pt x="2452" y="37"/>
                    <a:pt x="2453" y="36"/>
                    <a:pt x="2455" y="35"/>
                  </a:cubicBezTo>
                  <a:cubicBezTo>
                    <a:pt x="2457" y="35"/>
                    <a:pt x="2461" y="35"/>
                    <a:pt x="2457" y="37"/>
                  </a:cubicBezTo>
                  <a:cubicBezTo>
                    <a:pt x="2456" y="37"/>
                    <a:pt x="2453" y="38"/>
                    <a:pt x="2452" y="40"/>
                  </a:cubicBezTo>
                  <a:cubicBezTo>
                    <a:pt x="2449" y="44"/>
                    <a:pt x="2449" y="48"/>
                    <a:pt x="2449" y="48"/>
                  </a:cubicBezTo>
                  <a:cubicBezTo>
                    <a:pt x="2449" y="48"/>
                    <a:pt x="2450" y="48"/>
                    <a:pt x="2451" y="46"/>
                  </a:cubicBezTo>
                  <a:cubicBezTo>
                    <a:pt x="2451" y="46"/>
                    <a:pt x="2456" y="45"/>
                    <a:pt x="2453" y="48"/>
                  </a:cubicBezTo>
                  <a:cubicBezTo>
                    <a:pt x="2450" y="50"/>
                    <a:pt x="2448" y="56"/>
                    <a:pt x="2448" y="56"/>
                  </a:cubicBezTo>
                  <a:cubicBezTo>
                    <a:pt x="2448" y="56"/>
                    <a:pt x="2445" y="50"/>
                    <a:pt x="2442" y="48"/>
                  </a:cubicBezTo>
                  <a:cubicBezTo>
                    <a:pt x="2439" y="45"/>
                    <a:pt x="2444" y="46"/>
                    <a:pt x="2444" y="46"/>
                  </a:cubicBezTo>
                  <a:cubicBezTo>
                    <a:pt x="2445" y="48"/>
                    <a:pt x="2446" y="48"/>
                    <a:pt x="2446" y="48"/>
                  </a:cubicBezTo>
                  <a:cubicBezTo>
                    <a:pt x="2446" y="48"/>
                    <a:pt x="2446" y="44"/>
                    <a:pt x="2444" y="40"/>
                  </a:cubicBezTo>
                  <a:cubicBezTo>
                    <a:pt x="2442" y="38"/>
                    <a:pt x="2439" y="37"/>
                    <a:pt x="2438" y="37"/>
                  </a:cubicBezTo>
                  <a:cubicBezTo>
                    <a:pt x="2434" y="36"/>
                    <a:pt x="2438" y="35"/>
                    <a:pt x="2440" y="35"/>
                  </a:cubicBezTo>
                  <a:cubicBezTo>
                    <a:pt x="2442" y="36"/>
                    <a:pt x="2443" y="37"/>
                    <a:pt x="2444" y="38"/>
                  </a:cubicBezTo>
                  <a:cubicBezTo>
                    <a:pt x="2444" y="39"/>
                    <a:pt x="2446" y="40"/>
                    <a:pt x="2446" y="40"/>
                  </a:cubicBezTo>
                  <a:cubicBezTo>
                    <a:pt x="2446" y="40"/>
                    <a:pt x="2445" y="34"/>
                    <a:pt x="2442" y="31"/>
                  </a:cubicBezTo>
                  <a:cubicBezTo>
                    <a:pt x="2439" y="28"/>
                    <a:pt x="2435" y="30"/>
                    <a:pt x="2435" y="30"/>
                  </a:cubicBezTo>
                  <a:cubicBezTo>
                    <a:pt x="2433" y="32"/>
                    <a:pt x="2432" y="35"/>
                    <a:pt x="2432" y="35"/>
                  </a:cubicBezTo>
                  <a:cubicBezTo>
                    <a:pt x="2432" y="35"/>
                    <a:pt x="2432" y="31"/>
                    <a:pt x="2434" y="28"/>
                  </a:cubicBezTo>
                  <a:cubicBezTo>
                    <a:pt x="2436" y="26"/>
                    <a:pt x="2442" y="27"/>
                    <a:pt x="2446" y="35"/>
                  </a:cubicBezTo>
                  <a:cubicBezTo>
                    <a:pt x="2446" y="35"/>
                    <a:pt x="2445" y="32"/>
                    <a:pt x="2447" y="30"/>
                  </a:cubicBezTo>
                  <a:cubicBezTo>
                    <a:pt x="2447" y="28"/>
                    <a:pt x="2448" y="27"/>
                    <a:pt x="2448" y="27"/>
                  </a:cubicBezTo>
                  <a:cubicBezTo>
                    <a:pt x="2448" y="27"/>
                    <a:pt x="2448" y="28"/>
                    <a:pt x="2448" y="30"/>
                  </a:cubicBezTo>
                  <a:cubicBezTo>
                    <a:pt x="2450" y="31"/>
                    <a:pt x="2449" y="35"/>
                    <a:pt x="2449" y="35"/>
                  </a:cubicBezTo>
                  <a:cubicBezTo>
                    <a:pt x="2453" y="27"/>
                    <a:pt x="2459" y="26"/>
                    <a:pt x="2461" y="28"/>
                  </a:cubicBezTo>
                  <a:close/>
                  <a:moveTo>
                    <a:pt x="2463" y="16"/>
                  </a:moveTo>
                  <a:cubicBezTo>
                    <a:pt x="2463" y="16"/>
                    <a:pt x="2461" y="17"/>
                    <a:pt x="2460" y="18"/>
                  </a:cubicBezTo>
                  <a:cubicBezTo>
                    <a:pt x="2459" y="20"/>
                    <a:pt x="2458" y="23"/>
                    <a:pt x="2456" y="24"/>
                  </a:cubicBezTo>
                  <a:cubicBezTo>
                    <a:pt x="2454" y="25"/>
                    <a:pt x="2451" y="26"/>
                    <a:pt x="2450" y="25"/>
                  </a:cubicBezTo>
                  <a:cubicBezTo>
                    <a:pt x="2450" y="23"/>
                    <a:pt x="2449" y="21"/>
                    <a:pt x="2449" y="18"/>
                  </a:cubicBezTo>
                  <a:cubicBezTo>
                    <a:pt x="2449" y="16"/>
                    <a:pt x="2448" y="14"/>
                    <a:pt x="2448" y="14"/>
                  </a:cubicBezTo>
                  <a:cubicBezTo>
                    <a:pt x="2448" y="14"/>
                    <a:pt x="2447" y="16"/>
                    <a:pt x="2446" y="18"/>
                  </a:cubicBezTo>
                  <a:cubicBezTo>
                    <a:pt x="2446" y="21"/>
                    <a:pt x="2446" y="23"/>
                    <a:pt x="2445" y="25"/>
                  </a:cubicBezTo>
                  <a:cubicBezTo>
                    <a:pt x="2445" y="26"/>
                    <a:pt x="2443" y="25"/>
                    <a:pt x="2441" y="24"/>
                  </a:cubicBezTo>
                  <a:cubicBezTo>
                    <a:pt x="2439" y="23"/>
                    <a:pt x="2437" y="20"/>
                    <a:pt x="2436" y="18"/>
                  </a:cubicBezTo>
                  <a:cubicBezTo>
                    <a:pt x="2435" y="17"/>
                    <a:pt x="2433" y="16"/>
                    <a:pt x="2433" y="16"/>
                  </a:cubicBezTo>
                  <a:cubicBezTo>
                    <a:pt x="2433" y="16"/>
                    <a:pt x="2435" y="17"/>
                    <a:pt x="2436" y="16"/>
                  </a:cubicBezTo>
                  <a:cubicBezTo>
                    <a:pt x="2437" y="16"/>
                    <a:pt x="2438" y="16"/>
                    <a:pt x="2440" y="17"/>
                  </a:cubicBezTo>
                  <a:cubicBezTo>
                    <a:pt x="2442" y="18"/>
                    <a:pt x="2443" y="23"/>
                    <a:pt x="2444" y="22"/>
                  </a:cubicBezTo>
                  <a:cubicBezTo>
                    <a:pt x="2444" y="22"/>
                    <a:pt x="2445" y="21"/>
                    <a:pt x="2444" y="17"/>
                  </a:cubicBezTo>
                  <a:cubicBezTo>
                    <a:pt x="2444" y="12"/>
                    <a:pt x="2448" y="10"/>
                    <a:pt x="2448" y="7"/>
                  </a:cubicBezTo>
                  <a:cubicBezTo>
                    <a:pt x="2448" y="10"/>
                    <a:pt x="2452" y="12"/>
                    <a:pt x="2452" y="17"/>
                  </a:cubicBezTo>
                  <a:cubicBezTo>
                    <a:pt x="2451" y="21"/>
                    <a:pt x="2452" y="22"/>
                    <a:pt x="2452" y="22"/>
                  </a:cubicBezTo>
                  <a:cubicBezTo>
                    <a:pt x="2453" y="23"/>
                    <a:pt x="2454" y="18"/>
                    <a:pt x="2456" y="17"/>
                  </a:cubicBezTo>
                  <a:cubicBezTo>
                    <a:pt x="2458" y="16"/>
                    <a:pt x="2459" y="16"/>
                    <a:pt x="2460" y="16"/>
                  </a:cubicBezTo>
                  <a:cubicBezTo>
                    <a:pt x="2461" y="17"/>
                    <a:pt x="2463" y="16"/>
                    <a:pt x="2463" y="16"/>
                  </a:cubicBezTo>
                  <a:close/>
                  <a:moveTo>
                    <a:pt x="2431" y="5"/>
                  </a:moveTo>
                  <a:cubicBezTo>
                    <a:pt x="2430" y="6"/>
                    <a:pt x="2429" y="9"/>
                    <a:pt x="2429" y="10"/>
                  </a:cubicBezTo>
                  <a:cubicBezTo>
                    <a:pt x="2429" y="13"/>
                    <a:pt x="2433" y="14"/>
                    <a:pt x="2433" y="14"/>
                  </a:cubicBezTo>
                  <a:cubicBezTo>
                    <a:pt x="2433" y="14"/>
                    <a:pt x="2431" y="15"/>
                    <a:pt x="2429" y="14"/>
                  </a:cubicBezTo>
                  <a:cubicBezTo>
                    <a:pt x="2427" y="13"/>
                    <a:pt x="2427" y="13"/>
                    <a:pt x="2426" y="11"/>
                  </a:cubicBezTo>
                  <a:cubicBezTo>
                    <a:pt x="2426" y="9"/>
                    <a:pt x="2427" y="7"/>
                    <a:pt x="2427" y="7"/>
                  </a:cubicBezTo>
                  <a:cubicBezTo>
                    <a:pt x="2427" y="7"/>
                    <a:pt x="2425" y="9"/>
                    <a:pt x="2424" y="9"/>
                  </a:cubicBezTo>
                  <a:cubicBezTo>
                    <a:pt x="2422" y="10"/>
                    <a:pt x="2420" y="9"/>
                    <a:pt x="2419" y="8"/>
                  </a:cubicBezTo>
                  <a:cubicBezTo>
                    <a:pt x="2417" y="7"/>
                    <a:pt x="2416" y="5"/>
                    <a:pt x="2416" y="3"/>
                  </a:cubicBezTo>
                  <a:cubicBezTo>
                    <a:pt x="2416" y="3"/>
                    <a:pt x="2416" y="3"/>
                    <a:pt x="2416" y="2"/>
                  </a:cubicBezTo>
                  <a:cubicBezTo>
                    <a:pt x="2417" y="2"/>
                    <a:pt x="2417" y="2"/>
                    <a:pt x="2417" y="2"/>
                  </a:cubicBezTo>
                  <a:cubicBezTo>
                    <a:pt x="2417" y="3"/>
                    <a:pt x="2418" y="3"/>
                    <a:pt x="2418" y="3"/>
                  </a:cubicBezTo>
                  <a:cubicBezTo>
                    <a:pt x="2419" y="5"/>
                    <a:pt x="2421" y="6"/>
                    <a:pt x="2422" y="6"/>
                  </a:cubicBezTo>
                  <a:cubicBezTo>
                    <a:pt x="2424" y="5"/>
                    <a:pt x="2425" y="4"/>
                    <a:pt x="2426" y="2"/>
                  </a:cubicBezTo>
                  <a:cubicBezTo>
                    <a:pt x="2430" y="2"/>
                    <a:pt x="2430" y="2"/>
                    <a:pt x="2430" y="2"/>
                  </a:cubicBezTo>
                  <a:cubicBezTo>
                    <a:pt x="2430" y="3"/>
                    <a:pt x="2429" y="3"/>
                    <a:pt x="2429" y="3"/>
                  </a:cubicBezTo>
                  <a:cubicBezTo>
                    <a:pt x="2429" y="3"/>
                    <a:pt x="2430" y="3"/>
                    <a:pt x="2430" y="2"/>
                  </a:cubicBezTo>
                  <a:cubicBezTo>
                    <a:pt x="2434" y="2"/>
                    <a:pt x="2434" y="2"/>
                    <a:pt x="2434" y="2"/>
                  </a:cubicBezTo>
                  <a:cubicBezTo>
                    <a:pt x="2433" y="3"/>
                    <a:pt x="2432" y="4"/>
                    <a:pt x="2431" y="5"/>
                  </a:cubicBezTo>
                  <a:close/>
                  <a:moveTo>
                    <a:pt x="2446" y="3"/>
                  </a:moveTo>
                  <a:cubicBezTo>
                    <a:pt x="2447" y="5"/>
                    <a:pt x="2445" y="8"/>
                    <a:pt x="2445" y="8"/>
                  </a:cubicBezTo>
                  <a:cubicBezTo>
                    <a:pt x="2446" y="5"/>
                    <a:pt x="2445" y="3"/>
                    <a:pt x="2444" y="2"/>
                  </a:cubicBezTo>
                  <a:cubicBezTo>
                    <a:pt x="2446" y="2"/>
                    <a:pt x="2446" y="2"/>
                    <a:pt x="2446" y="2"/>
                  </a:cubicBezTo>
                  <a:cubicBezTo>
                    <a:pt x="2446" y="3"/>
                    <a:pt x="2446" y="3"/>
                    <a:pt x="2446" y="3"/>
                  </a:cubicBezTo>
                  <a:close/>
                  <a:moveTo>
                    <a:pt x="2435" y="2"/>
                  </a:moveTo>
                  <a:cubicBezTo>
                    <a:pt x="2438" y="2"/>
                    <a:pt x="2438" y="2"/>
                    <a:pt x="2438" y="2"/>
                  </a:cubicBezTo>
                  <a:cubicBezTo>
                    <a:pt x="2438" y="3"/>
                    <a:pt x="2437" y="3"/>
                    <a:pt x="2437" y="4"/>
                  </a:cubicBezTo>
                  <a:cubicBezTo>
                    <a:pt x="2435" y="6"/>
                    <a:pt x="2436" y="9"/>
                    <a:pt x="2436" y="9"/>
                  </a:cubicBezTo>
                  <a:cubicBezTo>
                    <a:pt x="2436" y="9"/>
                    <a:pt x="2434" y="6"/>
                    <a:pt x="2434" y="5"/>
                  </a:cubicBezTo>
                  <a:cubicBezTo>
                    <a:pt x="2434" y="4"/>
                    <a:pt x="2435" y="3"/>
                    <a:pt x="2435" y="2"/>
                  </a:cubicBezTo>
                  <a:close/>
                  <a:moveTo>
                    <a:pt x="2452" y="2"/>
                  </a:moveTo>
                  <a:cubicBezTo>
                    <a:pt x="2450" y="3"/>
                    <a:pt x="2450" y="5"/>
                    <a:pt x="2451" y="8"/>
                  </a:cubicBezTo>
                  <a:cubicBezTo>
                    <a:pt x="2451" y="8"/>
                    <a:pt x="2449" y="5"/>
                    <a:pt x="2449" y="3"/>
                  </a:cubicBezTo>
                  <a:cubicBezTo>
                    <a:pt x="2449" y="3"/>
                    <a:pt x="2449" y="3"/>
                    <a:pt x="2450" y="2"/>
                  </a:cubicBezTo>
                  <a:lnTo>
                    <a:pt x="2452" y="2"/>
                  </a:lnTo>
                  <a:close/>
                  <a:moveTo>
                    <a:pt x="2460" y="2"/>
                  </a:moveTo>
                  <a:cubicBezTo>
                    <a:pt x="2461" y="3"/>
                    <a:pt x="2461" y="4"/>
                    <a:pt x="2461" y="5"/>
                  </a:cubicBezTo>
                  <a:cubicBezTo>
                    <a:pt x="2461" y="6"/>
                    <a:pt x="2459" y="9"/>
                    <a:pt x="2459" y="9"/>
                  </a:cubicBezTo>
                  <a:cubicBezTo>
                    <a:pt x="2459" y="9"/>
                    <a:pt x="2460" y="6"/>
                    <a:pt x="2459" y="4"/>
                  </a:cubicBezTo>
                  <a:cubicBezTo>
                    <a:pt x="2458" y="3"/>
                    <a:pt x="2458" y="3"/>
                    <a:pt x="2457" y="2"/>
                  </a:cubicBezTo>
                  <a:lnTo>
                    <a:pt x="2460" y="2"/>
                  </a:lnTo>
                  <a:close/>
                  <a:moveTo>
                    <a:pt x="2478" y="2"/>
                  </a:moveTo>
                  <a:cubicBezTo>
                    <a:pt x="2480" y="2"/>
                    <a:pt x="2480" y="2"/>
                    <a:pt x="2480" y="2"/>
                  </a:cubicBezTo>
                  <a:cubicBezTo>
                    <a:pt x="2480" y="3"/>
                    <a:pt x="2480" y="3"/>
                    <a:pt x="2480" y="3"/>
                  </a:cubicBezTo>
                  <a:cubicBezTo>
                    <a:pt x="2480" y="5"/>
                    <a:pt x="2478" y="7"/>
                    <a:pt x="2477" y="8"/>
                  </a:cubicBezTo>
                  <a:cubicBezTo>
                    <a:pt x="2475" y="9"/>
                    <a:pt x="2474" y="10"/>
                    <a:pt x="2472" y="9"/>
                  </a:cubicBezTo>
                  <a:cubicBezTo>
                    <a:pt x="2470" y="9"/>
                    <a:pt x="2469" y="7"/>
                    <a:pt x="2469" y="7"/>
                  </a:cubicBezTo>
                  <a:cubicBezTo>
                    <a:pt x="2469" y="7"/>
                    <a:pt x="2469" y="9"/>
                    <a:pt x="2469" y="11"/>
                  </a:cubicBezTo>
                  <a:cubicBezTo>
                    <a:pt x="2469" y="13"/>
                    <a:pt x="2469" y="13"/>
                    <a:pt x="2467" y="14"/>
                  </a:cubicBezTo>
                  <a:cubicBezTo>
                    <a:pt x="2465" y="15"/>
                    <a:pt x="2463" y="14"/>
                    <a:pt x="2463" y="14"/>
                  </a:cubicBezTo>
                  <a:cubicBezTo>
                    <a:pt x="2463" y="14"/>
                    <a:pt x="2466" y="13"/>
                    <a:pt x="2466" y="10"/>
                  </a:cubicBezTo>
                  <a:cubicBezTo>
                    <a:pt x="2466" y="9"/>
                    <a:pt x="2466" y="6"/>
                    <a:pt x="2465" y="5"/>
                  </a:cubicBezTo>
                  <a:cubicBezTo>
                    <a:pt x="2464" y="4"/>
                    <a:pt x="2463" y="3"/>
                    <a:pt x="2462" y="2"/>
                  </a:cubicBezTo>
                  <a:cubicBezTo>
                    <a:pt x="2465" y="2"/>
                    <a:pt x="2465" y="2"/>
                    <a:pt x="2465" y="2"/>
                  </a:cubicBezTo>
                  <a:cubicBezTo>
                    <a:pt x="2466" y="3"/>
                    <a:pt x="2466" y="3"/>
                    <a:pt x="2466" y="3"/>
                  </a:cubicBezTo>
                  <a:cubicBezTo>
                    <a:pt x="2466" y="3"/>
                    <a:pt x="2466" y="3"/>
                    <a:pt x="2466" y="2"/>
                  </a:cubicBezTo>
                  <a:cubicBezTo>
                    <a:pt x="2470" y="2"/>
                    <a:pt x="2470" y="2"/>
                    <a:pt x="2470" y="2"/>
                  </a:cubicBezTo>
                  <a:cubicBezTo>
                    <a:pt x="2471" y="4"/>
                    <a:pt x="2472" y="5"/>
                    <a:pt x="2473" y="6"/>
                  </a:cubicBezTo>
                  <a:cubicBezTo>
                    <a:pt x="2474" y="6"/>
                    <a:pt x="2476" y="5"/>
                    <a:pt x="2478" y="3"/>
                  </a:cubicBezTo>
                  <a:cubicBezTo>
                    <a:pt x="2478" y="3"/>
                    <a:pt x="2478" y="3"/>
                    <a:pt x="2478" y="2"/>
                  </a:cubicBezTo>
                  <a:close/>
                  <a:moveTo>
                    <a:pt x="2372" y="230"/>
                  </a:moveTo>
                  <a:cubicBezTo>
                    <a:pt x="2365" y="230"/>
                    <a:pt x="2365" y="230"/>
                    <a:pt x="2365" y="230"/>
                  </a:cubicBezTo>
                  <a:cubicBezTo>
                    <a:pt x="2365" y="230"/>
                    <a:pt x="2365" y="229"/>
                    <a:pt x="2365" y="229"/>
                  </a:cubicBezTo>
                  <a:cubicBezTo>
                    <a:pt x="2366" y="227"/>
                    <a:pt x="2367" y="226"/>
                    <a:pt x="2370" y="226"/>
                  </a:cubicBezTo>
                  <a:cubicBezTo>
                    <a:pt x="2372" y="226"/>
                    <a:pt x="2373" y="227"/>
                    <a:pt x="2373" y="229"/>
                  </a:cubicBezTo>
                  <a:cubicBezTo>
                    <a:pt x="2373" y="230"/>
                    <a:pt x="2373" y="230"/>
                    <a:pt x="2372" y="230"/>
                  </a:cubicBezTo>
                  <a:close/>
                  <a:moveTo>
                    <a:pt x="2388" y="229"/>
                  </a:moveTo>
                  <a:cubicBezTo>
                    <a:pt x="2389" y="230"/>
                    <a:pt x="2391" y="230"/>
                    <a:pt x="2392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8" y="230"/>
                    <a:pt x="2378" y="230"/>
                    <a:pt x="2378" y="230"/>
                  </a:cubicBezTo>
                  <a:cubicBezTo>
                    <a:pt x="2377" y="227"/>
                    <a:pt x="2377" y="225"/>
                    <a:pt x="2379" y="224"/>
                  </a:cubicBezTo>
                  <a:cubicBezTo>
                    <a:pt x="2380" y="223"/>
                    <a:pt x="2382" y="224"/>
                    <a:pt x="2383" y="224"/>
                  </a:cubicBezTo>
                  <a:cubicBezTo>
                    <a:pt x="2385" y="227"/>
                    <a:pt x="2382" y="229"/>
                    <a:pt x="2382" y="229"/>
                  </a:cubicBezTo>
                  <a:cubicBezTo>
                    <a:pt x="2382" y="229"/>
                    <a:pt x="2384" y="229"/>
                    <a:pt x="2388" y="229"/>
                  </a:cubicBezTo>
                  <a:close/>
                  <a:moveTo>
                    <a:pt x="2530" y="229"/>
                  </a:moveTo>
                  <a:cubicBezTo>
                    <a:pt x="2531" y="229"/>
                    <a:pt x="2531" y="230"/>
                    <a:pt x="2531" y="230"/>
                  </a:cubicBezTo>
                  <a:cubicBezTo>
                    <a:pt x="2523" y="230"/>
                    <a:pt x="2523" y="230"/>
                    <a:pt x="2523" y="230"/>
                  </a:cubicBezTo>
                  <a:cubicBezTo>
                    <a:pt x="2523" y="230"/>
                    <a:pt x="2523" y="230"/>
                    <a:pt x="2523" y="229"/>
                  </a:cubicBezTo>
                  <a:cubicBezTo>
                    <a:pt x="2523" y="227"/>
                    <a:pt x="2523" y="226"/>
                    <a:pt x="2526" y="226"/>
                  </a:cubicBezTo>
                  <a:cubicBezTo>
                    <a:pt x="2528" y="226"/>
                    <a:pt x="2529" y="227"/>
                    <a:pt x="2530" y="229"/>
                  </a:cubicBezTo>
                  <a:close/>
                  <a:moveTo>
                    <a:pt x="2517" y="230"/>
                  </a:moveTo>
                  <a:cubicBezTo>
                    <a:pt x="2503" y="230"/>
                    <a:pt x="2503" y="230"/>
                    <a:pt x="2503" y="230"/>
                  </a:cubicBezTo>
                  <a:cubicBezTo>
                    <a:pt x="2505" y="230"/>
                    <a:pt x="2506" y="230"/>
                    <a:pt x="2507" y="229"/>
                  </a:cubicBezTo>
                  <a:cubicBezTo>
                    <a:pt x="2511" y="229"/>
                    <a:pt x="2514" y="229"/>
                    <a:pt x="2514" y="229"/>
                  </a:cubicBezTo>
                  <a:cubicBezTo>
                    <a:pt x="2514" y="229"/>
                    <a:pt x="2511" y="227"/>
                    <a:pt x="2513" y="224"/>
                  </a:cubicBezTo>
                  <a:cubicBezTo>
                    <a:pt x="2513" y="224"/>
                    <a:pt x="2515" y="223"/>
                    <a:pt x="2517" y="224"/>
                  </a:cubicBezTo>
                  <a:cubicBezTo>
                    <a:pt x="2518" y="225"/>
                    <a:pt x="2519" y="227"/>
                    <a:pt x="2518" y="230"/>
                  </a:cubicBezTo>
                  <a:cubicBezTo>
                    <a:pt x="2518" y="230"/>
                    <a:pt x="2517" y="230"/>
                    <a:pt x="2517" y="230"/>
                  </a:cubicBezTo>
                  <a:close/>
                  <a:moveTo>
                    <a:pt x="2428" y="230"/>
                  </a:moveTo>
                  <a:cubicBezTo>
                    <a:pt x="2428" y="230"/>
                    <a:pt x="2428" y="230"/>
                    <a:pt x="2428" y="230"/>
                  </a:cubicBezTo>
                  <a:cubicBezTo>
                    <a:pt x="2420" y="230"/>
                    <a:pt x="2420" y="230"/>
                    <a:pt x="2420" y="230"/>
                  </a:cubicBezTo>
                  <a:cubicBezTo>
                    <a:pt x="2419" y="229"/>
                    <a:pt x="2417" y="226"/>
                    <a:pt x="2416" y="226"/>
                  </a:cubicBezTo>
                  <a:cubicBezTo>
                    <a:pt x="2412" y="226"/>
                    <a:pt x="2410" y="227"/>
                    <a:pt x="2409" y="228"/>
                  </a:cubicBezTo>
                  <a:cubicBezTo>
                    <a:pt x="2408" y="229"/>
                    <a:pt x="2406" y="230"/>
                    <a:pt x="2404" y="230"/>
                  </a:cubicBezTo>
                  <a:cubicBezTo>
                    <a:pt x="2403" y="229"/>
                    <a:pt x="2401" y="228"/>
                    <a:pt x="2401" y="228"/>
                  </a:cubicBezTo>
                  <a:cubicBezTo>
                    <a:pt x="2401" y="228"/>
                    <a:pt x="2403" y="228"/>
                    <a:pt x="2406" y="225"/>
                  </a:cubicBezTo>
                  <a:cubicBezTo>
                    <a:pt x="2408" y="222"/>
                    <a:pt x="2410" y="221"/>
                    <a:pt x="2412" y="221"/>
                  </a:cubicBezTo>
                  <a:cubicBezTo>
                    <a:pt x="2414" y="221"/>
                    <a:pt x="2417" y="221"/>
                    <a:pt x="2419" y="223"/>
                  </a:cubicBezTo>
                  <a:cubicBezTo>
                    <a:pt x="2420" y="225"/>
                    <a:pt x="2424" y="228"/>
                    <a:pt x="2424" y="228"/>
                  </a:cubicBezTo>
                  <a:cubicBezTo>
                    <a:pt x="2424" y="228"/>
                    <a:pt x="2424" y="227"/>
                    <a:pt x="2424" y="226"/>
                  </a:cubicBezTo>
                  <a:cubicBezTo>
                    <a:pt x="2423" y="224"/>
                    <a:pt x="2424" y="222"/>
                    <a:pt x="2424" y="222"/>
                  </a:cubicBezTo>
                  <a:cubicBezTo>
                    <a:pt x="2424" y="222"/>
                    <a:pt x="2426" y="228"/>
                    <a:pt x="2428" y="230"/>
                  </a:cubicBezTo>
                  <a:close/>
                  <a:moveTo>
                    <a:pt x="2417" y="230"/>
                  </a:moveTo>
                  <a:cubicBezTo>
                    <a:pt x="2414" y="230"/>
                    <a:pt x="2414" y="230"/>
                    <a:pt x="2414" y="230"/>
                  </a:cubicBezTo>
                  <a:cubicBezTo>
                    <a:pt x="2415" y="230"/>
                    <a:pt x="2415" y="230"/>
                    <a:pt x="2415" y="230"/>
                  </a:cubicBezTo>
                  <a:cubicBezTo>
                    <a:pt x="2416" y="230"/>
                    <a:pt x="2416" y="230"/>
                    <a:pt x="2417" y="230"/>
                  </a:cubicBezTo>
                  <a:close/>
                  <a:moveTo>
                    <a:pt x="2436" y="229"/>
                  </a:moveTo>
                  <a:cubicBezTo>
                    <a:pt x="2437" y="229"/>
                    <a:pt x="2437" y="230"/>
                    <a:pt x="2438" y="230"/>
                  </a:cubicBezTo>
                  <a:cubicBezTo>
                    <a:pt x="2435" y="230"/>
                    <a:pt x="2435" y="230"/>
                    <a:pt x="2435" y="230"/>
                  </a:cubicBezTo>
                  <a:cubicBezTo>
                    <a:pt x="2435" y="230"/>
                    <a:pt x="2434" y="230"/>
                    <a:pt x="2434" y="230"/>
                  </a:cubicBezTo>
                  <a:cubicBezTo>
                    <a:pt x="2433" y="229"/>
                    <a:pt x="2431" y="228"/>
                    <a:pt x="2431" y="228"/>
                  </a:cubicBezTo>
                  <a:cubicBezTo>
                    <a:pt x="2431" y="228"/>
                    <a:pt x="2434" y="228"/>
                    <a:pt x="2436" y="229"/>
                  </a:cubicBezTo>
                  <a:close/>
                  <a:moveTo>
                    <a:pt x="2399" y="209"/>
                  </a:moveTo>
                  <a:cubicBezTo>
                    <a:pt x="2397" y="211"/>
                    <a:pt x="2389" y="214"/>
                    <a:pt x="2389" y="214"/>
                  </a:cubicBezTo>
                  <a:cubicBezTo>
                    <a:pt x="2389" y="214"/>
                    <a:pt x="2396" y="213"/>
                    <a:pt x="2401" y="211"/>
                  </a:cubicBezTo>
                  <a:cubicBezTo>
                    <a:pt x="2406" y="209"/>
                    <a:pt x="2414" y="209"/>
                    <a:pt x="2416" y="210"/>
                  </a:cubicBezTo>
                  <a:cubicBezTo>
                    <a:pt x="2419" y="212"/>
                    <a:pt x="2422" y="215"/>
                    <a:pt x="2424" y="217"/>
                  </a:cubicBezTo>
                  <a:cubicBezTo>
                    <a:pt x="2427" y="219"/>
                    <a:pt x="2430" y="222"/>
                    <a:pt x="2430" y="222"/>
                  </a:cubicBezTo>
                  <a:cubicBezTo>
                    <a:pt x="2430" y="222"/>
                    <a:pt x="2426" y="220"/>
                    <a:pt x="2424" y="219"/>
                  </a:cubicBezTo>
                  <a:cubicBezTo>
                    <a:pt x="2421" y="217"/>
                    <a:pt x="2418" y="214"/>
                    <a:pt x="2416" y="214"/>
                  </a:cubicBezTo>
                  <a:cubicBezTo>
                    <a:pt x="2412" y="213"/>
                    <a:pt x="2408" y="213"/>
                    <a:pt x="2404" y="216"/>
                  </a:cubicBezTo>
                  <a:cubicBezTo>
                    <a:pt x="2400" y="219"/>
                    <a:pt x="2396" y="224"/>
                    <a:pt x="2392" y="224"/>
                  </a:cubicBezTo>
                  <a:cubicBezTo>
                    <a:pt x="2388" y="225"/>
                    <a:pt x="2384" y="224"/>
                    <a:pt x="2384" y="221"/>
                  </a:cubicBezTo>
                  <a:cubicBezTo>
                    <a:pt x="2384" y="219"/>
                    <a:pt x="2387" y="219"/>
                    <a:pt x="2388" y="220"/>
                  </a:cubicBezTo>
                  <a:cubicBezTo>
                    <a:pt x="2389" y="221"/>
                    <a:pt x="2388" y="222"/>
                    <a:pt x="2388" y="222"/>
                  </a:cubicBezTo>
                  <a:cubicBezTo>
                    <a:pt x="2388" y="222"/>
                    <a:pt x="2390" y="222"/>
                    <a:pt x="2391" y="220"/>
                  </a:cubicBezTo>
                  <a:cubicBezTo>
                    <a:pt x="2392" y="219"/>
                    <a:pt x="2392" y="216"/>
                    <a:pt x="2392" y="216"/>
                  </a:cubicBezTo>
                  <a:cubicBezTo>
                    <a:pt x="2392" y="216"/>
                    <a:pt x="2388" y="217"/>
                    <a:pt x="2386" y="217"/>
                  </a:cubicBezTo>
                  <a:cubicBezTo>
                    <a:pt x="2383" y="217"/>
                    <a:pt x="2377" y="218"/>
                    <a:pt x="2374" y="214"/>
                  </a:cubicBezTo>
                  <a:cubicBezTo>
                    <a:pt x="2371" y="210"/>
                    <a:pt x="2371" y="208"/>
                    <a:pt x="2373" y="207"/>
                  </a:cubicBezTo>
                  <a:cubicBezTo>
                    <a:pt x="2375" y="206"/>
                    <a:pt x="2377" y="206"/>
                    <a:pt x="2378" y="208"/>
                  </a:cubicBezTo>
                  <a:cubicBezTo>
                    <a:pt x="2379" y="209"/>
                    <a:pt x="2376" y="211"/>
                    <a:pt x="2376" y="211"/>
                  </a:cubicBezTo>
                  <a:cubicBezTo>
                    <a:pt x="2376" y="211"/>
                    <a:pt x="2377" y="213"/>
                    <a:pt x="2378" y="213"/>
                  </a:cubicBezTo>
                  <a:cubicBezTo>
                    <a:pt x="2380" y="213"/>
                    <a:pt x="2384" y="213"/>
                    <a:pt x="2387" y="212"/>
                  </a:cubicBezTo>
                  <a:cubicBezTo>
                    <a:pt x="2390" y="211"/>
                    <a:pt x="2396" y="207"/>
                    <a:pt x="2397" y="207"/>
                  </a:cubicBezTo>
                  <a:cubicBezTo>
                    <a:pt x="2396" y="207"/>
                    <a:pt x="2390" y="209"/>
                    <a:pt x="2387" y="206"/>
                  </a:cubicBezTo>
                  <a:cubicBezTo>
                    <a:pt x="2384" y="203"/>
                    <a:pt x="2384" y="200"/>
                    <a:pt x="2386" y="199"/>
                  </a:cubicBezTo>
                  <a:cubicBezTo>
                    <a:pt x="2388" y="198"/>
                    <a:pt x="2390" y="198"/>
                    <a:pt x="2390" y="199"/>
                  </a:cubicBezTo>
                  <a:cubicBezTo>
                    <a:pt x="2391" y="199"/>
                    <a:pt x="2391" y="202"/>
                    <a:pt x="2390" y="203"/>
                  </a:cubicBezTo>
                  <a:cubicBezTo>
                    <a:pt x="2389" y="203"/>
                    <a:pt x="2387" y="203"/>
                    <a:pt x="2387" y="203"/>
                  </a:cubicBezTo>
                  <a:cubicBezTo>
                    <a:pt x="2387" y="203"/>
                    <a:pt x="2390" y="205"/>
                    <a:pt x="2393" y="205"/>
                  </a:cubicBezTo>
                  <a:cubicBezTo>
                    <a:pt x="2396" y="204"/>
                    <a:pt x="2403" y="203"/>
                    <a:pt x="2409" y="203"/>
                  </a:cubicBezTo>
                  <a:cubicBezTo>
                    <a:pt x="2414" y="204"/>
                    <a:pt x="2420" y="206"/>
                    <a:pt x="2423" y="210"/>
                  </a:cubicBezTo>
                  <a:cubicBezTo>
                    <a:pt x="2426" y="213"/>
                    <a:pt x="2427" y="214"/>
                    <a:pt x="2429" y="216"/>
                  </a:cubicBezTo>
                  <a:cubicBezTo>
                    <a:pt x="2430" y="218"/>
                    <a:pt x="2431" y="219"/>
                    <a:pt x="2431" y="219"/>
                  </a:cubicBezTo>
                  <a:cubicBezTo>
                    <a:pt x="2431" y="219"/>
                    <a:pt x="2427" y="216"/>
                    <a:pt x="2422" y="212"/>
                  </a:cubicBezTo>
                  <a:cubicBezTo>
                    <a:pt x="2417" y="207"/>
                    <a:pt x="2414" y="207"/>
                    <a:pt x="2410" y="207"/>
                  </a:cubicBezTo>
                  <a:cubicBezTo>
                    <a:pt x="2405" y="207"/>
                    <a:pt x="2401" y="208"/>
                    <a:pt x="2399" y="209"/>
                  </a:cubicBezTo>
                  <a:close/>
                  <a:moveTo>
                    <a:pt x="2435" y="204"/>
                  </a:moveTo>
                  <a:cubicBezTo>
                    <a:pt x="2437" y="207"/>
                    <a:pt x="2437" y="211"/>
                    <a:pt x="2437" y="211"/>
                  </a:cubicBezTo>
                  <a:cubicBezTo>
                    <a:pt x="2437" y="211"/>
                    <a:pt x="2436" y="207"/>
                    <a:pt x="2432" y="203"/>
                  </a:cubicBezTo>
                  <a:cubicBezTo>
                    <a:pt x="2427" y="199"/>
                    <a:pt x="2423" y="196"/>
                    <a:pt x="2419" y="195"/>
                  </a:cubicBezTo>
                  <a:cubicBezTo>
                    <a:pt x="2413" y="194"/>
                    <a:pt x="2407" y="196"/>
                    <a:pt x="2407" y="196"/>
                  </a:cubicBezTo>
                  <a:cubicBezTo>
                    <a:pt x="2407" y="196"/>
                    <a:pt x="2415" y="195"/>
                    <a:pt x="2421" y="198"/>
                  </a:cubicBezTo>
                  <a:cubicBezTo>
                    <a:pt x="2427" y="201"/>
                    <a:pt x="2429" y="203"/>
                    <a:pt x="2431" y="207"/>
                  </a:cubicBezTo>
                  <a:cubicBezTo>
                    <a:pt x="2433" y="211"/>
                    <a:pt x="2433" y="214"/>
                    <a:pt x="2433" y="214"/>
                  </a:cubicBezTo>
                  <a:cubicBezTo>
                    <a:pt x="2433" y="214"/>
                    <a:pt x="2431" y="209"/>
                    <a:pt x="2426" y="205"/>
                  </a:cubicBezTo>
                  <a:cubicBezTo>
                    <a:pt x="2422" y="201"/>
                    <a:pt x="2415" y="199"/>
                    <a:pt x="2409" y="199"/>
                  </a:cubicBezTo>
                  <a:cubicBezTo>
                    <a:pt x="2404" y="200"/>
                    <a:pt x="2398" y="201"/>
                    <a:pt x="2394" y="199"/>
                  </a:cubicBezTo>
                  <a:cubicBezTo>
                    <a:pt x="2391" y="196"/>
                    <a:pt x="2390" y="192"/>
                    <a:pt x="2391" y="190"/>
                  </a:cubicBezTo>
                  <a:cubicBezTo>
                    <a:pt x="2392" y="188"/>
                    <a:pt x="2396" y="187"/>
                    <a:pt x="2397" y="188"/>
                  </a:cubicBezTo>
                  <a:cubicBezTo>
                    <a:pt x="2399" y="190"/>
                    <a:pt x="2398" y="191"/>
                    <a:pt x="2397" y="192"/>
                  </a:cubicBezTo>
                  <a:cubicBezTo>
                    <a:pt x="2397" y="193"/>
                    <a:pt x="2394" y="193"/>
                    <a:pt x="2394" y="193"/>
                  </a:cubicBezTo>
                  <a:cubicBezTo>
                    <a:pt x="2394" y="193"/>
                    <a:pt x="2395" y="195"/>
                    <a:pt x="2397" y="195"/>
                  </a:cubicBezTo>
                  <a:cubicBezTo>
                    <a:pt x="2398" y="195"/>
                    <a:pt x="2401" y="194"/>
                    <a:pt x="2403" y="193"/>
                  </a:cubicBezTo>
                  <a:cubicBezTo>
                    <a:pt x="2405" y="192"/>
                    <a:pt x="2408" y="191"/>
                    <a:pt x="2413" y="191"/>
                  </a:cubicBezTo>
                  <a:cubicBezTo>
                    <a:pt x="2418" y="191"/>
                    <a:pt x="2423" y="191"/>
                    <a:pt x="2427" y="195"/>
                  </a:cubicBezTo>
                  <a:cubicBezTo>
                    <a:pt x="2432" y="199"/>
                    <a:pt x="2433" y="200"/>
                    <a:pt x="2435" y="204"/>
                  </a:cubicBezTo>
                  <a:close/>
                  <a:moveTo>
                    <a:pt x="2433" y="190"/>
                  </a:moveTo>
                  <a:cubicBezTo>
                    <a:pt x="2433" y="190"/>
                    <a:pt x="2435" y="192"/>
                    <a:pt x="2437" y="196"/>
                  </a:cubicBezTo>
                  <a:cubicBezTo>
                    <a:pt x="2439" y="200"/>
                    <a:pt x="2441" y="208"/>
                    <a:pt x="2441" y="208"/>
                  </a:cubicBezTo>
                  <a:cubicBezTo>
                    <a:pt x="2441" y="208"/>
                    <a:pt x="2440" y="203"/>
                    <a:pt x="2435" y="199"/>
                  </a:cubicBezTo>
                  <a:cubicBezTo>
                    <a:pt x="2431" y="194"/>
                    <a:pt x="2430" y="193"/>
                    <a:pt x="2428" y="192"/>
                  </a:cubicBezTo>
                  <a:cubicBezTo>
                    <a:pt x="2426" y="191"/>
                    <a:pt x="2426" y="189"/>
                    <a:pt x="2428" y="189"/>
                  </a:cubicBezTo>
                  <a:cubicBezTo>
                    <a:pt x="2430" y="188"/>
                    <a:pt x="2431" y="189"/>
                    <a:pt x="2431" y="189"/>
                  </a:cubicBezTo>
                  <a:cubicBezTo>
                    <a:pt x="2431" y="189"/>
                    <a:pt x="2429" y="187"/>
                    <a:pt x="2427" y="187"/>
                  </a:cubicBezTo>
                  <a:cubicBezTo>
                    <a:pt x="2425" y="187"/>
                    <a:pt x="2423" y="189"/>
                    <a:pt x="2422" y="189"/>
                  </a:cubicBezTo>
                  <a:cubicBezTo>
                    <a:pt x="2420" y="189"/>
                    <a:pt x="2417" y="187"/>
                    <a:pt x="2417" y="187"/>
                  </a:cubicBezTo>
                  <a:cubicBezTo>
                    <a:pt x="2417" y="187"/>
                    <a:pt x="2418" y="185"/>
                    <a:pt x="2420" y="185"/>
                  </a:cubicBezTo>
                  <a:cubicBezTo>
                    <a:pt x="2422" y="184"/>
                    <a:pt x="2422" y="184"/>
                    <a:pt x="2426" y="184"/>
                  </a:cubicBezTo>
                  <a:cubicBezTo>
                    <a:pt x="2430" y="184"/>
                    <a:pt x="2435" y="186"/>
                    <a:pt x="2438" y="191"/>
                  </a:cubicBezTo>
                  <a:cubicBezTo>
                    <a:pt x="2441" y="195"/>
                    <a:pt x="2442" y="203"/>
                    <a:pt x="2442" y="203"/>
                  </a:cubicBezTo>
                  <a:cubicBezTo>
                    <a:pt x="2442" y="203"/>
                    <a:pt x="2441" y="198"/>
                    <a:pt x="2438" y="195"/>
                  </a:cubicBezTo>
                  <a:cubicBezTo>
                    <a:pt x="2436" y="191"/>
                    <a:pt x="2433" y="190"/>
                    <a:pt x="2433" y="190"/>
                  </a:cubicBezTo>
                  <a:close/>
                  <a:moveTo>
                    <a:pt x="2436" y="183"/>
                  </a:moveTo>
                  <a:cubicBezTo>
                    <a:pt x="2439" y="186"/>
                    <a:pt x="2440" y="190"/>
                    <a:pt x="2440" y="190"/>
                  </a:cubicBezTo>
                  <a:cubicBezTo>
                    <a:pt x="2440" y="190"/>
                    <a:pt x="2435" y="184"/>
                    <a:pt x="2430" y="181"/>
                  </a:cubicBezTo>
                  <a:cubicBezTo>
                    <a:pt x="2426" y="177"/>
                    <a:pt x="2422" y="181"/>
                    <a:pt x="2419" y="182"/>
                  </a:cubicBezTo>
                  <a:cubicBezTo>
                    <a:pt x="2413" y="184"/>
                    <a:pt x="2411" y="183"/>
                    <a:pt x="2411" y="183"/>
                  </a:cubicBezTo>
                  <a:cubicBezTo>
                    <a:pt x="2411" y="183"/>
                    <a:pt x="2411" y="180"/>
                    <a:pt x="2414" y="179"/>
                  </a:cubicBezTo>
                  <a:cubicBezTo>
                    <a:pt x="2416" y="179"/>
                    <a:pt x="2421" y="176"/>
                    <a:pt x="2421" y="176"/>
                  </a:cubicBezTo>
                  <a:cubicBezTo>
                    <a:pt x="2421" y="176"/>
                    <a:pt x="2414" y="174"/>
                    <a:pt x="2411" y="177"/>
                  </a:cubicBezTo>
                  <a:cubicBezTo>
                    <a:pt x="2408" y="179"/>
                    <a:pt x="2408" y="182"/>
                    <a:pt x="2405" y="184"/>
                  </a:cubicBezTo>
                  <a:cubicBezTo>
                    <a:pt x="2403" y="185"/>
                    <a:pt x="2399" y="185"/>
                    <a:pt x="2397" y="182"/>
                  </a:cubicBezTo>
                  <a:cubicBezTo>
                    <a:pt x="2395" y="179"/>
                    <a:pt x="2396" y="177"/>
                    <a:pt x="2397" y="177"/>
                  </a:cubicBezTo>
                  <a:cubicBezTo>
                    <a:pt x="2399" y="176"/>
                    <a:pt x="2400" y="176"/>
                    <a:pt x="2402" y="178"/>
                  </a:cubicBezTo>
                  <a:cubicBezTo>
                    <a:pt x="2403" y="179"/>
                    <a:pt x="2402" y="181"/>
                    <a:pt x="2402" y="181"/>
                  </a:cubicBezTo>
                  <a:cubicBezTo>
                    <a:pt x="2402" y="181"/>
                    <a:pt x="2403" y="180"/>
                    <a:pt x="2404" y="179"/>
                  </a:cubicBezTo>
                  <a:cubicBezTo>
                    <a:pt x="2405" y="177"/>
                    <a:pt x="2406" y="175"/>
                    <a:pt x="2408" y="173"/>
                  </a:cubicBezTo>
                  <a:cubicBezTo>
                    <a:pt x="2410" y="170"/>
                    <a:pt x="2413" y="170"/>
                    <a:pt x="2416" y="170"/>
                  </a:cubicBezTo>
                  <a:cubicBezTo>
                    <a:pt x="2419" y="171"/>
                    <a:pt x="2421" y="172"/>
                    <a:pt x="2421" y="172"/>
                  </a:cubicBezTo>
                  <a:cubicBezTo>
                    <a:pt x="2421" y="172"/>
                    <a:pt x="2420" y="170"/>
                    <a:pt x="2420" y="169"/>
                  </a:cubicBezTo>
                  <a:cubicBezTo>
                    <a:pt x="2419" y="168"/>
                    <a:pt x="2417" y="165"/>
                    <a:pt x="2417" y="165"/>
                  </a:cubicBezTo>
                  <a:cubicBezTo>
                    <a:pt x="2417" y="165"/>
                    <a:pt x="2421" y="165"/>
                    <a:pt x="2425" y="169"/>
                  </a:cubicBezTo>
                  <a:cubicBezTo>
                    <a:pt x="2428" y="173"/>
                    <a:pt x="2428" y="174"/>
                    <a:pt x="2430" y="177"/>
                  </a:cubicBezTo>
                  <a:cubicBezTo>
                    <a:pt x="2432" y="179"/>
                    <a:pt x="2434" y="181"/>
                    <a:pt x="2436" y="183"/>
                  </a:cubicBezTo>
                  <a:close/>
                  <a:moveTo>
                    <a:pt x="2446" y="228"/>
                  </a:moveTo>
                  <a:cubicBezTo>
                    <a:pt x="2445" y="230"/>
                    <a:pt x="2442" y="230"/>
                    <a:pt x="2439" y="228"/>
                  </a:cubicBezTo>
                  <a:cubicBezTo>
                    <a:pt x="2437" y="227"/>
                    <a:pt x="2437" y="226"/>
                    <a:pt x="2436" y="223"/>
                  </a:cubicBezTo>
                  <a:cubicBezTo>
                    <a:pt x="2436" y="221"/>
                    <a:pt x="2434" y="219"/>
                    <a:pt x="2433" y="218"/>
                  </a:cubicBezTo>
                  <a:cubicBezTo>
                    <a:pt x="2432" y="217"/>
                    <a:pt x="2432" y="216"/>
                    <a:pt x="2432" y="216"/>
                  </a:cubicBezTo>
                  <a:cubicBezTo>
                    <a:pt x="2432" y="216"/>
                    <a:pt x="2432" y="216"/>
                    <a:pt x="2434" y="217"/>
                  </a:cubicBezTo>
                  <a:cubicBezTo>
                    <a:pt x="2435" y="217"/>
                    <a:pt x="2439" y="217"/>
                    <a:pt x="2442" y="220"/>
                  </a:cubicBezTo>
                  <a:cubicBezTo>
                    <a:pt x="2445" y="222"/>
                    <a:pt x="2447" y="226"/>
                    <a:pt x="2446" y="228"/>
                  </a:cubicBezTo>
                  <a:close/>
                  <a:moveTo>
                    <a:pt x="2475" y="230"/>
                  </a:moveTo>
                  <a:cubicBezTo>
                    <a:pt x="2466" y="230"/>
                    <a:pt x="2466" y="230"/>
                    <a:pt x="2466" y="230"/>
                  </a:cubicBezTo>
                  <a:cubicBezTo>
                    <a:pt x="2467" y="230"/>
                    <a:pt x="2467" y="230"/>
                    <a:pt x="2467" y="230"/>
                  </a:cubicBezTo>
                  <a:cubicBezTo>
                    <a:pt x="2469" y="228"/>
                    <a:pt x="2471" y="222"/>
                    <a:pt x="2471" y="222"/>
                  </a:cubicBezTo>
                  <a:cubicBezTo>
                    <a:pt x="2471" y="222"/>
                    <a:pt x="2472" y="224"/>
                    <a:pt x="2471" y="226"/>
                  </a:cubicBezTo>
                  <a:cubicBezTo>
                    <a:pt x="2471" y="227"/>
                    <a:pt x="2471" y="228"/>
                    <a:pt x="2471" y="228"/>
                  </a:cubicBezTo>
                  <a:cubicBezTo>
                    <a:pt x="2471" y="228"/>
                    <a:pt x="2474" y="225"/>
                    <a:pt x="2476" y="223"/>
                  </a:cubicBezTo>
                  <a:cubicBezTo>
                    <a:pt x="2478" y="221"/>
                    <a:pt x="2481" y="221"/>
                    <a:pt x="2483" y="221"/>
                  </a:cubicBezTo>
                  <a:cubicBezTo>
                    <a:pt x="2485" y="221"/>
                    <a:pt x="2487" y="222"/>
                    <a:pt x="2489" y="225"/>
                  </a:cubicBezTo>
                  <a:cubicBezTo>
                    <a:pt x="2492" y="228"/>
                    <a:pt x="2494" y="228"/>
                    <a:pt x="2494" y="228"/>
                  </a:cubicBezTo>
                  <a:cubicBezTo>
                    <a:pt x="2494" y="228"/>
                    <a:pt x="2492" y="229"/>
                    <a:pt x="2491" y="230"/>
                  </a:cubicBezTo>
                  <a:cubicBezTo>
                    <a:pt x="2489" y="230"/>
                    <a:pt x="2487" y="229"/>
                    <a:pt x="2486" y="228"/>
                  </a:cubicBezTo>
                  <a:cubicBezTo>
                    <a:pt x="2485" y="227"/>
                    <a:pt x="2483" y="226"/>
                    <a:pt x="2479" y="226"/>
                  </a:cubicBezTo>
                  <a:cubicBezTo>
                    <a:pt x="2478" y="226"/>
                    <a:pt x="2476" y="229"/>
                    <a:pt x="2475" y="230"/>
                  </a:cubicBezTo>
                  <a:close/>
                  <a:moveTo>
                    <a:pt x="2480" y="230"/>
                  </a:moveTo>
                  <a:cubicBezTo>
                    <a:pt x="2480" y="230"/>
                    <a:pt x="2480" y="230"/>
                    <a:pt x="2480" y="230"/>
                  </a:cubicBezTo>
                  <a:cubicBezTo>
                    <a:pt x="2478" y="230"/>
                    <a:pt x="2478" y="230"/>
                    <a:pt x="2478" y="230"/>
                  </a:cubicBezTo>
                  <a:cubicBezTo>
                    <a:pt x="2479" y="230"/>
                    <a:pt x="2479" y="230"/>
                    <a:pt x="2480" y="230"/>
                  </a:cubicBezTo>
                  <a:close/>
                  <a:moveTo>
                    <a:pt x="2461" y="230"/>
                  </a:moveTo>
                  <a:cubicBezTo>
                    <a:pt x="2460" y="230"/>
                    <a:pt x="2460" y="230"/>
                    <a:pt x="2460" y="230"/>
                  </a:cubicBezTo>
                  <a:cubicBezTo>
                    <a:pt x="2457" y="230"/>
                    <a:pt x="2457" y="230"/>
                    <a:pt x="2457" y="230"/>
                  </a:cubicBezTo>
                  <a:cubicBezTo>
                    <a:pt x="2458" y="230"/>
                    <a:pt x="2458" y="229"/>
                    <a:pt x="2459" y="229"/>
                  </a:cubicBezTo>
                  <a:cubicBezTo>
                    <a:pt x="2461" y="228"/>
                    <a:pt x="2464" y="228"/>
                    <a:pt x="2464" y="228"/>
                  </a:cubicBezTo>
                  <a:cubicBezTo>
                    <a:pt x="2464" y="228"/>
                    <a:pt x="2462" y="229"/>
                    <a:pt x="2461" y="230"/>
                  </a:cubicBezTo>
                  <a:close/>
                  <a:moveTo>
                    <a:pt x="2521" y="214"/>
                  </a:moveTo>
                  <a:cubicBezTo>
                    <a:pt x="2518" y="218"/>
                    <a:pt x="2512" y="217"/>
                    <a:pt x="2509" y="217"/>
                  </a:cubicBezTo>
                  <a:cubicBezTo>
                    <a:pt x="2506" y="217"/>
                    <a:pt x="2502" y="216"/>
                    <a:pt x="2502" y="216"/>
                  </a:cubicBezTo>
                  <a:cubicBezTo>
                    <a:pt x="2502" y="216"/>
                    <a:pt x="2502" y="219"/>
                    <a:pt x="2504" y="220"/>
                  </a:cubicBezTo>
                  <a:cubicBezTo>
                    <a:pt x="2505" y="222"/>
                    <a:pt x="2507" y="222"/>
                    <a:pt x="2507" y="222"/>
                  </a:cubicBezTo>
                  <a:cubicBezTo>
                    <a:pt x="2507" y="222"/>
                    <a:pt x="2506" y="221"/>
                    <a:pt x="2507" y="220"/>
                  </a:cubicBezTo>
                  <a:cubicBezTo>
                    <a:pt x="2508" y="219"/>
                    <a:pt x="2511" y="219"/>
                    <a:pt x="2511" y="221"/>
                  </a:cubicBezTo>
                  <a:cubicBezTo>
                    <a:pt x="2511" y="224"/>
                    <a:pt x="2507" y="225"/>
                    <a:pt x="2503" y="224"/>
                  </a:cubicBezTo>
                  <a:cubicBezTo>
                    <a:pt x="2499" y="224"/>
                    <a:pt x="2495" y="219"/>
                    <a:pt x="2491" y="216"/>
                  </a:cubicBezTo>
                  <a:cubicBezTo>
                    <a:pt x="2487" y="213"/>
                    <a:pt x="2483" y="213"/>
                    <a:pt x="2479" y="214"/>
                  </a:cubicBezTo>
                  <a:cubicBezTo>
                    <a:pt x="2477" y="214"/>
                    <a:pt x="2473" y="217"/>
                    <a:pt x="2471" y="219"/>
                  </a:cubicBezTo>
                  <a:cubicBezTo>
                    <a:pt x="2469" y="220"/>
                    <a:pt x="2465" y="222"/>
                    <a:pt x="2465" y="222"/>
                  </a:cubicBezTo>
                  <a:cubicBezTo>
                    <a:pt x="2465" y="222"/>
                    <a:pt x="2468" y="219"/>
                    <a:pt x="2470" y="217"/>
                  </a:cubicBezTo>
                  <a:cubicBezTo>
                    <a:pt x="2473" y="215"/>
                    <a:pt x="2475" y="212"/>
                    <a:pt x="2479" y="210"/>
                  </a:cubicBezTo>
                  <a:cubicBezTo>
                    <a:pt x="2481" y="209"/>
                    <a:pt x="2489" y="209"/>
                    <a:pt x="2494" y="211"/>
                  </a:cubicBezTo>
                  <a:cubicBezTo>
                    <a:pt x="2499" y="213"/>
                    <a:pt x="2506" y="214"/>
                    <a:pt x="2506" y="214"/>
                  </a:cubicBezTo>
                  <a:cubicBezTo>
                    <a:pt x="2506" y="214"/>
                    <a:pt x="2498" y="211"/>
                    <a:pt x="2496" y="209"/>
                  </a:cubicBezTo>
                  <a:cubicBezTo>
                    <a:pt x="2494" y="208"/>
                    <a:pt x="2490" y="207"/>
                    <a:pt x="2485" y="207"/>
                  </a:cubicBezTo>
                  <a:cubicBezTo>
                    <a:pt x="2481" y="207"/>
                    <a:pt x="2478" y="207"/>
                    <a:pt x="2473" y="212"/>
                  </a:cubicBezTo>
                  <a:cubicBezTo>
                    <a:pt x="2468" y="216"/>
                    <a:pt x="2464" y="219"/>
                    <a:pt x="2464" y="219"/>
                  </a:cubicBezTo>
                  <a:cubicBezTo>
                    <a:pt x="2464" y="219"/>
                    <a:pt x="2465" y="218"/>
                    <a:pt x="2466" y="216"/>
                  </a:cubicBezTo>
                  <a:cubicBezTo>
                    <a:pt x="2468" y="214"/>
                    <a:pt x="2469" y="213"/>
                    <a:pt x="2472" y="210"/>
                  </a:cubicBezTo>
                  <a:cubicBezTo>
                    <a:pt x="2475" y="206"/>
                    <a:pt x="2481" y="204"/>
                    <a:pt x="2486" y="203"/>
                  </a:cubicBezTo>
                  <a:cubicBezTo>
                    <a:pt x="2491" y="203"/>
                    <a:pt x="2499" y="204"/>
                    <a:pt x="2502" y="205"/>
                  </a:cubicBezTo>
                  <a:cubicBezTo>
                    <a:pt x="2505" y="205"/>
                    <a:pt x="2508" y="203"/>
                    <a:pt x="2508" y="203"/>
                  </a:cubicBezTo>
                  <a:cubicBezTo>
                    <a:pt x="2508" y="203"/>
                    <a:pt x="2506" y="203"/>
                    <a:pt x="2505" y="203"/>
                  </a:cubicBezTo>
                  <a:cubicBezTo>
                    <a:pt x="2504" y="202"/>
                    <a:pt x="2504" y="199"/>
                    <a:pt x="2505" y="199"/>
                  </a:cubicBezTo>
                  <a:cubicBezTo>
                    <a:pt x="2505" y="198"/>
                    <a:pt x="2506" y="198"/>
                    <a:pt x="2509" y="199"/>
                  </a:cubicBezTo>
                  <a:cubicBezTo>
                    <a:pt x="2511" y="200"/>
                    <a:pt x="2511" y="203"/>
                    <a:pt x="2508" y="206"/>
                  </a:cubicBezTo>
                  <a:cubicBezTo>
                    <a:pt x="2505" y="209"/>
                    <a:pt x="2499" y="207"/>
                    <a:pt x="2498" y="207"/>
                  </a:cubicBezTo>
                  <a:cubicBezTo>
                    <a:pt x="2499" y="207"/>
                    <a:pt x="2505" y="211"/>
                    <a:pt x="2507" y="212"/>
                  </a:cubicBezTo>
                  <a:cubicBezTo>
                    <a:pt x="2511" y="213"/>
                    <a:pt x="2515" y="213"/>
                    <a:pt x="2517" y="213"/>
                  </a:cubicBezTo>
                  <a:cubicBezTo>
                    <a:pt x="2518" y="213"/>
                    <a:pt x="2519" y="211"/>
                    <a:pt x="2519" y="211"/>
                  </a:cubicBezTo>
                  <a:cubicBezTo>
                    <a:pt x="2519" y="211"/>
                    <a:pt x="2516" y="209"/>
                    <a:pt x="2517" y="208"/>
                  </a:cubicBezTo>
                  <a:cubicBezTo>
                    <a:pt x="2518" y="206"/>
                    <a:pt x="2520" y="206"/>
                    <a:pt x="2522" y="207"/>
                  </a:cubicBezTo>
                  <a:cubicBezTo>
                    <a:pt x="2523" y="208"/>
                    <a:pt x="2524" y="210"/>
                    <a:pt x="2521" y="214"/>
                  </a:cubicBezTo>
                  <a:close/>
                  <a:moveTo>
                    <a:pt x="2504" y="190"/>
                  </a:moveTo>
                  <a:cubicBezTo>
                    <a:pt x="2505" y="192"/>
                    <a:pt x="2504" y="196"/>
                    <a:pt x="2500" y="199"/>
                  </a:cubicBezTo>
                  <a:cubicBezTo>
                    <a:pt x="2497" y="201"/>
                    <a:pt x="2491" y="200"/>
                    <a:pt x="2486" y="199"/>
                  </a:cubicBezTo>
                  <a:cubicBezTo>
                    <a:pt x="2480" y="199"/>
                    <a:pt x="2473" y="201"/>
                    <a:pt x="2469" y="205"/>
                  </a:cubicBezTo>
                  <a:cubicBezTo>
                    <a:pt x="2464" y="209"/>
                    <a:pt x="2462" y="214"/>
                    <a:pt x="2462" y="214"/>
                  </a:cubicBezTo>
                  <a:cubicBezTo>
                    <a:pt x="2462" y="214"/>
                    <a:pt x="2461" y="211"/>
                    <a:pt x="2463" y="207"/>
                  </a:cubicBezTo>
                  <a:cubicBezTo>
                    <a:pt x="2466" y="203"/>
                    <a:pt x="2468" y="201"/>
                    <a:pt x="2474" y="198"/>
                  </a:cubicBezTo>
                  <a:cubicBezTo>
                    <a:pt x="2480" y="195"/>
                    <a:pt x="2488" y="196"/>
                    <a:pt x="2488" y="196"/>
                  </a:cubicBezTo>
                  <a:cubicBezTo>
                    <a:pt x="2488" y="196"/>
                    <a:pt x="2482" y="194"/>
                    <a:pt x="2475" y="195"/>
                  </a:cubicBezTo>
                  <a:cubicBezTo>
                    <a:pt x="2472" y="196"/>
                    <a:pt x="2467" y="199"/>
                    <a:pt x="2463" y="203"/>
                  </a:cubicBezTo>
                  <a:cubicBezTo>
                    <a:pt x="2459" y="207"/>
                    <a:pt x="2458" y="211"/>
                    <a:pt x="2458" y="211"/>
                  </a:cubicBezTo>
                  <a:cubicBezTo>
                    <a:pt x="2458" y="211"/>
                    <a:pt x="2458" y="207"/>
                    <a:pt x="2460" y="204"/>
                  </a:cubicBezTo>
                  <a:cubicBezTo>
                    <a:pt x="2462" y="200"/>
                    <a:pt x="2463" y="199"/>
                    <a:pt x="2468" y="195"/>
                  </a:cubicBezTo>
                  <a:cubicBezTo>
                    <a:pt x="2472" y="191"/>
                    <a:pt x="2477" y="191"/>
                    <a:pt x="2482" y="191"/>
                  </a:cubicBezTo>
                  <a:cubicBezTo>
                    <a:pt x="2487" y="191"/>
                    <a:pt x="2490" y="192"/>
                    <a:pt x="2492" y="193"/>
                  </a:cubicBezTo>
                  <a:cubicBezTo>
                    <a:pt x="2494" y="194"/>
                    <a:pt x="2497" y="195"/>
                    <a:pt x="2498" y="195"/>
                  </a:cubicBezTo>
                  <a:cubicBezTo>
                    <a:pt x="2500" y="195"/>
                    <a:pt x="2501" y="193"/>
                    <a:pt x="2501" y="193"/>
                  </a:cubicBezTo>
                  <a:cubicBezTo>
                    <a:pt x="2501" y="193"/>
                    <a:pt x="2498" y="193"/>
                    <a:pt x="2497" y="192"/>
                  </a:cubicBezTo>
                  <a:cubicBezTo>
                    <a:pt x="2496" y="191"/>
                    <a:pt x="2496" y="190"/>
                    <a:pt x="2498" y="188"/>
                  </a:cubicBezTo>
                  <a:cubicBezTo>
                    <a:pt x="2499" y="187"/>
                    <a:pt x="2503" y="188"/>
                    <a:pt x="2504" y="190"/>
                  </a:cubicBezTo>
                  <a:close/>
                  <a:moveTo>
                    <a:pt x="2478" y="187"/>
                  </a:moveTo>
                  <a:cubicBezTo>
                    <a:pt x="2478" y="187"/>
                    <a:pt x="2475" y="189"/>
                    <a:pt x="2473" y="189"/>
                  </a:cubicBezTo>
                  <a:cubicBezTo>
                    <a:pt x="2471" y="189"/>
                    <a:pt x="2470" y="187"/>
                    <a:pt x="2468" y="187"/>
                  </a:cubicBezTo>
                  <a:cubicBezTo>
                    <a:pt x="2466" y="187"/>
                    <a:pt x="2463" y="189"/>
                    <a:pt x="2463" y="189"/>
                  </a:cubicBezTo>
                  <a:cubicBezTo>
                    <a:pt x="2463" y="189"/>
                    <a:pt x="2465" y="188"/>
                    <a:pt x="2467" y="189"/>
                  </a:cubicBezTo>
                  <a:cubicBezTo>
                    <a:pt x="2468" y="189"/>
                    <a:pt x="2469" y="191"/>
                    <a:pt x="2467" y="192"/>
                  </a:cubicBezTo>
                  <a:cubicBezTo>
                    <a:pt x="2465" y="193"/>
                    <a:pt x="2464" y="194"/>
                    <a:pt x="2459" y="199"/>
                  </a:cubicBezTo>
                  <a:cubicBezTo>
                    <a:pt x="2455" y="203"/>
                    <a:pt x="2454" y="208"/>
                    <a:pt x="2454" y="208"/>
                  </a:cubicBezTo>
                  <a:cubicBezTo>
                    <a:pt x="2454" y="208"/>
                    <a:pt x="2456" y="200"/>
                    <a:pt x="2458" y="196"/>
                  </a:cubicBezTo>
                  <a:cubicBezTo>
                    <a:pt x="2460" y="192"/>
                    <a:pt x="2462" y="190"/>
                    <a:pt x="2462" y="190"/>
                  </a:cubicBezTo>
                  <a:cubicBezTo>
                    <a:pt x="2462" y="190"/>
                    <a:pt x="2459" y="191"/>
                    <a:pt x="2456" y="195"/>
                  </a:cubicBezTo>
                  <a:cubicBezTo>
                    <a:pt x="2454" y="198"/>
                    <a:pt x="2453" y="203"/>
                    <a:pt x="2453" y="203"/>
                  </a:cubicBezTo>
                  <a:cubicBezTo>
                    <a:pt x="2453" y="203"/>
                    <a:pt x="2454" y="195"/>
                    <a:pt x="2457" y="191"/>
                  </a:cubicBezTo>
                  <a:cubicBezTo>
                    <a:pt x="2460" y="186"/>
                    <a:pt x="2464" y="184"/>
                    <a:pt x="2469" y="184"/>
                  </a:cubicBezTo>
                  <a:cubicBezTo>
                    <a:pt x="2473" y="184"/>
                    <a:pt x="2472" y="184"/>
                    <a:pt x="2475" y="185"/>
                  </a:cubicBezTo>
                  <a:cubicBezTo>
                    <a:pt x="2477" y="185"/>
                    <a:pt x="2478" y="187"/>
                    <a:pt x="2478" y="187"/>
                  </a:cubicBezTo>
                  <a:close/>
                  <a:moveTo>
                    <a:pt x="2498" y="182"/>
                  </a:moveTo>
                  <a:cubicBezTo>
                    <a:pt x="2496" y="185"/>
                    <a:pt x="2492" y="185"/>
                    <a:pt x="2490" y="184"/>
                  </a:cubicBezTo>
                  <a:cubicBezTo>
                    <a:pt x="2487" y="182"/>
                    <a:pt x="2487" y="179"/>
                    <a:pt x="2484" y="177"/>
                  </a:cubicBezTo>
                  <a:cubicBezTo>
                    <a:pt x="2481" y="174"/>
                    <a:pt x="2473" y="176"/>
                    <a:pt x="2473" y="176"/>
                  </a:cubicBezTo>
                  <a:cubicBezTo>
                    <a:pt x="2473" y="176"/>
                    <a:pt x="2479" y="179"/>
                    <a:pt x="2481" y="179"/>
                  </a:cubicBezTo>
                  <a:cubicBezTo>
                    <a:pt x="2484" y="180"/>
                    <a:pt x="2484" y="183"/>
                    <a:pt x="2484" y="183"/>
                  </a:cubicBezTo>
                  <a:cubicBezTo>
                    <a:pt x="2484" y="183"/>
                    <a:pt x="2481" y="184"/>
                    <a:pt x="2476" y="182"/>
                  </a:cubicBezTo>
                  <a:cubicBezTo>
                    <a:pt x="2472" y="181"/>
                    <a:pt x="2469" y="177"/>
                    <a:pt x="2465" y="181"/>
                  </a:cubicBezTo>
                  <a:cubicBezTo>
                    <a:pt x="2460" y="184"/>
                    <a:pt x="2455" y="190"/>
                    <a:pt x="2455" y="190"/>
                  </a:cubicBezTo>
                  <a:cubicBezTo>
                    <a:pt x="2455" y="190"/>
                    <a:pt x="2456" y="186"/>
                    <a:pt x="2459" y="183"/>
                  </a:cubicBezTo>
                  <a:cubicBezTo>
                    <a:pt x="2461" y="181"/>
                    <a:pt x="2463" y="179"/>
                    <a:pt x="2465" y="177"/>
                  </a:cubicBezTo>
                  <a:cubicBezTo>
                    <a:pt x="2467" y="174"/>
                    <a:pt x="2467" y="173"/>
                    <a:pt x="2470" y="169"/>
                  </a:cubicBezTo>
                  <a:cubicBezTo>
                    <a:pt x="2474" y="165"/>
                    <a:pt x="2478" y="165"/>
                    <a:pt x="2478" y="165"/>
                  </a:cubicBezTo>
                  <a:cubicBezTo>
                    <a:pt x="2478" y="165"/>
                    <a:pt x="2476" y="168"/>
                    <a:pt x="2475" y="169"/>
                  </a:cubicBezTo>
                  <a:cubicBezTo>
                    <a:pt x="2475" y="170"/>
                    <a:pt x="2474" y="172"/>
                    <a:pt x="2474" y="172"/>
                  </a:cubicBezTo>
                  <a:cubicBezTo>
                    <a:pt x="2474" y="172"/>
                    <a:pt x="2476" y="171"/>
                    <a:pt x="2479" y="170"/>
                  </a:cubicBezTo>
                  <a:cubicBezTo>
                    <a:pt x="2482" y="170"/>
                    <a:pt x="2485" y="170"/>
                    <a:pt x="2487" y="173"/>
                  </a:cubicBezTo>
                  <a:cubicBezTo>
                    <a:pt x="2489" y="175"/>
                    <a:pt x="2490" y="177"/>
                    <a:pt x="2491" y="179"/>
                  </a:cubicBezTo>
                  <a:cubicBezTo>
                    <a:pt x="2492" y="180"/>
                    <a:pt x="2493" y="181"/>
                    <a:pt x="2493" y="181"/>
                  </a:cubicBezTo>
                  <a:cubicBezTo>
                    <a:pt x="2493" y="181"/>
                    <a:pt x="2492" y="179"/>
                    <a:pt x="2493" y="178"/>
                  </a:cubicBezTo>
                  <a:cubicBezTo>
                    <a:pt x="2494" y="176"/>
                    <a:pt x="2496" y="176"/>
                    <a:pt x="2497" y="177"/>
                  </a:cubicBezTo>
                  <a:cubicBezTo>
                    <a:pt x="2499" y="177"/>
                    <a:pt x="2500" y="179"/>
                    <a:pt x="2498" y="182"/>
                  </a:cubicBezTo>
                  <a:close/>
                  <a:moveTo>
                    <a:pt x="2463" y="216"/>
                  </a:moveTo>
                  <a:cubicBezTo>
                    <a:pt x="2463" y="216"/>
                    <a:pt x="2463" y="217"/>
                    <a:pt x="2462" y="218"/>
                  </a:cubicBezTo>
                  <a:cubicBezTo>
                    <a:pt x="2461" y="219"/>
                    <a:pt x="2459" y="221"/>
                    <a:pt x="2458" y="223"/>
                  </a:cubicBezTo>
                  <a:cubicBezTo>
                    <a:pt x="2458" y="226"/>
                    <a:pt x="2458" y="227"/>
                    <a:pt x="2456" y="228"/>
                  </a:cubicBezTo>
                  <a:cubicBezTo>
                    <a:pt x="2453" y="230"/>
                    <a:pt x="2450" y="230"/>
                    <a:pt x="2449" y="228"/>
                  </a:cubicBezTo>
                  <a:cubicBezTo>
                    <a:pt x="2448" y="226"/>
                    <a:pt x="2450" y="222"/>
                    <a:pt x="2453" y="220"/>
                  </a:cubicBezTo>
                  <a:cubicBezTo>
                    <a:pt x="2456" y="217"/>
                    <a:pt x="2460" y="217"/>
                    <a:pt x="2461" y="217"/>
                  </a:cubicBezTo>
                  <a:cubicBezTo>
                    <a:pt x="2463" y="216"/>
                    <a:pt x="2463" y="216"/>
                    <a:pt x="2463" y="216"/>
                  </a:cubicBezTo>
                  <a:close/>
                  <a:moveTo>
                    <a:pt x="2454" y="210"/>
                  </a:moveTo>
                  <a:cubicBezTo>
                    <a:pt x="2454" y="210"/>
                    <a:pt x="2454" y="213"/>
                    <a:pt x="2454" y="215"/>
                  </a:cubicBezTo>
                  <a:cubicBezTo>
                    <a:pt x="2453" y="217"/>
                    <a:pt x="2451" y="218"/>
                    <a:pt x="2450" y="220"/>
                  </a:cubicBezTo>
                  <a:cubicBezTo>
                    <a:pt x="2448" y="221"/>
                    <a:pt x="2448" y="222"/>
                    <a:pt x="2448" y="222"/>
                  </a:cubicBezTo>
                  <a:cubicBezTo>
                    <a:pt x="2448" y="222"/>
                    <a:pt x="2447" y="221"/>
                    <a:pt x="2445" y="220"/>
                  </a:cubicBezTo>
                  <a:cubicBezTo>
                    <a:pt x="2444" y="218"/>
                    <a:pt x="2442" y="217"/>
                    <a:pt x="2441" y="215"/>
                  </a:cubicBezTo>
                  <a:cubicBezTo>
                    <a:pt x="2441" y="213"/>
                    <a:pt x="2441" y="210"/>
                    <a:pt x="2441" y="210"/>
                  </a:cubicBezTo>
                  <a:cubicBezTo>
                    <a:pt x="2441" y="210"/>
                    <a:pt x="2441" y="210"/>
                    <a:pt x="2443" y="211"/>
                  </a:cubicBezTo>
                  <a:cubicBezTo>
                    <a:pt x="2444" y="211"/>
                    <a:pt x="2446" y="213"/>
                    <a:pt x="2446" y="214"/>
                  </a:cubicBezTo>
                  <a:cubicBezTo>
                    <a:pt x="2447" y="215"/>
                    <a:pt x="2448" y="216"/>
                    <a:pt x="2448" y="216"/>
                  </a:cubicBezTo>
                  <a:cubicBezTo>
                    <a:pt x="2448" y="216"/>
                    <a:pt x="2448" y="215"/>
                    <a:pt x="2449" y="214"/>
                  </a:cubicBezTo>
                  <a:cubicBezTo>
                    <a:pt x="2450" y="213"/>
                    <a:pt x="2451" y="211"/>
                    <a:pt x="2452" y="211"/>
                  </a:cubicBezTo>
                  <a:cubicBezTo>
                    <a:pt x="2454" y="210"/>
                    <a:pt x="2454" y="210"/>
                    <a:pt x="2454" y="210"/>
                  </a:cubicBezTo>
                  <a:close/>
                  <a:moveTo>
                    <a:pt x="2448" y="195"/>
                  </a:moveTo>
                  <a:cubicBezTo>
                    <a:pt x="2449" y="198"/>
                    <a:pt x="2451" y="198"/>
                    <a:pt x="2451" y="201"/>
                  </a:cubicBezTo>
                  <a:cubicBezTo>
                    <a:pt x="2451" y="202"/>
                    <a:pt x="2451" y="205"/>
                    <a:pt x="2449" y="207"/>
                  </a:cubicBezTo>
                  <a:cubicBezTo>
                    <a:pt x="2448" y="208"/>
                    <a:pt x="2448" y="211"/>
                    <a:pt x="2448" y="211"/>
                  </a:cubicBezTo>
                  <a:cubicBezTo>
                    <a:pt x="2448" y="211"/>
                    <a:pt x="2447" y="208"/>
                    <a:pt x="2446" y="207"/>
                  </a:cubicBezTo>
                  <a:cubicBezTo>
                    <a:pt x="2444" y="205"/>
                    <a:pt x="2444" y="202"/>
                    <a:pt x="2444" y="201"/>
                  </a:cubicBezTo>
                  <a:cubicBezTo>
                    <a:pt x="2444" y="198"/>
                    <a:pt x="2446" y="198"/>
                    <a:pt x="2447" y="195"/>
                  </a:cubicBezTo>
                  <a:cubicBezTo>
                    <a:pt x="2447" y="193"/>
                    <a:pt x="2448" y="192"/>
                    <a:pt x="2448" y="192"/>
                  </a:cubicBezTo>
                  <a:cubicBezTo>
                    <a:pt x="2448" y="192"/>
                    <a:pt x="2448" y="193"/>
                    <a:pt x="2448" y="195"/>
                  </a:cubicBezTo>
                  <a:close/>
                  <a:moveTo>
                    <a:pt x="2466" y="162"/>
                  </a:moveTo>
                  <a:cubicBezTo>
                    <a:pt x="2466" y="162"/>
                    <a:pt x="2464" y="163"/>
                    <a:pt x="2463" y="165"/>
                  </a:cubicBezTo>
                  <a:cubicBezTo>
                    <a:pt x="2462" y="167"/>
                    <a:pt x="2462" y="169"/>
                    <a:pt x="2461" y="173"/>
                  </a:cubicBezTo>
                  <a:cubicBezTo>
                    <a:pt x="2460" y="177"/>
                    <a:pt x="2456" y="178"/>
                    <a:pt x="2454" y="182"/>
                  </a:cubicBezTo>
                  <a:cubicBezTo>
                    <a:pt x="2452" y="187"/>
                    <a:pt x="2453" y="197"/>
                    <a:pt x="2453" y="197"/>
                  </a:cubicBezTo>
                  <a:cubicBezTo>
                    <a:pt x="2453" y="197"/>
                    <a:pt x="2452" y="190"/>
                    <a:pt x="2451" y="186"/>
                  </a:cubicBezTo>
                  <a:cubicBezTo>
                    <a:pt x="2450" y="183"/>
                    <a:pt x="2449" y="182"/>
                    <a:pt x="2449" y="178"/>
                  </a:cubicBezTo>
                  <a:cubicBezTo>
                    <a:pt x="2448" y="174"/>
                    <a:pt x="2450" y="170"/>
                    <a:pt x="2451" y="167"/>
                  </a:cubicBezTo>
                  <a:cubicBezTo>
                    <a:pt x="2452" y="164"/>
                    <a:pt x="2452" y="164"/>
                    <a:pt x="2452" y="162"/>
                  </a:cubicBezTo>
                  <a:cubicBezTo>
                    <a:pt x="2451" y="160"/>
                    <a:pt x="2450" y="159"/>
                    <a:pt x="2449" y="158"/>
                  </a:cubicBezTo>
                  <a:cubicBezTo>
                    <a:pt x="2448" y="156"/>
                    <a:pt x="2448" y="154"/>
                    <a:pt x="2448" y="154"/>
                  </a:cubicBezTo>
                  <a:cubicBezTo>
                    <a:pt x="2448" y="154"/>
                    <a:pt x="2447" y="156"/>
                    <a:pt x="2446" y="158"/>
                  </a:cubicBezTo>
                  <a:cubicBezTo>
                    <a:pt x="2445" y="159"/>
                    <a:pt x="2444" y="160"/>
                    <a:pt x="2443" y="162"/>
                  </a:cubicBezTo>
                  <a:cubicBezTo>
                    <a:pt x="2443" y="164"/>
                    <a:pt x="2443" y="164"/>
                    <a:pt x="2444" y="167"/>
                  </a:cubicBezTo>
                  <a:cubicBezTo>
                    <a:pt x="2445" y="170"/>
                    <a:pt x="2447" y="174"/>
                    <a:pt x="2447" y="178"/>
                  </a:cubicBezTo>
                  <a:cubicBezTo>
                    <a:pt x="2447" y="182"/>
                    <a:pt x="2445" y="183"/>
                    <a:pt x="2444" y="186"/>
                  </a:cubicBezTo>
                  <a:cubicBezTo>
                    <a:pt x="2443" y="190"/>
                    <a:pt x="2442" y="197"/>
                    <a:pt x="2442" y="197"/>
                  </a:cubicBezTo>
                  <a:cubicBezTo>
                    <a:pt x="2442" y="197"/>
                    <a:pt x="2443" y="187"/>
                    <a:pt x="2441" y="182"/>
                  </a:cubicBezTo>
                  <a:cubicBezTo>
                    <a:pt x="2439" y="178"/>
                    <a:pt x="2436" y="177"/>
                    <a:pt x="2434" y="173"/>
                  </a:cubicBezTo>
                  <a:cubicBezTo>
                    <a:pt x="2433" y="169"/>
                    <a:pt x="2434" y="167"/>
                    <a:pt x="2432" y="165"/>
                  </a:cubicBezTo>
                  <a:cubicBezTo>
                    <a:pt x="2431" y="163"/>
                    <a:pt x="2429" y="162"/>
                    <a:pt x="2429" y="162"/>
                  </a:cubicBezTo>
                  <a:cubicBezTo>
                    <a:pt x="2429" y="162"/>
                    <a:pt x="2434" y="161"/>
                    <a:pt x="2436" y="164"/>
                  </a:cubicBezTo>
                  <a:cubicBezTo>
                    <a:pt x="2438" y="166"/>
                    <a:pt x="2440" y="168"/>
                    <a:pt x="2440" y="171"/>
                  </a:cubicBezTo>
                  <a:cubicBezTo>
                    <a:pt x="2441" y="173"/>
                    <a:pt x="2441" y="175"/>
                    <a:pt x="2443" y="176"/>
                  </a:cubicBezTo>
                  <a:cubicBezTo>
                    <a:pt x="2444" y="177"/>
                    <a:pt x="2445" y="178"/>
                    <a:pt x="2445" y="178"/>
                  </a:cubicBezTo>
                  <a:cubicBezTo>
                    <a:pt x="2445" y="178"/>
                    <a:pt x="2445" y="175"/>
                    <a:pt x="2444" y="172"/>
                  </a:cubicBezTo>
                  <a:cubicBezTo>
                    <a:pt x="2442" y="170"/>
                    <a:pt x="2440" y="166"/>
                    <a:pt x="2440" y="163"/>
                  </a:cubicBezTo>
                  <a:cubicBezTo>
                    <a:pt x="2439" y="159"/>
                    <a:pt x="2440" y="157"/>
                    <a:pt x="2443" y="154"/>
                  </a:cubicBezTo>
                  <a:cubicBezTo>
                    <a:pt x="2445" y="151"/>
                    <a:pt x="2446" y="150"/>
                    <a:pt x="2447" y="148"/>
                  </a:cubicBezTo>
                  <a:cubicBezTo>
                    <a:pt x="2447" y="146"/>
                    <a:pt x="2448" y="144"/>
                    <a:pt x="2448" y="144"/>
                  </a:cubicBezTo>
                  <a:cubicBezTo>
                    <a:pt x="2448" y="144"/>
                    <a:pt x="2448" y="146"/>
                    <a:pt x="2448" y="148"/>
                  </a:cubicBezTo>
                  <a:cubicBezTo>
                    <a:pt x="2449" y="150"/>
                    <a:pt x="2450" y="151"/>
                    <a:pt x="2452" y="154"/>
                  </a:cubicBezTo>
                  <a:cubicBezTo>
                    <a:pt x="2455" y="157"/>
                    <a:pt x="2456" y="159"/>
                    <a:pt x="2456" y="163"/>
                  </a:cubicBezTo>
                  <a:cubicBezTo>
                    <a:pt x="2455" y="166"/>
                    <a:pt x="2453" y="170"/>
                    <a:pt x="2451" y="172"/>
                  </a:cubicBezTo>
                  <a:cubicBezTo>
                    <a:pt x="2450" y="175"/>
                    <a:pt x="2450" y="178"/>
                    <a:pt x="2450" y="178"/>
                  </a:cubicBezTo>
                  <a:cubicBezTo>
                    <a:pt x="2450" y="178"/>
                    <a:pt x="2451" y="177"/>
                    <a:pt x="2453" y="176"/>
                  </a:cubicBezTo>
                  <a:cubicBezTo>
                    <a:pt x="2454" y="175"/>
                    <a:pt x="2454" y="173"/>
                    <a:pt x="2455" y="171"/>
                  </a:cubicBezTo>
                  <a:cubicBezTo>
                    <a:pt x="2455" y="168"/>
                    <a:pt x="2457" y="166"/>
                    <a:pt x="2459" y="164"/>
                  </a:cubicBezTo>
                  <a:cubicBezTo>
                    <a:pt x="2461" y="161"/>
                    <a:pt x="2466" y="162"/>
                    <a:pt x="2466" y="162"/>
                  </a:cubicBezTo>
                  <a:close/>
                  <a:moveTo>
                    <a:pt x="2606" y="230"/>
                  </a:moveTo>
                  <a:cubicBezTo>
                    <a:pt x="2599" y="230"/>
                    <a:pt x="2599" y="230"/>
                    <a:pt x="2599" y="230"/>
                  </a:cubicBezTo>
                  <a:cubicBezTo>
                    <a:pt x="2599" y="229"/>
                    <a:pt x="2599" y="227"/>
                    <a:pt x="2600" y="226"/>
                  </a:cubicBezTo>
                  <a:cubicBezTo>
                    <a:pt x="2602" y="224"/>
                    <a:pt x="2604" y="224"/>
                    <a:pt x="2605" y="225"/>
                  </a:cubicBezTo>
                  <a:cubicBezTo>
                    <a:pt x="2607" y="226"/>
                    <a:pt x="2608" y="229"/>
                    <a:pt x="2606" y="230"/>
                  </a:cubicBezTo>
                  <a:close/>
                  <a:moveTo>
                    <a:pt x="2597" y="230"/>
                  </a:moveTo>
                  <a:cubicBezTo>
                    <a:pt x="2581" y="230"/>
                    <a:pt x="2581" y="230"/>
                    <a:pt x="2581" y="230"/>
                  </a:cubicBezTo>
                  <a:cubicBezTo>
                    <a:pt x="2581" y="229"/>
                    <a:pt x="2582" y="228"/>
                    <a:pt x="2584" y="228"/>
                  </a:cubicBezTo>
                  <a:cubicBezTo>
                    <a:pt x="2587" y="227"/>
                    <a:pt x="2591" y="230"/>
                    <a:pt x="2591" y="230"/>
                  </a:cubicBezTo>
                  <a:cubicBezTo>
                    <a:pt x="2591" y="230"/>
                    <a:pt x="2589" y="229"/>
                    <a:pt x="2589" y="225"/>
                  </a:cubicBezTo>
                  <a:cubicBezTo>
                    <a:pt x="2589" y="221"/>
                    <a:pt x="2592" y="219"/>
                    <a:pt x="2595" y="219"/>
                  </a:cubicBezTo>
                  <a:cubicBezTo>
                    <a:pt x="2597" y="219"/>
                    <a:pt x="2599" y="220"/>
                    <a:pt x="2599" y="222"/>
                  </a:cubicBezTo>
                  <a:cubicBezTo>
                    <a:pt x="2599" y="224"/>
                    <a:pt x="2598" y="224"/>
                    <a:pt x="2596" y="224"/>
                  </a:cubicBezTo>
                  <a:cubicBezTo>
                    <a:pt x="2595" y="224"/>
                    <a:pt x="2592" y="223"/>
                    <a:pt x="2594" y="226"/>
                  </a:cubicBezTo>
                  <a:cubicBezTo>
                    <a:pt x="2595" y="228"/>
                    <a:pt x="2596" y="230"/>
                    <a:pt x="2597" y="230"/>
                  </a:cubicBezTo>
                  <a:close/>
                  <a:moveTo>
                    <a:pt x="2619" y="230"/>
                  </a:moveTo>
                  <a:cubicBezTo>
                    <a:pt x="2608" y="230"/>
                    <a:pt x="2608" y="230"/>
                    <a:pt x="2608" y="230"/>
                  </a:cubicBezTo>
                  <a:cubicBezTo>
                    <a:pt x="2609" y="229"/>
                    <a:pt x="2610" y="228"/>
                    <a:pt x="2611" y="228"/>
                  </a:cubicBezTo>
                  <a:cubicBezTo>
                    <a:pt x="2613" y="228"/>
                    <a:pt x="2616" y="229"/>
                    <a:pt x="2616" y="229"/>
                  </a:cubicBezTo>
                  <a:cubicBezTo>
                    <a:pt x="2616" y="229"/>
                    <a:pt x="2616" y="226"/>
                    <a:pt x="2615" y="224"/>
                  </a:cubicBezTo>
                  <a:cubicBezTo>
                    <a:pt x="2614" y="221"/>
                    <a:pt x="2612" y="217"/>
                    <a:pt x="2609" y="214"/>
                  </a:cubicBezTo>
                  <a:cubicBezTo>
                    <a:pt x="2606" y="212"/>
                    <a:pt x="2605" y="212"/>
                    <a:pt x="2605" y="212"/>
                  </a:cubicBezTo>
                  <a:cubicBezTo>
                    <a:pt x="2604" y="213"/>
                    <a:pt x="2604" y="215"/>
                    <a:pt x="2604" y="216"/>
                  </a:cubicBezTo>
                  <a:cubicBezTo>
                    <a:pt x="2603" y="216"/>
                    <a:pt x="2601" y="218"/>
                    <a:pt x="2599" y="215"/>
                  </a:cubicBezTo>
                  <a:cubicBezTo>
                    <a:pt x="2597" y="212"/>
                    <a:pt x="2599" y="209"/>
                    <a:pt x="2602" y="208"/>
                  </a:cubicBezTo>
                  <a:cubicBezTo>
                    <a:pt x="2605" y="207"/>
                    <a:pt x="2607" y="208"/>
                    <a:pt x="2609" y="210"/>
                  </a:cubicBezTo>
                  <a:cubicBezTo>
                    <a:pt x="2611" y="213"/>
                    <a:pt x="2616" y="219"/>
                    <a:pt x="2616" y="219"/>
                  </a:cubicBezTo>
                  <a:cubicBezTo>
                    <a:pt x="2616" y="219"/>
                    <a:pt x="2617" y="208"/>
                    <a:pt x="2607" y="203"/>
                  </a:cubicBezTo>
                  <a:cubicBezTo>
                    <a:pt x="2601" y="200"/>
                    <a:pt x="2601" y="199"/>
                    <a:pt x="2598" y="202"/>
                  </a:cubicBezTo>
                  <a:cubicBezTo>
                    <a:pt x="2595" y="204"/>
                    <a:pt x="2591" y="202"/>
                    <a:pt x="2591" y="199"/>
                  </a:cubicBezTo>
                  <a:cubicBezTo>
                    <a:pt x="2592" y="196"/>
                    <a:pt x="2596" y="195"/>
                    <a:pt x="2599" y="195"/>
                  </a:cubicBezTo>
                  <a:cubicBezTo>
                    <a:pt x="2601" y="196"/>
                    <a:pt x="2603" y="196"/>
                    <a:pt x="2604" y="197"/>
                  </a:cubicBezTo>
                  <a:cubicBezTo>
                    <a:pt x="2606" y="198"/>
                    <a:pt x="2602" y="194"/>
                    <a:pt x="2596" y="194"/>
                  </a:cubicBezTo>
                  <a:cubicBezTo>
                    <a:pt x="2590" y="194"/>
                    <a:pt x="2586" y="199"/>
                    <a:pt x="2586" y="201"/>
                  </a:cubicBezTo>
                  <a:cubicBezTo>
                    <a:pt x="2586" y="202"/>
                    <a:pt x="2584" y="207"/>
                    <a:pt x="2586" y="208"/>
                  </a:cubicBezTo>
                  <a:cubicBezTo>
                    <a:pt x="2587" y="209"/>
                    <a:pt x="2588" y="209"/>
                    <a:pt x="2589" y="209"/>
                  </a:cubicBezTo>
                  <a:cubicBezTo>
                    <a:pt x="2589" y="208"/>
                    <a:pt x="2589" y="204"/>
                    <a:pt x="2592" y="204"/>
                  </a:cubicBezTo>
                  <a:cubicBezTo>
                    <a:pt x="2595" y="205"/>
                    <a:pt x="2595" y="210"/>
                    <a:pt x="2593" y="212"/>
                  </a:cubicBezTo>
                  <a:cubicBezTo>
                    <a:pt x="2592" y="214"/>
                    <a:pt x="2589" y="216"/>
                    <a:pt x="2585" y="214"/>
                  </a:cubicBezTo>
                  <a:cubicBezTo>
                    <a:pt x="2580" y="211"/>
                    <a:pt x="2581" y="207"/>
                    <a:pt x="2581" y="207"/>
                  </a:cubicBezTo>
                  <a:cubicBezTo>
                    <a:pt x="2581" y="207"/>
                    <a:pt x="2578" y="210"/>
                    <a:pt x="2574" y="208"/>
                  </a:cubicBezTo>
                  <a:cubicBezTo>
                    <a:pt x="2570" y="205"/>
                    <a:pt x="2574" y="204"/>
                    <a:pt x="2576" y="204"/>
                  </a:cubicBezTo>
                  <a:cubicBezTo>
                    <a:pt x="2578" y="204"/>
                    <a:pt x="2583" y="195"/>
                    <a:pt x="2588" y="193"/>
                  </a:cubicBezTo>
                  <a:cubicBezTo>
                    <a:pt x="2594" y="191"/>
                    <a:pt x="2600" y="192"/>
                    <a:pt x="2600" y="192"/>
                  </a:cubicBezTo>
                  <a:cubicBezTo>
                    <a:pt x="2600" y="192"/>
                    <a:pt x="2594" y="188"/>
                    <a:pt x="2591" y="188"/>
                  </a:cubicBezTo>
                  <a:cubicBezTo>
                    <a:pt x="2588" y="188"/>
                    <a:pt x="2586" y="187"/>
                    <a:pt x="2584" y="189"/>
                  </a:cubicBezTo>
                  <a:cubicBezTo>
                    <a:pt x="2582" y="191"/>
                    <a:pt x="2582" y="190"/>
                    <a:pt x="2584" y="191"/>
                  </a:cubicBezTo>
                  <a:cubicBezTo>
                    <a:pt x="2585" y="191"/>
                    <a:pt x="2584" y="195"/>
                    <a:pt x="2580" y="193"/>
                  </a:cubicBezTo>
                  <a:cubicBezTo>
                    <a:pt x="2577" y="191"/>
                    <a:pt x="2577" y="189"/>
                    <a:pt x="2578" y="188"/>
                  </a:cubicBezTo>
                  <a:cubicBezTo>
                    <a:pt x="2579" y="187"/>
                    <a:pt x="2581" y="185"/>
                    <a:pt x="2584" y="185"/>
                  </a:cubicBezTo>
                  <a:cubicBezTo>
                    <a:pt x="2586" y="185"/>
                    <a:pt x="2591" y="186"/>
                    <a:pt x="2591" y="186"/>
                  </a:cubicBezTo>
                  <a:cubicBezTo>
                    <a:pt x="2591" y="186"/>
                    <a:pt x="2589" y="185"/>
                    <a:pt x="2588" y="183"/>
                  </a:cubicBezTo>
                  <a:cubicBezTo>
                    <a:pt x="2588" y="181"/>
                    <a:pt x="2589" y="180"/>
                    <a:pt x="2589" y="180"/>
                  </a:cubicBezTo>
                  <a:cubicBezTo>
                    <a:pt x="2589" y="180"/>
                    <a:pt x="2589" y="181"/>
                    <a:pt x="2590" y="182"/>
                  </a:cubicBezTo>
                  <a:cubicBezTo>
                    <a:pt x="2591" y="183"/>
                    <a:pt x="2594" y="187"/>
                    <a:pt x="2597" y="188"/>
                  </a:cubicBezTo>
                  <a:cubicBezTo>
                    <a:pt x="2600" y="190"/>
                    <a:pt x="2610" y="197"/>
                    <a:pt x="2614" y="202"/>
                  </a:cubicBezTo>
                  <a:cubicBezTo>
                    <a:pt x="2618" y="208"/>
                    <a:pt x="2620" y="216"/>
                    <a:pt x="2620" y="222"/>
                  </a:cubicBezTo>
                  <a:cubicBezTo>
                    <a:pt x="2620" y="227"/>
                    <a:pt x="2619" y="228"/>
                    <a:pt x="2619" y="230"/>
                  </a:cubicBezTo>
                  <a:close/>
                  <a:moveTo>
                    <a:pt x="2605" y="190"/>
                  </a:moveTo>
                  <a:cubicBezTo>
                    <a:pt x="2605" y="190"/>
                    <a:pt x="2600" y="178"/>
                    <a:pt x="2593" y="173"/>
                  </a:cubicBezTo>
                  <a:cubicBezTo>
                    <a:pt x="2589" y="171"/>
                    <a:pt x="2585" y="172"/>
                    <a:pt x="2580" y="171"/>
                  </a:cubicBezTo>
                  <a:cubicBezTo>
                    <a:pt x="2576" y="171"/>
                    <a:pt x="2571" y="173"/>
                    <a:pt x="2571" y="173"/>
                  </a:cubicBezTo>
                  <a:cubicBezTo>
                    <a:pt x="2571" y="173"/>
                    <a:pt x="2574" y="175"/>
                    <a:pt x="2576" y="175"/>
                  </a:cubicBezTo>
                  <a:cubicBezTo>
                    <a:pt x="2579" y="175"/>
                    <a:pt x="2585" y="174"/>
                    <a:pt x="2585" y="174"/>
                  </a:cubicBezTo>
                  <a:cubicBezTo>
                    <a:pt x="2585" y="174"/>
                    <a:pt x="2583" y="175"/>
                    <a:pt x="2582" y="176"/>
                  </a:cubicBezTo>
                  <a:cubicBezTo>
                    <a:pt x="2580" y="177"/>
                    <a:pt x="2578" y="178"/>
                    <a:pt x="2575" y="178"/>
                  </a:cubicBezTo>
                  <a:cubicBezTo>
                    <a:pt x="2573" y="178"/>
                    <a:pt x="2569" y="176"/>
                    <a:pt x="2569" y="176"/>
                  </a:cubicBezTo>
                  <a:cubicBezTo>
                    <a:pt x="2569" y="176"/>
                    <a:pt x="2570" y="178"/>
                    <a:pt x="2569" y="179"/>
                  </a:cubicBezTo>
                  <a:cubicBezTo>
                    <a:pt x="2568" y="181"/>
                    <a:pt x="2565" y="181"/>
                    <a:pt x="2564" y="178"/>
                  </a:cubicBezTo>
                  <a:cubicBezTo>
                    <a:pt x="2564" y="174"/>
                    <a:pt x="2565" y="175"/>
                    <a:pt x="2567" y="172"/>
                  </a:cubicBezTo>
                  <a:cubicBezTo>
                    <a:pt x="2568" y="170"/>
                    <a:pt x="2571" y="169"/>
                    <a:pt x="2575" y="168"/>
                  </a:cubicBezTo>
                  <a:cubicBezTo>
                    <a:pt x="2579" y="168"/>
                    <a:pt x="2583" y="169"/>
                    <a:pt x="2583" y="169"/>
                  </a:cubicBezTo>
                  <a:cubicBezTo>
                    <a:pt x="2583" y="169"/>
                    <a:pt x="2578" y="166"/>
                    <a:pt x="2575" y="165"/>
                  </a:cubicBezTo>
                  <a:cubicBezTo>
                    <a:pt x="2572" y="164"/>
                    <a:pt x="2571" y="164"/>
                    <a:pt x="2568" y="164"/>
                  </a:cubicBezTo>
                  <a:cubicBezTo>
                    <a:pt x="2565" y="164"/>
                    <a:pt x="2561" y="166"/>
                    <a:pt x="2558" y="170"/>
                  </a:cubicBezTo>
                  <a:cubicBezTo>
                    <a:pt x="2556" y="173"/>
                    <a:pt x="2558" y="176"/>
                    <a:pt x="2559" y="176"/>
                  </a:cubicBezTo>
                  <a:cubicBezTo>
                    <a:pt x="2560" y="176"/>
                    <a:pt x="2562" y="178"/>
                    <a:pt x="2561" y="180"/>
                  </a:cubicBezTo>
                  <a:cubicBezTo>
                    <a:pt x="2560" y="182"/>
                    <a:pt x="2557" y="183"/>
                    <a:pt x="2554" y="183"/>
                  </a:cubicBezTo>
                  <a:cubicBezTo>
                    <a:pt x="2552" y="183"/>
                    <a:pt x="2549" y="181"/>
                    <a:pt x="2547" y="179"/>
                  </a:cubicBezTo>
                  <a:cubicBezTo>
                    <a:pt x="2545" y="177"/>
                    <a:pt x="2545" y="175"/>
                    <a:pt x="2545" y="174"/>
                  </a:cubicBezTo>
                  <a:cubicBezTo>
                    <a:pt x="2545" y="172"/>
                    <a:pt x="2547" y="170"/>
                    <a:pt x="2547" y="170"/>
                  </a:cubicBezTo>
                  <a:cubicBezTo>
                    <a:pt x="2547" y="170"/>
                    <a:pt x="2545" y="171"/>
                    <a:pt x="2544" y="168"/>
                  </a:cubicBezTo>
                  <a:cubicBezTo>
                    <a:pt x="2543" y="166"/>
                    <a:pt x="2544" y="164"/>
                    <a:pt x="2546" y="161"/>
                  </a:cubicBezTo>
                  <a:cubicBezTo>
                    <a:pt x="2549" y="158"/>
                    <a:pt x="2551" y="161"/>
                    <a:pt x="2550" y="163"/>
                  </a:cubicBezTo>
                  <a:cubicBezTo>
                    <a:pt x="2549" y="164"/>
                    <a:pt x="2550" y="165"/>
                    <a:pt x="2551" y="166"/>
                  </a:cubicBezTo>
                  <a:cubicBezTo>
                    <a:pt x="2553" y="166"/>
                    <a:pt x="2555" y="166"/>
                    <a:pt x="2555" y="166"/>
                  </a:cubicBezTo>
                  <a:cubicBezTo>
                    <a:pt x="2555" y="166"/>
                    <a:pt x="2554" y="167"/>
                    <a:pt x="2553" y="169"/>
                  </a:cubicBezTo>
                  <a:cubicBezTo>
                    <a:pt x="2552" y="171"/>
                    <a:pt x="2552" y="172"/>
                    <a:pt x="2553" y="175"/>
                  </a:cubicBezTo>
                  <a:cubicBezTo>
                    <a:pt x="2553" y="178"/>
                    <a:pt x="2555" y="177"/>
                    <a:pt x="2555" y="174"/>
                  </a:cubicBezTo>
                  <a:cubicBezTo>
                    <a:pt x="2554" y="171"/>
                    <a:pt x="2555" y="169"/>
                    <a:pt x="2558" y="166"/>
                  </a:cubicBezTo>
                  <a:cubicBezTo>
                    <a:pt x="2560" y="164"/>
                    <a:pt x="2567" y="163"/>
                    <a:pt x="2571" y="162"/>
                  </a:cubicBezTo>
                  <a:cubicBezTo>
                    <a:pt x="2574" y="162"/>
                    <a:pt x="2580" y="165"/>
                    <a:pt x="2580" y="165"/>
                  </a:cubicBezTo>
                  <a:cubicBezTo>
                    <a:pt x="2580" y="165"/>
                    <a:pt x="2573" y="161"/>
                    <a:pt x="2569" y="161"/>
                  </a:cubicBezTo>
                  <a:cubicBezTo>
                    <a:pt x="2564" y="161"/>
                    <a:pt x="2561" y="162"/>
                    <a:pt x="2559" y="162"/>
                  </a:cubicBezTo>
                  <a:cubicBezTo>
                    <a:pt x="2556" y="163"/>
                    <a:pt x="2552" y="166"/>
                    <a:pt x="2554" y="164"/>
                  </a:cubicBezTo>
                  <a:cubicBezTo>
                    <a:pt x="2556" y="162"/>
                    <a:pt x="2559" y="159"/>
                    <a:pt x="2569" y="158"/>
                  </a:cubicBezTo>
                  <a:cubicBezTo>
                    <a:pt x="2576" y="158"/>
                    <a:pt x="2584" y="162"/>
                    <a:pt x="2592" y="168"/>
                  </a:cubicBezTo>
                  <a:cubicBezTo>
                    <a:pt x="2602" y="177"/>
                    <a:pt x="2605" y="190"/>
                    <a:pt x="2605" y="190"/>
                  </a:cubicBezTo>
                  <a:close/>
                  <a:moveTo>
                    <a:pt x="2542" y="146"/>
                  </a:moveTo>
                  <a:cubicBezTo>
                    <a:pt x="2543" y="148"/>
                    <a:pt x="2546" y="150"/>
                    <a:pt x="2546" y="150"/>
                  </a:cubicBezTo>
                  <a:cubicBezTo>
                    <a:pt x="2546" y="150"/>
                    <a:pt x="2541" y="150"/>
                    <a:pt x="2538" y="149"/>
                  </a:cubicBezTo>
                  <a:cubicBezTo>
                    <a:pt x="2535" y="148"/>
                    <a:pt x="2537" y="151"/>
                    <a:pt x="2539" y="152"/>
                  </a:cubicBezTo>
                  <a:cubicBezTo>
                    <a:pt x="2542" y="153"/>
                    <a:pt x="2544" y="152"/>
                    <a:pt x="2544" y="152"/>
                  </a:cubicBezTo>
                  <a:cubicBezTo>
                    <a:pt x="2544" y="152"/>
                    <a:pt x="2540" y="153"/>
                    <a:pt x="2535" y="158"/>
                  </a:cubicBezTo>
                  <a:cubicBezTo>
                    <a:pt x="2530" y="164"/>
                    <a:pt x="2531" y="167"/>
                    <a:pt x="2537" y="161"/>
                  </a:cubicBezTo>
                  <a:cubicBezTo>
                    <a:pt x="2545" y="153"/>
                    <a:pt x="2547" y="152"/>
                    <a:pt x="2556" y="151"/>
                  </a:cubicBezTo>
                  <a:cubicBezTo>
                    <a:pt x="2561" y="151"/>
                    <a:pt x="2567" y="155"/>
                    <a:pt x="2567" y="155"/>
                  </a:cubicBezTo>
                  <a:cubicBezTo>
                    <a:pt x="2561" y="154"/>
                    <a:pt x="2551" y="153"/>
                    <a:pt x="2546" y="157"/>
                  </a:cubicBezTo>
                  <a:cubicBezTo>
                    <a:pt x="2546" y="157"/>
                    <a:pt x="2542" y="161"/>
                    <a:pt x="2540" y="163"/>
                  </a:cubicBezTo>
                  <a:cubicBezTo>
                    <a:pt x="2538" y="166"/>
                    <a:pt x="2536" y="167"/>
                    <a:pt x="2533" y="168"/>
                  </a:cubicBezTo>
                  <a:cubicBezTo>
                    <a:pt x="2531" y="169"/>
                    <a:pt x="2526" y="170"/>
                    <a:pt x="2526" y="168"/>
                  </a:cubicBezTo>
                  <a:cubicBezTo>
                    <a:pt x="2525" y="166"/>
                    <a:pt x="2526" y="161"/>
                    <a:pt x="2529" y="158"/>
                  </a:cubicBezTo>
                  <a:cubicBezTo>
                    <a:pt x="2531" y="155"/>
                    <a:pt x="2535" y="153"/>
                    <a:pt x="2535" y="153"/>
                  </a:cubicBezTo>
                  <a:cubicBezTo>
                    <a:pt x="2535" y="153"/>
                    <a:pt x="2533" y="153"/>
                    <a:pt x="2530" y="152"/>
                  </a:cubicBezTo>
                  <a:cubicBezTo>
                    <a:pt x="2528" y="152"/>
                    <a:pt x="2526" y="150"/>
                    <a:pt x="2527" y="148"/>
                  </a:cubicBezTo>
                  <a:cubicBezTo>
                    <a:pt x="2528" y="145"/>
                    <a:pt x="2532" y="144"/>
                    <a:pt x="2534" y="144"/>
                  </a:cubicBezTo>
                  <a:cubicBezTo>
                    <a:pt x="2535" y="144"/>
                    <a:pt x="2539" y="145"/>
                    <a:pt x="2539" y="145"/>
                  </a:cubicBezTo>
                  <a:cubicBezTo>
                    <a:pt x="2539" y="145"/>
                    <a:pt x="2539" y="145"/>
                    <a:pt x="2538" y="144"/>
                  </a:cubicBezTo>
                  <a:cubicBezTo>
                    <a:pt x="2538" y="143"/>
                    <a:pt x="2537" y="142"/>
                    <a:pt x="2537" y="140"/>
                  </a:cubicBezTo>
                  <a:cubicBezTo>
                    <a:pt x="2537" y="137"/>
                    <a:pt x="2538" y="134"/>
                    <a:pt x="2542" y="134"/>
                  </a:cubicBezTo>
                  <a:cubicBezTo>
                    <a:pt x="2546" y="134"/>
                    <a:pt x="2549" y="136"/>
                    <a:pt x="2548" y="140"/>
                  </a:cubicBezTo>
                  <a:cubicBezTo>
                    <a:pt x="2548" y="142"/>
                    <a:pt x="2545" y="143"/>
                    <a:pt x="2545" y="143"/>
                  </a:cubicBezTo>
                  <a:cubicBezTo>
                    <a:pt x="2545" y="143"/>
                    <a:pt x="2551" y="142"/>
                    <a:pt x="2554" y="143"/>
                  </a:cubicBezTo>
                  <a:cubicBezTo>
                    <a:pt x="2557" y="143"/>
                    <a:pt x="2559" y="144"/>
                    <a:pt x="2565" y="149"/>
                  </a:cubicBezTo>
                  <a:cubicBezTo>
                    <a:pt x="2571" y="153"/>
                    <a:pt x="2573" y="157"/>
                    <a:pt x="2573" y="157"/>
                  </a:cubicBezTo>
                  <a:cubicBezTo>
                    <a:pt x="2573" y="157"/>
                    <a:pt x="2566" y="152"/>
                    <a:pt x="2564" y="151"/>
                  </a:cubicBezTo>
                  <a:cubicBezTo>
                    <a:pt x="2561" y="150"/>
                    <a:pt x="2558" y="148"/>
                    <a:pt x="2554" y="148"/>
                  </a:cubicBezTo>
                  <a:cubicBezTo>
                    <a:pt x="2551" y="148"/>
                    <a:pt x="2549" y="148"/>
                    <a:pt x="2547" y="147"/>
                  </a:cubicBezTo>
                  <a:cubicBezTo>
                    <a:pt x="2545" y="146"/>
                    <a:pt x="2545" y="145"/>
                    <a:pt x="2543" y="143"/>
                  </a:cubicBezTo>
                  <a:cubicBezTo>
                    <a:pt x="2541" y="141"/>
                    <a:pt x="2540" y="144"/>
                    <a:pt x="2542" y="146"/>
                  </a:cubicBezTo>
                  <a:close/>
                  <a:moveTo>
                    <a:pt x="2647" y="230"/>
                  </a:moveTo>
                  <a:cubicBezTo>
                    <a:pt x="2640" y="230"/>
                    <a:pt x="2640" y="230"/>
                    <a:pt x="2640" y="230"/>
                  </a:cubicBezTo>
                  <a:cubicBezTo>
                    <a:pt x="2638" y="229"/>
                    <a:pt x="2640" y="226"/>
                    <a:pt x="2641" y="225"/>
                  </a:cubicBezTo>
                  <a:cubicBezTo>
                    <a:pt x="2642" y="224"/>
                    <a:pt x="2644" y="224"/>
                    <a:pt x="2646" y="226"/>
                  </a:cubicBezTo>
                  <a:cubicBezTo>
                    <a:pt x="2648" y="227"/>
                    <a:pt x="2647" y="229"/>
                    <a:pt x="2647" y="230"/>
                  </a:cubicBezTo>
                  <a:close/>
                  <a:moveTo>
                    <a:pt x="2666" y="230"/>
                  </a:moveTo>
                  <a:cubicBezTo>
                    <a:pt x="2649" y="230"/>
                    <a:pt x="2649" y="230"/>
                    <a:pt x="2649" y="230"/>
                  </a:cubicBezTo>
                  <a:cubicBezTo>
                    <a:pt x="2650" y="230"/>
                    <a:pt x="2652" y="228"/>
                    <a:pt x="2653" y="226"/>
                  </a:cubicBezTo>
                  <a:cubicBezTo>
                    <a:pt x="2654" y="223"/>
                    <a:pt x="2651" y="224"/>
                    <a:pt x="2650" y="224"/>
                  </a:cubicBezTo>
                  <a:cubicBezTo>
                    <a:pt x="2648" y="224"/>
                    <a:pt x="2647" y="224"/>
                    <a:pt x="2647" y="222"/>
                  </a:cubicBezTo>
                  <a:cubicBezTo>
                    <a:pt x="2647" y="220"/>
                    <a:pt x="2649" y="219"/>
                    <a:pt x="2651" y="219"/>
                  </a:cubicBezTo>
                  <a:cubicBezTo>
                    <a:pt x="2654" y="219"/>
                    <a:pt x="2657" y="221"/>
                    <a:pt x="2657" y="225"/>
                  </a:cubicBezTo>
                  <a:cubicBezTo>
                    <a:pt x="2657" y="229"/>
                    <a:pt x="2655" y="230"/>
                    <a:pt x="2655" y="230"/>
                  </a:cubicBezTo>
                  <a:cubicBezTo>
                    <a:pt x="2655" y="230"/>
                    <a:pt x="2659" y="227"/>
                    <a:pt x="2662" y="228"/>
                  </a:cubicBezTo>
                  <a:cubicBezTo>
                    <a:pt x="2664" y="228"/>
                    <a:pt x="2666" y="229"/>
                    <a:pt x="2666" y="230"/>
                  </a:cubicBezTo>
                  <a:close/>
                  <a:moveTo>
                    <a:pt x="2637" y="230"/>
                  </a:moveTo>
                  <a:cubicBezTo>
                    <a:pt x="2627" y="230"/>
                    <a:pt x="2627" y="230"/>
                    <a:pt x="2627" y="230"/>
                  </a:cubicBezTo>
                  <a:cubicBezTo>
                    <a:pt x="2626" y="228"/>
                    <a:pt x="2626" y="227"/>
                    <a:pt x="2625" y="222"/>
                  </a:cubicBezTo>
                  <a:cubicBezTo>
                    <a:pt x="2625" y="216"/>
                    <a:pt x="2628" y="208"/>
                    <a:pt x="2632" y="202"/>
                  </a:cubicBezTo>
                  <a:cubicBezTo>
                    <a:pt x="2636" y="197"/>
                    <a:pt x="2645" y="190"/>
                    <a:pt x="2648" y="188"/>
                  </a:cubicBezTo>
                  <a:cubicBezTo>
                    <a:pt x="2652" y="187"/>
                    <a:pt x="2654" y="183"/>
                    <a:pt x="2655" y="182"/>
                  </a:cubicBezTo>
                  <a:cubicBezTo>
                    <a:pt x="2656" y="181"/>
                    <a:pt x="2656" y="180"/>
                    <a:pt x="2656" y="180"/>
                  </a:cubicBezTo>
                  <a:cubicBezTo>
                    <a:pt x="2656" y="180"/>
                    <a:pt x="2658" y="181"/>
                    <a:pt x="2657" y="183"/>
                  </a:cubicBezTo>
                  <a:cubicBezTo>
                    <a:pt x="2657" y="185"/>
                    <a:pt x="2655" y="186"/>
                    <a:pt x="2655" y="186"/>
                  </a:cubicBezTo>
                  <a:cubicBezTo>
                    <a:pt x="2655" y="186"/>
                    <a:pt x="2659" y="185"/>
                    <a:pt x="2662" y="185"/>
                  </a:cubicBezTo>
                  <a:cubicBezTo>
                    <a:pt x="2664" y="185"/>
                    <a:pt x="2666" y="187"/>
                    <a:pt x="2667" y="188"/>
                  </a:cubicBezTo>
                  <a:cubicBezTo>
                    <a:pt x="2668" y="189"/>
                    <a:pt x="2669" y="191"/>
                    <a:pt x="2665" y="193"/>
                  </a:cubicBezTo>
                  <a:cubicBezTo>
                    <a:pt x="2661" y="195"/>
                    <a:pt x="2660" y="191"/>
                    <a:pt x="2662" y="191"/>
                  </a:cubicBezTo>
                  <a:cubicBezTo>
                    <a:pt x="2663" y="190"/>
                    <a:pt x="2664" y="191"/>
                    <a:pt x="2662" y="189"/>
                  </a:cubicBezTo>
                  <a:cubicBezTo>
                    <a:pt x="2660" y="187"/>
                    <a:pt x="2657" y="188"/>
                    <a:pt x="2654" y="188"/>
                  </a:cubicBezTo>
                  <a:cubicBezTo>
                    <a:pt x="2652" y="188"/>
                    <a:pt x="2646" y="192"/>
                    <a:pt x="2646" y="192"/>
                  </a:cubicBezTo>
                  <a:cubicBezTo>
                    <a:pt x="2646" y="192"/>
                    <a:pt x="2652" y="191"/>
                    <a:pt x="2657" y="193"/>
                  </a:cubicBezTo>
                  <a:cubicBezTo>
                    <a:pt x="2663" y="195"/>
                    <a:pt x="2668" y="204"/>
                    <a:pt x="2670" y="204"/>
                  </a:cubicBezTo>
                  <a:cubicBezTo>
                    <a:pt x="2672" y="204"/>
                    <a:pt x="2675" y="205"/>
                    <a:pt x="2671" y="208"/>
                  </a:cubicBezTo>
                  <a:cubicBezTo>
                    <a:pt x="2668" y="210"/>
                    <a:pt x="2664" y="207"/>
                    <a:pt x="2664" y="207"/>
                  </a:cubicBezTo>
                  <a:cubicBezTo>
                    <a:pt x="2664" y="207"/>
                    <a:pt x="2665" y="211"/>
                    <a:pt x="2661" y="214"/>
                  </a:cubicBezTo>
                  <a:cubicBezTo>
                    <a:pt x="2656" y="216"/>
                    <a:pt x="2654" y="214"/>
                    <a:pt x="2652" y="212"/>
                  </a:cubicBezTo>
                  <a:cubicBezTo>
                    <a:pt x="2650" y="210"/>
                    <a:pt x="2651" y="205"/>
                    <a:pt x="2653" y="204"/>
                  </a:cubicBezTo>
                  <a:cubicBezTo>
                    <a:pt x="2656" y="204"/>
                    <a:pt x="2656" y="208"/>
                    <a:pt x="2657" y="209"/>
                  </a:cubicBezTo>
                  <a:cubicBezTo>
                    <a:pt x="2658" y="209"/>
                    <a:pt x="2659" y="209"/>
                    <a:pt x="2660" y="208"/>
                  </a:cubicBezTo>
                  <a:cubicBezTo>
                    <a:pt x="2661" y="207"/>
                    <a:pt x="2660" y="202"/>
                    <a:pt x="2660" y="201"/>
                  </a:cubicBezTo>
                  <a:cubicBezTo>
                    <a:pt x="2659" y="199"/>
                    <a:pt x="2655" y="194"/>
                    <a:pt x="2649" y="194"/>
                  </a:cubicBezTo>
                  <a:cubicBezTo>
                    <a:pt x="2643" y="194"/>
                    <a:pt x="2640" y="198"/>
                    <a:pt x="2641" y="197"/>
                  </a:cubicBezTo>
                  <a:cubicBezTo>
                    <a:pt x="2642" y="196"/>
                    <a:pt x="2644" y="196"/>
                    <a:pt x="2647" y="195"/>
                  </a:cubicBezTo>
                  <a:cubicBezTo>
                    <a:pt x="2649" y="195"/>
                    <a:pt x="2654" y="196"/>
                    <a:pt x="2654" y="199"/>
                  </a:cubicBezTo>
                  <a:cubicBezTo>
                    <a:pt x="2654" y="202"/>
                    <a:pt x="2650" y="204"/>
                    <a:pt x="2647" y="202"/>
                  </a:cubicBezTo>
                  <a:cubicBezTo>
                    <a:pt x="2645" y="199"/>
                    <a:pt x="2644" y="200"/>
                    <a:pt x="2639" y="203"/>
                  </a:cubicBezTo>
                  <a:cubicBezTo>
                    <a:pt x="2629" y="208"/>
                    <a:pt x="2630" y="219"/>
                    <a:pt x="2630" y="219"/>
                  </a:cubicBezTo>
                  <a:cubicBezTo>
                    <a:pt x="2630" y="219"/>
                    <a:pt x="2634" y="213"/>
                    <a:pt x="2636" y="210"/>
                  </a:cubicBezTo>
                  <a:cubicBezTo>
                    <a:pt x="2639" y="208"/>
                    <a:pt x="2641" y="207"/>
                    <a:pt x="2644" y="208"/>
                  </a:cubicBezTo>
                  <a:cubicBezTo>
                    <a:pt x="2647" y="209"/>
                    <a:pt x="2648" y="212"/>
                    <a:pt x="2647" y="215"/>
                  </a:cubicBezTo>
                  <a:cubicBezTo>
                    <a:pt x="2645" y="218"/>
                    <a:pt x="2642" y="216"/>
                    <a:pt x="2642" y="216"/>
                  </a:cubicBezTo>
                  <a:cubicBezTo>
                    <a:pt x="2641" y="215"/>
                    <a:pt x="2642" y="213"/>
                    <a:pt x="2641" y="212"/>
                  </a:cubicBezTo>
                  <a:cubicBezTo>
                    <a:pt x="2640" y="212"/>
                    <a:pt x="2639" y="212"/>
                    <a:pt x="2636" y="214"/>
                  </a:cubicBezTo>
                  <a:cubicBezTo>
                    <a:pt x="2633" y="217"/>
                    <a:pt x="2632" y="221"/>
                    <a:pt x="2631" y="224"/>
                  </a:cubicBezTo>
                  <a:cubicBezTo>
                    <a:pt x="2629" y="226"/>
                    <a:pt x="2630" y="229"/>
                    <a:pt x="2630" y="229"/>
                  </a:cubicBezTo>
                  <a:cubicBezTo>
                    <a:pt x="2630" y="229"/>
                    <a:pt x="2633" y="228"/>
                    <a:pt x="2634" y="228"/>
                  </a:cubicBezTo>
                  <a:cubicBezTo>
                    <a:pt x="2636" y="228"/>
                    <a:pt x="2637" y="229"/>
                    <a:pt x="2637" y="230"/>
                  </a:cubicBezTo>
                  <a:close/>
                  <a:moveTo>
                    <a:pt x="2699" y="161"/>
                  </a:moveTo>
                  <a:cubicBezTo>
                    <a:pt x="2702" y="164"/>
                    <a:pt x="2703" y="166"/>
                    <a:pt x="2702" y="168"/>
                  </a:cubicBezTo>
                  <a:cubicBezTo>
                    <a:pt x="2700" y="171"/>
                    <a:pt x="2698" y="170"/>
                    <a:pt x="2698" y="170"/>
                  </a:cubicBezTo>
                  <a:cubicBezTo>
                    <a:pt x="2698" y="170"/>
                    <a:pt x="2701" y="172"/>
                    <a:pt x="2701" y="174"/>
                  </a:cubicBezTo>
                  <a:cubicBezTo>
                    <a:pt x="2700" y="175"/>
                    <a:pt x="2700" y="177"/>
                    <a:pt x="2698" y="179"/>
                  </a:cubicBezTo>
                  <a:cubicBezTo>
                    <a:pt x="2696" y="181"/>
                    <a:pt x="2694" y="183"/>
                    <a:pt x="2691" y="183"/>
                  </a:cubicBezTo>
                  <a:cubicBezTo>
                    <a:pt x="2689" y="183"/>
                    <a:pt x="2686" y="182"/>
                    <a:pt x="2685" y="180"/>
                  </a:cubicBezTo>
                  <a:cubicBezTo>
                    <a:pt x="2684" y="178"/>
                    <a:pt x="2686" y="176"/>
                    <a:pt x="2687" y="176"/>
                  </a:cubicBezTo>
                  <a:cubicBezTo>
                    <a:pt x="2688" y="176"/>
                    <a:pt x="2690" y="173"/>
                    <a:pt x="2688" y="170"/>
                  </a:cubicBezTo>
                  <a:cubicBezTo>
                    <a:pt x="2685" y="166"/>
                    <a:pt x="2680" y="164"/>
                    <a:pt x="2678" y="164"/>
                  </a:cubicBezTo>
                  <a:cubicBezTo>
                    <a:pt x="2675" y="164"/>
                    <a:pt x="2673" y="164"/>
                    <a:pt x="2671" y="165"/>
                  </a:cubicBezTo>
                  <a:cubicBezTo>
                    <a:pt x="2668" y="166"/>
                    <a:pt x="2662" y="169"/>
                    <a:pt x="2662" y="169"/>
                  </a:cubicBezTo>
                  <a:cubicBezTo>
                    <a:pt x="2662" y="169"/>
                    <a:pt x="2666" y="168"/>
                    <a:pt x="2670" y="168"/>
                  </a:cubicBezTo>
                  <a:cubicBezTo>
                    <a:pt x="2674" y="169"/>
                    <a:pt x="2677" y="170"/>
                    <a:pt x="2679" y="172"/>
                  </a:cubicBezTo>
                  <a:cubicBezTo>
                    <a:pt x="2680" y="175"/>
                    <a:pt x="2682" y="174"/>
                    <a:pt x="2681" y="178"/>
                  </a:cubicBezTo>
                  <a:cubicBezTo>
                    <a:pt x="2681" y="181"/>
                    <a:pt x="2678" y="181"/>
                    <a:pt x="2677" y="179"/>
                  </a:cubicBezTo>
                  <a:cubicBezTo>
                    <a:pt x="2676" y="178"/>
                    <a:pt x="2676" y="176"/>
                    <a:pt x="2676" y="176"/>
                  </a:cubicBezTo>
                  <a:cubicBezTo>
                    <a:pt x="2676" y="176"/>
                    <a:pt x="2673" y="178"/>
                    <a:pt x="2670" y="178"/>
                  </a:cubicBezTo>
                  <a:cubicBezTo>
                    <a:pt x="2668" y="178"/>
                    <a:pt x="2665" y="177"/>
                    <a:pt x="2664" y="176"/>
                  </a:cubicBezTo>
                  <a:cubicBezTo>
                    <a:pt x="2662" y="175"/>
                    <a:pt x="2660" y="174"/>
                    <a:pt x="2660" y="174"/>
                  </a:cubicBezTo>
                  <a:cubicBezTo>
                    <a:pt x="2660" y="174"/>
                    <a:pt x="2667" y="175"/>
                    <a:pt x="2669" y="175"/>
                  </a:cubicBezTo>
                  <a:cubicBezTo>
                    <a:pt x="2672" y="175"/>
                    <a:pt x="2674" y="173"/>
                    <a:pt x="2674" y="173"/>
                  </a:cubicBezTo>
                  <a:cubicBezTo>
                    <a:pt x="2674" y="173"/>
                    <a:pt x="2670" y="171"/>
                    <a:pt x="2665" y="171"/>
                  </a:cubicBezTo>
                  <a:cubicBezTo>
                    <a:pt x="2660" y="172"/>
                    <a:pt x="2657" y="171"/>
                    <a:pt x="2653" y="173"/>
                  </a:cubicBezTo>
                  <a:cubicBezTo>
                    <a:pt x="2646" y="178"/>
                    <a:pt x="2641" y="190"/>
                    <a:pt x="2641" y="190"/>
                  </a:cubicBezTo>
                  <a:cubicBezTo>
                    <a:pt x="2641" y="190"/>
                    <a:pt x="2644" y="177"/>
                    <a:pt x="2654" y="168"/>
                  </a:cubicBezTo>
                  <a:cubicBezTo>
                    <a:pt x="2661" y="162"/>
                    <a:pt x="2670" y="158"/>
                    <a:pt x="2677" y="158"/>
                  </a:cubicBezTo>
                  <a:cubicBezTo>
                    <a:pt x="2687" y="159"/>
                    <a:pt x="2690" y="162"/>
                    <a:pt x="2692" y="164"/>
                  </a:cubicBezTo>
                  <a:cubicBezTo>
                    <a:pt x="2694" y="166"/>
                    <a:pt x="2689" y="163"/>
                    <a:pt x="2687" y="162"/>
                  </a:cubicBezTo>
                  <a:cubicBezTo>
                    <a:pt x="2684" y="162"/>
                    <a:pt x="2681" y="161"/>
                    <a:pt x="2677" y="161"/>
                  </a:cubicBezTo>
                  <a:cubicBezTo>
                    <a:pt x="2672" y="161"/>
                    <a:pt x="2666" y="165"/>
                    <a:pt x="2666" y="165"/>
                  </a:cubicBezTo>
                  <a:cubicBezTo>
                    <a:pt x="2666" y="165"/>
                    <a:pt x="2672" y="162"/>
                    <a:pt x="2675" y="162"/>
                  </a:cubicBezTo>
                  <a:cubicBezTo>
                    <a:pt x="2678" y="163"/>
                    <a:pt x="2685" y="164"/>
                    <a:pt x="2688" y="166"/>
                  </a:cubicBezTo>
                  <a:cubicBezTo>
                    <a:pt x="2691" y="169"/>
                    <a:pt x="2692" y="171"/>
                    <a:pt x="2691" y="174"/>
                  </a:cubicBezTo>
                  <a:cubicBezTo>
                    <a:pt x="2690" y="177"/>
                    <a:pt x="2693" y="178"/>
                    <a:pt x="2693" y="175"/>
                  </a:cubicBezTo>
                  <a:cubicBezTo>
                    <a:pt x="2694" y="172"/>
                    <a:pt x="2694" y="171"/>
                    <a:pt x="2693" y="169"/>
                  </a:cubicBezTo>
                  <a:cubicBezTo>
                    <a:pt x="2692" y="167"/>
                    <a:pt x="2691" y="166"/>
                    <a:pt x="2691" y="166"/>
                  </a:cubicBezTo>
                  <a:cubicBezTo>
                    <a:pt x="2691" y="166"/>
                    <a:pt x="2693" y="166"/>
                    <a:pt x="2694" y="166"/>
                  </a:cubicBezTo>
                  <a:cubicBezTo>
                    <a:pt x="2696" y="165"/>
                    <a:pt x="2697" y="164"/>
                    <a:pt x="2696" y="163"/>
                  </a:cubicBezTo>
                  <a:cubicBezTo>
                    <a:pt x="2695" y="161"/>
                    <a:pt x="2697" y="158"/>
                    <a:pt x="2699" y="161"/>
                  </a:cubicBezTo>
                  <a:close/>
                  <a:moveTo>
                    <a:pt x="2717" y="158"/>
                  </a:moveTo>
                  <a:cubicBezTo>
                    <a:pt x="2719" y="161"/>
                    <a:pt x="2721" y="166"/>
                    <a:pt x="2720" y="168"/>
                  </a:cubicBezTo>
                  <a:cubicBezTo>
                    <a:pt x="2719" y="170"/>
                    <a:pt x="2715" y="169"/>
                    <a:pt x="2713" y="168"/>
                  </a:cubicBezTo>
                  <a:cubicBezTo>
                    <a:pt x="2709" y="167"/>
                    <a:pt x="2708" y="166"/>
                    <a:pt x="2705" y="163"/>
                  </a:cubicBezTo>
                  <a:cubicBezTo>
                    <a:pt x="2703" y="161"/>
                    <a:pt x="2700" y="157"/>
                    <a:pt x="2700" y="157"/>
                  </a:cubicBezTo>
                  <a:cubicBezTo>
                    <a:pt x="2695" y="153"/>
                    <a:pt x="2685" y="154"/>
                    <a:pt x="2679" y="155"/>
                  </a:cubicBezTo>
                  <a:cubicBezTo>
                    <a:pt x="2679" y="155"/>
                    <a:pt x="2685" y="151"/>
                    <a:pt x="2690" y="151"/>
                  </a:cubicBezTo>
                  <a:cubicBezTo>
                    <a:pt x="2699" y="152"/>
                    <a:pt x="2701" y="153"/>
                    <a:pt x="2709" y="161"/>
                  </a:cubicBezTo>
                  <a:cubicBezTo>
                    <a:pt x="2715" y="167"/>
                    <a:pt x="2716" y="164"/>
                    <a:pt x="2710" y="158"/>
                  </a:cubicBezTo>
                  <a:cubicBezTo>
                    <a:pt x="2706" y="153"/>
                    <a:pt x="2702" y="152"/>
                    <a:pt x="2702" y="152"/>
                  </a:cubicBezTo>
                  <a:cubicBezTo>
                    <a:pt x="2702" y="152"/>
                    <a:pt x="2704" y="153"/>
                    <a:pt x="2707" y="152"/>
                  </a:cubicBezTo>
                  <a:cubicBezTo>
                    <a:pt x="2709" y="151"/>
                    <a:pt x="2710" y="148"/>
                    <a:pt x="2707" y="149"/>
                  </a:cubicBezTo>
                  <a:cubicBezTo>
                    <a:pt x="2704" y="150"/>
                    <a:pt x="2700" y="150"/>
                    <a:pt x="2700" y="150"/>
                  </a:cubicBezTo>
                  <a:cubicBezTo>
                    <a:pt x="2700" y="150"/>
                    <a:pt x="2703" y="148"/>
                    <a:pt x="2704" y="146"/>
                  </a:cubicBezTo>
                  <a:cubicBezTo>
                    <a:pt x="2705" y="144"/>
                    <a:pt x="2705" y="141"/>
                    <a:pt x="2703" y="143"/>
                  </a:cubicBezTo>
                  <a:cubicBezTo>
                    <a:pt x="2701" y="145"/>
                    <a:pt x="2701" y="146"/>
                    <a:pt x="2699" y="147"/>
                  </a:cubicBezTo>
                  <a:cubicBezTo>
                    <a:pt x="2697" y="148"/>
                    <a:pt x="2695" y="148"/>
                    <a:pt x="2691" y="148"/>
                  </a:cubicBezTo>
                  <a:cubicBezTo>
                    <a:pt x="2688" y="148"/>
                    <a:pt x="2684" y="150"/>
                    <a:pt x="2682" y="151"/>
                  </a:cubicBezTo>
                  <a:cubicBezTo>
                    <a:pt x="2680" y="152"/>
                    <a:pt x="2673" y="157"/>
                    <a:pt x="2673" y="157"/>
                  </a:cubicBezTo>
                  <a:cubicBezTo>
                    <a:pt x="2673" y="157"/>
                    <a:pt x="2675" y="153"/>
                    <a:pt x="2681" y="149"/>
                  </a:cubicBezTo>
                  <a:cubicBezTo>
                    <a:pt x="2686" y="144"/>
                    <a:pt x="2689" y="143"/>
                    <a:pt x="2692" y="143"/>
                  </a:cubicBezTo>
                  <a:cubicBezTo>
                    <a:pt x="2695" y="142"/>
                    <a:pt x="2700" y="143"/>
                    <a:pt x="2701" y="143"/>
                  </a:cubicBezTo>
                  <a:cubicBezTo>
                    <a:pt x="2701" y="143"/>
                    <a:pt x="2698" y="142"/>
                    <a:pt x="2698" y="140"/>
                  </a:cubicBezTo>
                  <a:cubicBezTo>
                    <a:pt x="2697" y="136"/>
                    <a:pt x="2700" y="134"/>
                    <a:pt x="2704" y="134"/>
                  </a:cubicBezTo>
                  <a:cubicBezTo>
                    <a:pt x="2707" y="134"/>
                    <a:pt x="2709" y="137"/>
                    <a:pt x="2709" y="140"/>
                  </a:cubicBezTo>
                  <a:cubicBezTo>
                    <a:pt x="2709" y="142"/>
                    <a:pt x="2708" y="143"/>
                    <a:pt x="2708" y="144"/>
                  </a:cubicBezTo>
                  <a:cubicBezTo>
                    <a:pt x="2707" y="145"/>
                    <a:pt x="2707" y="145"/>
                    <a:pt x="2707" y="145"/>
                  </a:cubicBezTo>
                  <a:cubicBezTo>
                    <a:pt x="2707" y="145"/>
                    <a:pt x="2710" y="144"/>
                    <a:pt x="2712" y="144"/>
                  </a:cubicBezTo>
                  <a:cubicBezTo>
                    <a:pt x="2714" y="144"/>
                    <a:pt x="2718" y="145"/>
                    <a:pt x="2719" y="148"/>
                  </a:cubicBezTo>
                  <a:cubicBezTo>
                    <a:pt x="2720" y="150"/>
                    <a:pt x="2718" y="152"/>
                    <a:pt x="2715" y="152"/>
                  </a:cubicBezTo>
                  <a:cubicBezTo>
                    <a:pt x="2713" y="153"/>
                    <a:pt x="2710" y="153"/>
                    <a:pt x="2710" y="153"/>
                  </a:cubicBezTo>
                  <a:cubicBezTo>
                    <a:pt x="2710" y="153"/>
                    <a:pt x="2714" y="155"/>
                    <a:pt x="2717" y="158"/>
                  </a:cubicBezTo>
                  <a:close/>
                  <a:moveTo>
                    <a:pt x="2636" y="181"/>
                  </a:moveTo>
                  <a:cubicBezTo>
                    <a:pt x="2639" y="184"/>
                    <a:pt x="2638" y="188"/>
                    <a:pt x="2638" y="188"/>
                  </a:cubicBezTo>
                  <a:cubicBezTo>
                    <a:pt x="2638" y="188"/>
                    <a:pt x="2637" y="185"/>
                    <a:pt x="2635" y="183"/>
                  </a:cubicBezTo>
                  <a:cubicBezTo>
                    <a:pt x="2635" y="183"/>
                    <a:pt x="2631" y="181"/>
                    <a:pt x="2628" y="184"/>
                  </a:cubicBezTo>
                  <a:cubicBezTo>
                    <a:pt x="2625" y="187"/>
                    <a:pt x="2625" y="193"/>
                    <a:pt x="2625" y="193"/>
                  </a:cubicBezTo>
                  <a:cubicBezTo>
                    <a:pt x="2625" y="193"/>
                    <a:pt x="2626" y="192"/>
                    <a:pt x="2627" y="191"/>
                  </a:cubicBezTo>
                  <a:cubicBezTo>
                    <a:pt x="2627" y="190"/>
                    <a:pt x="2629" y="189"/>
                    <a:pt x="2631" y="188"/>
                  </a:cubicBezTo>
                  <a:cubicBezTo>
                    <a:pt x="2633" y="188"/>
                    <a:pt x="2636" y="188"/>
                    <a:pt x="2633" y="190"/>
                  </a:cubicBezTo>
                  <a:cubicBezTo>
                    <a:pt x="2631" y="190"/>
                    <a:pt x="2628" y="191"/>
                    <a:pt x="2627" y="193"/>
                  </a:cubicBezTo>
                  <a:cubicBezTo>
                    <a:pt x="2624" y="197"/>
                    <a:pt x="2624" y="201"/>
                    <a:pt x="2624" y="201"/>
                  </a:cubicBezTo>
                  <a:cubicBezTo>
                    <a:pt x="2624" y="201"/>
                    <a:pt x="2625" y="201"/>
                    <a:pt x="2626" y="199"/>
                  </a:cubicBezTo>
                  <a:cubicBezTo>
                    <a:pt x="2627" y="199"/>
                    <a:pt x="2632" y="198"/>
                    <a:pt x="2628" y="201"/>
                  </a:cubicBezTo>
                  <a:cubicBezTo>
                    <a:pt x="2625" y="203"/>
                    <a:pt x="2623" y="209"/>
                    <a:pt x="2623" y="209"/>
                  </a:cubicBezTo>
                  <a:cubicBezTo>
                    <a:pt x="2623" y="209"/>
                    <a:pt x="2621" y="203"/>
                    <a:pt x="2618" y="201"/>
                  </a:cubicBezTo>
                  <a:cubicBezTo>
                    <a:pt x="2614" y="198"/>
                    <a:pt x="2619" y="199"/>
                    <a:pt x="2619" y="200"/>
                  </a:cubicBezTo>
                  <a:cubicBezTo>
                    <a:pt x="2621" y="201"/>
                    <a:pt x="2621" y="201"/>
                    <a:pt x="2621" y="201"/>
                  </a:cubicBezTo>
                  <a:cubicBezTo>
                    <a:pt x="2621" y="201"/>
                    <a:pt x="2622" y="197"/>
                    <a:pt x="2619" y="193"/>
                  </a:cubicBezTo>
                  <a:cubicBezTo>
                    <a:pt x="2617" y="191"/>
                    <a:pt x="2614" y="190"/>
                    <a:pt x="2613" y="190"/>
                  </a:cubicBezTo>
                  <a:cubicBezTo>
                    <a:pt x="2609" y="189"/>
                    <a:pt x="2613" y="188"/>
                    <a:pt x="2615" y="188"/>
                  </a:cubicBezTo>
                  <a:cubicBezTo>
                    <a:pt x="2617" y="189"/>
                    <a:pt x="2618" y="190"/>
                    <a:pt x="2619" y="191"/>
                  </a:cubicBezTo>
                  <a:cubicBezTo>
                    <a:pt x="2620" y="192"/>
                    <a:pt x="2621" y="193"/>
                    <a:pt x="2621" y="193"/>
                  </a:cubicBezTo>
                  <a:cubicBezTo>
                    <a:pt x="2621" y="193"/>
                    <a:pt x="2621" y="187"/>
                    <a:pt x="2618" y="184"/>
                  </a:cubicBezTo>
                  <a:cubicBezTo>
                    <a:pt x="2614" y="181"/>
                    <a:pt x="2611" y="183"/>
                    <a:pt x="2610" y="183"/>
                  </a:cubicBezTo>
                  <a:cubicBezTo>
                    <a:pt x="2609" y="185"/>
                    <a:pt x="2608" y="188"/>
                    <a:pt x="2608" y="188"/>
                  </a:cubicBezTo>
                  <a:cubicBezTo>
                    <a:pt x="2608" y="188"/>
                    <a:pt x="2607" y="184"/>
                    <a:pt x="2609" y="181"/>
                  </a:cubicBezTo>
                  <a:cubicBezTo>
                    <a:pt x="2611" y="179"/>
                    <a:pt x="2617" y="180"/>
                    <a:pt x="2622" y="188"/>
                  </a:cubicBezTo>
                  <a:cubicBezTo>
                    <a:pt x="2622" y="188"/>
                    <a:pt x="2621" y="185"/>
                    <a:pt x="2622" y="183"/>
                  </a:cubicBezTo>
                  <a:cubicBezTo>
                    <a:pt x="2623" y="181"/>
                    <a:pt x="2623" y="180"/>
                    <a:pt x="2623" y="180"/>
                  </a:cubicBezTo>
                  <a:cubicBezTo>
                    <a:pt x="2623" y="180"/>
                    <a:pt x="2623" y="181"/>
                    <a:pt x="2624" y="183"/>
                  </a:cubicBezTo>
                  <a:cubicBezTo>
                    <a:pt x="2625" y="185"/>
                    <a:pt x="2624" y="188"/>
                    <a:pt x="2624" y="188"/>
                  </a:cubicBezTo>
                  <a:cubicBezTo>
                    <a:pt x="2628" y="180"/>
                    <a:pt x="2634" y="179"/>
                    <a:pt x="2636" y="181"/>
                  </a:cubicBezTo>
                  <a:close/>
                  <a:moveTo>
                    <a:pt x="2638" y="169"/>
                  </a:moveTo>
                  <a:cubicBezTo>
                    <a:pt x="2638" y="169"/>
                    <a:pt x="2636" y="170"/>
                    <a:pt x="2635" y="171"/>
                  </a:cubicBezTo>
                  <a:cubicBezTo>
                    <a:pt x="2634" y="173"/>
                    <a:pt x="2633" y="176"/>
                    <a:pt x="2631" y="177"/>
                  </a:cubicBezTo>
                  <a:cubicBezTo>
                    <a:pt x="2629" y="178"/>
                    <a:pt x="2626" y="179"/>
                    <a:pt x="2626" y="178"/>
                  </a:cubicBezTo>
                  <a:cubicBezTo>
                    <a:pt x="2625" y="176"/>
                    <a:pt x="2625" y="174"/>
                    <a:pt x="2625" y="171"/>
                  </a:cubicBezTo>
                  <a:cubicBezTo>
                    <a:pt x="2625" y="169"/>
                    <a:pt x="2623" y="168"/>
                    <a:pt x="2623" y="168"/>
                  </a:cubicBezTo>
                  <a:cubicBezTo>
                    <a:pt x="2623" y="168"/>
                    <a:pt x="2622" y="169"/>
                    <a:pt x="2622" y="171"/>
                  </a:cubicBezTo>
                  <a:cubicBezTo>
                    <a:pt x="2622" y="174"/>
                    <a:pt x="2621" y="176"/>
                    <a:pt x="2621" y="178"/>
                  </a:cubicBezTo>
                  <a:cubicBezTo>
                    <a:pt x="2620" y="179"/>
                    <a:pt x="2618" y="178"/>
                    <a:pt x="2616" y="177"/>
                  </a:cubicBezTo>
                  <a:cubicBezTo>
                    <a:pt x="2614" y="176"/>
                    <a:pt x="2612" y="173"/>
                    <a:pt x="2611" y="171"/>
                  </a:cubicBezTo>
                  <a:cubicBezTo>
                    <a:pt x="2610" y="170"/>
                    <a:pt x="2609" y="169"/>
                    <a:pt x="2609" y="169"/>
                  </a:cubicBezTo>
                  <a:cubicBezTo>
                    <a:pt x="2609" y="169"/>
                    <a:pt x="2611" y="170"/>
                    <a:pt x="2611" y="169"/>
                  </a:cubicBezTo>
                  <a:cubicBezTo>
                    <a:pt x="2612" y="169"/>
                    <a:pt x="2614" y="169"/>
                    <a:pt x="2615" y="170"/>
                  </a:cubicBezTo>
                  <a:cubicBezTo>
                    <a:pt x="2617" y="172"/>
                    <a:pt x="2618" y="176"/>
                    <a:pt x="2619" y="175"/>
                  </a:cubicBezTo>
                  <a:cubicBezTo>
                    <a:pt x="2620" y="175"/>
                    <a:pt x="2620" y="174"/>
                    <a:pt x="2619" y="170"/>
                  </a:cubicBezTo>
                  <a:cubicBezTo>
                    <a:pt x="2619" y="165"/>
                    <a:pt x="2623" y="163"/>
                    <a:pt x="2623" y="160"/>
                  </a:cubicBezTo>
                  <a:cubicBezTo>
                    <a:pt x="2623" y="163"/>
                    <a:pt x="2627" y="165"/>
                    <a:pt x="2627" y="170"/>
                  </a:cubicBezTo>
                  <a:cubicBezTo>
                    <a:pt x="2627" y="174"/>
                    <a:pt x="2627" y="175"/>
                    <a:pt x="2627" y="175"/>
                  </a:cubicBezTo>
                  <a:cubicBezTo>
                    <a:pt x="2628" y="176"/>
                    <a:pt x="2630" y="172"/>
                    <a:pt x="2631" y="170"/>
                  </a:cubicBezTo>
                  <a:cubicBezTo>
                    <a:pt x="2633" y="169"/>
                    <a:pt x="2634" y="169"/>
                    <a:pt x="2635" y="169"/>
                  </a:cubicBezTo>
                  <a:cubicBezTo>
                    <a:pt x="2636" y="170"/>
                    <a:pt x="2638" y="169"/>
                    <a:pt x="2638" y="169"/>
                  </a:cubicBezTo>
                  <a:close/>
                  <a:moveTo>
                    <a:pt x="2605" y="156"/>
                  </a:moveTo>
                  <a:cubicBezTo>
                    <a:pt x="2605" y="156"/>
                    <a:pt x="2607" y="153"/>
                    <a:pt x="2610" y="152"/>
                  </a:cubicBezTo>
                  <a:cubicBezTo>
                    <a:pt x="2613" y="151"/>
                    <a:pt x="2615" y="151"/>
                    <a:pt x="2618" y="152"/>
                  </a:cubicBezTo>
                  <a:cubicBezTo>
                    <a:pt x="2619" y="153"/>
                    <a:pt x="2621" y="155"/>
                    <a:pt x="2621" y="156"/>
                  </a:cubicBezTo>
                  <a:cubicBezTo>
                    <a:pt x="2622" y="158"/>
                    <a:pt x="2620" y="161"/>
                    <a:pt x="2620" y="161"/>
                  </a:cubicBezTo>
                  <a:cubicBezTo>
                    <a:pt x="2622" y="157"/>
                    <a:pt x="2619" y="155"/>
                    <a:pt x="2618" y="155"/>
                  </a:cubicBezTo>
                  <a:cubicBezTo>
                    <a:pt x="2616" y="154"/>
                    <a:pt x="2613" y="155"/>
                    <a:pt x="2612" y="157"/>
                  </a:cubicBezTo>
                  <a:cubicBezTo>
                    <a:pt x="2611" y="159"/>
                    <a:pt x="2611" y="162"/>
                    <a:pt x="2611" y="162"/>
                  </a:cubicBezTo>
                  <a:cubicBezTo>
                    <a:pt x="2611" y="162"/>
                    <a:pt x="2610" y="159"/>
                    <a:pt x="2610" y="158"/>
                  </a:cubicBezTo>
                  <a:cubicBezTo>
                    <a:pt x="2610" y="157"/>
                    <a:pt x="2611" y="155"/>
                    <a:pt x="2611" y="155"/>
                  </a:cubicBezTo>
                  <a:cubicBezTo>
                    <a:pt x="2611" y="155"/>
                    <a:pt x="2608" y="156"/>
                    <a:pt x="2606" y="158"/>
                  </a:cubicBezTo>
                  <a:cubicBezTo>
                    <a:pt x="2605" y="159"/>
                    <a:pt x="2604" y="162"/>
                    <a:pt x="2605" y="163"/>
                  </a:cubicBezTo>
                  <a:cubicBezTo>
                    <a:pt x="2605" y="166"/>
                    <a:pt x="2608" y="167"/>
                    <a:pt x="2608" y="167"/>
                  </a:cubicBezTo>
                  <a:cubicBezTo>
                    <a:pt x="2608" y="167"/>
                    <a:pt x="2606" y="168"/>
                    <a:pt x="2604" y="167"/>
                  </a:cubicBezTo>
                  <a:cubicBezTo>
                    <a:pt x="2602" y="167"/>
                    <a:pt x="2602" y="166"/>
                    <a:pt x="2602" y="164"/>
                  </a:cubicBezTo>
                  <a:cubicBezTo>
                    <a:pt x="2601" y="162"/>
                    <a:pt x="2602" y="160"/>
                    <a:pt x="2602" y="160"/>
                  </a:cubicBezTo>
                  <a:cubicBezTo>
                    <a:pt x="2602" y="160"/>
                    <a:pt x="2601" y="162"/>
                    <a:pt x="2599" y="162"/>
                  </a:cubicBezTo>
                  <a:cubicBezTo>
                    <a:pt x="2597" y="163"/>
                    <a:pt x="2595" y="162"/>
                    <a:pt x="2594" y="161"/>
                  </a:cubicBezTo>
                  <a:cubicBezTo>
                    <a:pt x="2593" y="160"/>
                    <a:pt x="2591" y="158"/>
                    <a:pt x="2591" y="156"/>
                  </a:cubicBezTo>
                  <a:cubicBezTo>
                    <a:pt x="2590" y="155"/>
                    <a:pt x="2592" y="152"/>
                    <a:pt x="2592" y="152"/>
                  </a:cubicBezTo>
                  <a:cubicBezTo>
                    <a:pt x="2592" y="152"/>
                    <a:pt x="2592" y="155"/>
                    <a:pt x="2593" y="156"/>
                  </a:cubicBezTo>
                  <a:cubicBezTo>
                    <a:pt x="2595" y="158"/>
                    <a:pt x="2596" y="159"/>
                    <a:pt x="2597" y="159"/>
                  </a:cubicBezTo>
                  <a:cubicBezTo>
                    <a:pt x="2600" y="158"/>
                    <a:pt x="2601" y="155"/>
                    <a:pt x="2604" y="152"/>
                  </a:cubicBezTo>
                  <a:cubicBezTo>
                    <a:pt x="2606" y="149"/>
                    <a:pt x="2609" y="146"/>
                    <a:pt x="2613" y="146"/>
                  </a:cubicBezTo>
                  <a:cubicBezTo>
                    <a:pt x="2616" y="146"/>
                    <a:pt x="2617" y="147"/>
                    <a:pt x="2619" y="148"/>
                  </a:cubicBezTo>
                  <a:cubicBezTo>
                    <a:pt x="2621" y="150"/>
                    <a:pt x="2622" y="154"/>
                    <a:pt x="2622" y="154"/>
                  </a:cubicBezTo>
                  <a:cubicBezTo>
                    <a:pt x="2622" y="154"/>
                    <a:pt x="2620" y="149"/>
                    <a:pt x="2616" y="149"/>
                  </a:cubicBezTo>
                  <a:cubicBezTo>
                    <a:pt x="2614" y="149"/>
                    <a:pt x="2613" y="148"/>
                    <a:pt x="2610" y="150"/>
                  </a:cubicBezTo>
                  <a:cubicBezTo>
                    <a:pt x="2607" y="151"/>
                    <a:pt x="2605" y="156"/>
                    <a:pt x="2605" y="156"/>
                  </a:cubicBezTo>
                  <a:close/>
                  <a:moveTo>
                    <a:pt x="2584" y="145"/>
                  </a:moveTo>
                  <a:cubicBezTo>
                    <a:pt x="2584" y="145"/>
                    <a:pt x="2587" y="142"/>
                    <a:pt x="2589" y="141"/>
                  </a:cubicBezTo>
                  <a:cubicBezTo>
                    <a:pt x="2592" y="140"/>
                    <a:pt x="2595" y="140"/>
                    <a:pt x="2597" y="141"/>
                  </a:cubicBezTo>
                  <a:cubicBezTo>
                    <a:pt x="2602" y="143"/>
                    <a:pt x="2603" y="147"/>
                    <a:pt x="2603" y="147"/>
                  </a:cubicBezTo>
                  <a:cubicBezTo>
                    <a:pt x="2603" y="147"/>
                    <a:pt x="2602" y="146"/>
                    <a:pt x="2600" y="144"/>
                  </a:cubicBezTo>
                  <a:cubicBezTo>
                    <a:pt x="2599" y="143"/>
                    <a:pt x="2597" y="143"/>
                    <a:pt x="2595" y="143"/>
                  </a:cubicBezTo>
                  <a:cubicBezTo>
                    <a:pt x="2592" y="143"/>
                    <a:pt x="2590" y="145"/>
                    <a:pt x="2588" y="146"/>
                  </a:cubicBezTo>
                  <a:cubicBezTo>
                    <a:pt x="2587" y="147"/>
                    <a:pt x="2585" y="149"/>
                    <a:pt x="2584" y="151"/>
                  </a:cubicBezTo>
                  <a:cubicBezTo>
                    <a:pt x="2584" y="153"/>
                    <a:pt x="2583" y="154"/>
                    <a:pt x="2584" y="156"/>
                  </a:cubicBezTo>
                  <a:cubicBezTo>
                    <a:pt x="2585" y="158"/>
                    <a:pt x="2588" y="160"/>
                    <a:pt x="2588" y="160"/>
                  </a:cubicBezTo>
                  <a:cubicBezTo>
                    <a:pt x="2588" y="160"/>
                    <a:pt x="2585" y="159"/>
                    <a:pt x="2583" y="158"/>
                  </a:cubicBezTo>
                  <a:cubicBezTo>
                    <a:pt x="2581" y="157"/>
                    <a:pt x="2580" y="155"/>
                    <a:pt x="2580" y="153"/>
                  </a:cubicBezTo>
                  <a:cubicBezTo>
                    <a:pt x="2580" y="151"/>
                    <a:pt x="2581" y="149"/>
                    <a:pt x="2581" y="149"/>
                  </a:cubicBezTo>
                  <a:cubicBezTo>
                    <a:pt x="2581" y="149"/>
                    <a:pt x="2577" y="151"/>
                    <a:pt x="2574" y="150"/>
                  </a:cubicBezTo>
                  <a:cubicBezTo>
                    <a:pt x="2571" y="149"/>
                    <a:pt x="2570" y="148"/>
                    <a:pt x="2569" y="146"/>
                  </a:cubicBezTo>
                  <a:cubicBezTo>
                    <a:pt x="2568" y="144"/>
                    <a:pt x="2569" y="142"/>
                    <a:pt x="2569" y="142"/>
                  </a:cubicBezTo>
                  <a:cubicBezTo>
                    <a:pt x="2569" y="142"/>
                    <a:pt x="2571" y="144"/>
                    <a:pt x="2572" y="144"/>
                  </a:cubicBezTo>
                  <a:cubicBezTo>
                    <a:pt x="2573" y="145"/>
                    <a:pt x="2576" y="145"/>
                    <a:pt x="2579" y="144"/>
                  </a:cubicBezTo>
                  <a:cubicBezTo>
                    <a:pt x="2581" y="142"/>
                    <a:pt x="2582" y="140"/>
                    <a:pt x="2584" y="138"/>
                  </a:cubicBezTo>
                  <a:cubicBezTo>
                    <a:pt x="2586" y="136"/>
                    <a:pt x="2591" y="135"/>
                    <a:pt x="2593" y="135"/>
                  </a:cubicBezTo>
                  <a:cubicBezTo>
                    <a:pt x="2596" y="135"/>
                    <a:pt x="2599" y="136"/>
                    <a:pt x="2601" y="138"/>
                  </a:cubicBezTo>
                  <a:cubicBezTo>
                    <a:pt x="2604" y="141"/>
                    <a:pt x="2604" y="144"/>
                    <a:pt x="2604" y="144"/>
                  </a:cubicBezTo>
                  <a:cubicBezTo>
                    <a:pt x="2604" y="144"/>
                    <a:pt x="2602" y="141"/>
                    <a:pt x="2601" y="140"/>
                  </a:cubicBezTo>
                  <a:cubicBezTo>
                    <a:pt x="2599" y="139"/>
                    <a:pt x="2597" y="138"/>
                    <a:pt x="2594" y="138"/>
                  </a:cubicBezTo>
                  <a:cubicBezTo>
                    <a:pt x="2592" y="138"/>
                    <a:pt x="2591" y="139"/>
                    <a:pt x="2589" y="140"/>
                  </a:cubicBezTo>
                  <a:cubicBezTo>
                    <a:pt x="2586" y="141"/>
                    <a:pt x="2584" y="145"/>
                    <a:pt x="2584" y="145"/>
                  </a:cubicBezTo>
                  <a:close/>
                  <a:moveTo>
                    <a:pt x="2576" y="132"/>
                  </a:moveTo>
                  <a:cubicBezTo>
                    <a:pt x="2579" y="130"/>
                    <a:pt x="2580" y="129"/>
                    <a:pt x="2583" y="128"/>
                  </a:cubicBezTo>
                  <a:cubicBezTo>
                    <a:pt x="2586" y="127"/>
                    <a:pt x="2592" y="127"/>
                    <a:pt x="2595" y="128"/>
                  </a:cubicBezTo>
                  <a:cubicBezTo>
                    <a:pt x="2601" y="130"/>
                    <a:pt x="2603" y="138"/>
                    <a:pt x="2603" y="138"/>
                  </a:cubicBezTo>
                  <a:cubicBezTo>
                    <a:pt x="2603" y="138"/>
                    <a:pt x="2602" y="136"/>
                    <a:pt x="2600" y="133"/>
                  </a:cubicBezTo>
                  <a:cubicBezTo>
                    <a:pt x="2597" y="131"/>
                    <a:pt x="2595" y="131"/>
                    <a:pt x="2589" y="131"/>
                  </a:cubicBezTo>
                  <a:cubicBezTo>
                    <a:pt x="2584" y="131"/>
                    <a:pt x="2583" y="133"/>
                    <a:pt x="2581" y="135"/>
                  </a:cubicBezTo>
                  <a:cubicBezTo>
                    <a:pt x="2579" y="136"/>
                    <a:pt x="2578" y="138"/>
                    <a:pt x="2574" y="138"/>
                  </a:cubicBezTo>
                  <a:cubicBezTo>
                    <a:pt x="2568" y="138"/>
                    <a:pt x="2566" y="135"/>
                    <a:pt x="2563" y="133"/>
                  </a:cubicBezTo>
                  <a:cubicBezTo>
                    <a:pt x="2563" y="133"/>
                    <a:pt x="2569" y="132"/>
                    <a:pt x="2571" y="130"/>
                  </a:cubicBezTo>
                  <a:cubicBezTo>
                    <a:pt x="2574" y="128"/>
                    <a:pt x="2574" y="126"/>
                    <a:pt x="2577" y="124"/>
                  </a:cubicBezTo>
                  <a:cubicBezTo>
                    <a:pt x="2581" y="122"/>
                    <a:pt x="2583" y="121"/>
                    <a:pt x="2587" y="121"/>
                  </a:cubicBezTo>
                  <a:cubicBezTo>
                    <a:pt x="2590" y="121"/>
                    <a:pt x="2592" y="121"/>
                    <a:pt x="2592" y="121"/>
                  </a:cubicBezTo>
                  <a:cubicBezTo>
                    <a:pt x="2592" y="121"/>
                    <a:pt x="2591" y="119"/>
                    <a:pt x="2594" y="118"/>
                  </a:cubicBezTo>
                  <a:cubicBezTo>
                    <a:pt x="2596" y="117"/>
                    <a:pt x="2600" y="118"/>
                    <a:pt x="2600" y="118"/>
                  </a:cubicBezTo>
                  <a:cubicBezTo>
                    <a:pt x="2600" y="118"/>
                    <a:pt x="2598" y="119"/>
                    <a:pt x="2597" y="120"/>
                  </a:cubicBezTo>
                  <a:cubicBezTo>
                    <a:pt x="2596" y="120"/>
                    <a:pt x="2596" y="121"/>
                    <a:pt x="2596" y="122"/>
                  </a:cubicBezTo>
                  <a:cubicBezTo>
                    <a:pt x="2597" y="124"/>
                    <a:pt x="2600" y="126"/>
                    <a:pt x="2601" y="128"/>
                  </a:cubicBezTo>
                  <a:cubicBezTo>
                    <a:pt x="2603" y="129"/>
                    <a:pt x="2604" y="135"/>
                    <a:pt x="2604" y="135"/>
                  </a:cubicBezTo>
                  <a:cubicBezTo>
                    <a:pt x="2604" y="135"/>
                    <a:pt x="2603" y="133"/>
                    <a:pt x="2603" y="132"/>
                  </a:cubicBezTo>
                  <a:cubicBezTo>
                    <a:pt x="2600" y="129"/>
                    <a:pt x="2600" y="129"/>
                    <a:pt x="2597" y="127"/>
                  </a:cubicBezTo>
                  <a:cubicBezTo>
                    <a:pt x="2595" y="126"/>
                    <a:pt x="2592" y="125"/>
                    <a:pt x="2589" y="125"/>
                  </a:cubicBezTo>
                  <a:cubicBezTo>
                    <a:pt x="2587" y="125"/>
                    <a:pt x="2582" y="126"/>
                    <a:pt x="2580" y="127"/>
                  </a:cubicBezTo>
                  <a:cubicBezTo>
                    <a:pt x="2578" y="129"/>
                    <a:pt x="2578" y="129"/>
                    <a:pt x="2576" y="132"/>
                  </a:cubicBezTo>
                  <a:close/>
                  <a:moveTo>
                    <a:pt x="2587" y="89"/>
                  </a:moveTo>
                  <a:cubicBezTo>
                    <a:pt x="2587" y="89"/>
                    <a:pt x="2589" y="92"/>
                    <a:pt x="2590" y="98"/>
                  </a:cubicBezTo>
                  <a:cubicBezTo>
                    <a:pt x="2591" y="101"/>
                    <a:pt x="2594" y="104"/>
                    <a:pt x="2594" y="104"/>
                  </a:cubicBezTo>
                  <a:cubicBezTo>
                    <a:pt x="2594" y="104"/>
                    <a:pt x="2586" y="102"/>
                    <a:pt x="2582" y="98"/>
                  </a:cubicBezTo>
                  <a:cubicBezTo>
                    <a:pt x="2580" y="95"/>
                    <a:pt x="2579" y="93"/>
                    <a:pt x="2576" y="90"/>
                  </a:cubicBezTo>
                  <a:cubicBezTo>
                    <a:pt x="2567" y="81"/>
                    <a:pt x="2561" y="82"/>
                    <a:pt x="2561" y="82"/>
                  </a:cubicBezTo>
                  <a:cubicBezTo>
                    <a:pt x="2561" y="82"/>
                    <a:pt x="2568" y="86"/>
                    <a:pt x="2570" y="90"/>
                  </a:cubicBezTo>
                  <a:cubicBezTo>
                    <a:pt x="2573" y="94"/>
                    <a:pt x="2578" y="99"/>
                    <a:pt x="2578" y="99"/>
                  </a:cubicBezTo>
                  <a:cubicBezTo>
                    <a:pt x="2578" y="99"/>
                    <a:pt x="2573" y="97"/>
                    <a:pt x="2570" y="95"/>
                  </a:cubicBezTo>
                  <a:cubicBezTo>
                    <a:pt x="2566" y="94"/>
                    <a:pt x="2564" y="93"/>
                    <a:pt x="2561" y="91"/>
                  </a:cubicBezTo>
                  <a:cubicBezTo>
                    <a:pt x="2558" y="89"/>
                    <a:pt x="2547" y="85"/>
                    <a:pt x="2547" y="85"/>
                  </a:cubicBezTo>
                  <a:cubicBezTo>
                    <a:pt x="2547" y="85"/>
                    <a:pt x="2552" y="89"/>
                    <a:pt x="2554" y="90"/>
                  </a:cubicBezTo>
                  <a:cubicBezTo>
                    <a:pt x="2557" y="92"/>
                    <a:pt x="2558" y="92"/>
                    <a:pt x="2560" y="94"/>
                  </a:cubicBezTo>
                  <a:cubicBezTo>
                    <a:pt x="2562" y="95"/>
                    <a:pt x="2565" y="98"/>
                    <a:pt x="2565" y="98"/>
                  </a:cubicBezTo>
                  <a:cubicBezTo>
                    <a:pt x="2565" y="98"/>
                    <a:pt x="2558" y="99"/>
                    <a:pt x="2555" y="102"/>
                  </a:cubicBezTo>
                  <a:cubicBezTo>
                    <a:pt x="2552" y="106"/>
                    <a:pt x="2552" y="107"/>
                    <a:pt x="2551" y="110"/>
                  </a:cubicBezTo>
                  <a:cubicBezTo>
                    <a:pt x="2550" y="113"/>
                    <a:pt x="2548" y="118"/>
                    <a:pt x="2548" y="118"/>
                  </a:cubicBezTo>
                  <a:cubicBezTo>
                    <a:pt x="2548" y="118"/>
                    <a:pt x="2551" y="115"/>
                    <a:pt x="2553" y="113"/>
                  </a:cubicBezTo>
                  <a:cubicBezTo>
                    <a:pt x="2555" y="110"/>
                    <a:pt x="2555" y="108"/>
                    <a:pt x="2557" y="105"/>
                  </a:cubicBezTo>
                  <a:cubicBezTo>
                    <a:pt x="2559" y="102"/>
                    <a:pt x="2564" y="101"/>
                    <a:pt x="2564" y="101"/>
                  </a:cubicBezTo>
                  <a:cubicBezTo>
                    <a:pt x="2564" y="101"/>
                    <a:pt x="2562" y="102"/>
                    <a:pt x="2561" y="105"/>
                  </a:cubicBezTo>
                  <a:cubicBezTo>
                    <a:pt x="2560" y="108"/>
                    <a:pt x="2560" y="117"/>
                    <a:pt x="2560" y="119"/>
                  </a:cubicBezTo>
                  <a:cubicBezTo>
                    <a:pt x="2560" y="117"/>
                    <a:pt x="2560" y="109"/>
                    <a:pt x="2564" y="105"/>
                  </a:cubicBezTo>
                  <a:cubicBezTo>
                    <a:pt x="2566" y="102"/>
                    <a:pt x="2569" y="100"/>
                    <a:pt x="2572" y="100"/>
                  </a:cubicBezTo>
                  <a:cubicBezTo>
                    <a:pt x="2574" y="100"/>
                    <a:pt x="2576" y="100"/>
                    <a:pt x="2576" y="100"/>
                  </a:cubicBezTo>
                  <a:cubicBezTo>
                    <a:pt x="2576" y="100"/>
                    <a:pt x="2574" y="102"/>
                    <a:pt x="2572" y="104"/>
                  </a:cubicBezTo>
                  <a:cubicBezTo>
                    <a:pt x="2571" y="106"/>
                    <a:pt x="2570" y="112"/>
                    <a:pt x="2570" y="112"/>
                  </a:cubicBezTo>
                  <a:cubicBezTo>
                    <a:pt x="2570" y="112"/>
                    <a:pt x="2571" y="108"/>
                    <a:pt x="2574" y="106"/>
                  </a:cubicBezTo>
                  <a:cubicBezTo>
                    <a:pt x="2576" y="104"/>
                    <a:pt x="2576" y="104"/>
                    <a:pt x="2580" y="103"/>
                  </a:cubicBezTo>
                  <a:cubicBezTo>
                    <a:pt x="2583" y="103"/>
                    <a:pt x="2585" y="104"/>
                    <a:pt x="2586" y="104"/>
                  </a:cubicBezTo>
                  <a:cubicBezTo>
                    <a:pt x="2588" y="105"/>
                    <a:pt x="2590" y="105"/>
                    <a:pt x="2590" y="105"/>
                  </a:cubicBezTo>
                  <a:cubicBezTo>
                    <a:pt x="2590" y="105"/>
                    <a:pt x="2588" y="105"/>
                    <a:pt x="2586" y="107"/>
                  </a:cubicBezTo>
                  <a:cubicBezTo>
                    <a:pt x="2580" y="111"/>
                    <a:pt x="2582" y="114"/>
                    <a:pt x="2582" y="114"/>
                  </a:cubicBezTo>
                  <a:cubicBezTo>
                    <a:pt x="2582" y="114"/>
                    <a:pt x="2582" y="111"/>
                    <a:pt x="2587" y="109"/>
                  </a:cubicBezTo>
                  <a:cubicBezTo>
                    <a:pt x="2590" y="107"/>
                    <a:pt x="2593" y="106"/>
                    <a:pt x="2595" y="107"/>
                  </a:cubicBezTo>
                  <a:cubicBezTo>
                    <a:pt x="2598" y="108"/>
                    <a:pt x="2599" y="110"/>
                    <a:pt x="2601" y="112"/>
                  </a:cubicBezTo>
                  <a:cubicBezTo>
                    <a:pt x="2604" y="115"/>
                    <a:pt x="2605" y="118"/>
                    <a:pt x="2606" y="120"/>
                  </a:cubicBezTo>
                  <a:cubicBezTo>
                    <a:pt x="2607" y="122"/>
                    <a:pt x="2607" y="127"/>
                    <a:pt x="2607" y="127"/>
                  </a:cubicBezTo>
                  <a:cubicBezTo>
                    <a:pt x="2607" y="127"/>
                    <a:pt x="2603" y="119"/>
                    <a:pt x="2600" y="115"/>
                  </a:cubicBezTo>
                  <a:cubicBezTo>
                    <a:pt x="2596" y="111"/>
                    <a:pt x="2594" y="111"/>
                    <a:pt x="2591" y="111"/>
                  </a:cubicBezTo>
                  <a:cubicBezTo>
                    <a:pt x="2589" y="112"/>
                    <a:pt x="2586" y="112"/>
                    <a:pt x="2585" y="114"/>
                  </a:cubicBezTo>
                  <a:cubicBezTo>
                    <a:pt x="2583" y="116"/>
                    <a:pt x="2583" y="118"/>
                    <a:pt x="2583" y="118"/>
                  </a:cubicBezTo>
                  <a:cubicBezTo>
                    <a:pt x="2583" y="118"/>
                    <a:pt x="2579" y="118"/>
                    <a:pt x="2578" y="115"/>
                  </a:cubicBezTo>
                  <a:cubicBezTo>
                    <a:pt x="2578" y="114"/>
                    <a:pt x="2578" y="112"/>
                    <a:pt x="2579" y="110"/>
                  </a:cubicBezTo>
                  <a:cubicBezTo>
                    <a:pt x="2580" y="108"/>
                    <a:pt x="2583" y="106"/>
                    <a:pt x="2583" y="106"/>
                  </a:cubicBezTo>
                  <a:cubicBezTo>
                    <a:pt x="2583" y="106"/>
                    <a:pt x="2578" y="106"/>
                    <a:pt x="2576" y="109"/>
                  </a:cubicBezTo>
                  <a:cubicBezTo>
                    <a:pt x="2574" y="112"/>
                    <a:pt x="2572" y="114"/>
                    <a:pt x="2573" y="116"/>
                  </a:cubicBezTo>
                  <a:cubicBezTo>
                    <a:pt x="2573" y="118"/>
                    <a:pt x="2574" y="120"/>
                    <a:pt x="2574" y="120"/>
                  </a:cubicBezTo>
                  <a:cubicBezTo>
                    <a:pt x="2574" y="120"/>
                    <a:pt x="2569" y="121"/>
                    <a:pt x="2567" y="115"/>
                  </a:cubicBezTo>
                  <a:cubicBezTo>
                    <a:pt x="2565" y="110"/>
                    <a:pt x="2568" y="105"/>
                    <a:pt x="2568" y="105"/>
                  </a:cubicBezTo>
                  <a:cubicBezTo>
                    <a:pt x="2568" y="105"/>
                    <a:pt x="2564" y="108"/>
                    <a:pt x="2563" y="115"/>
                  </a:cubicBezTo>
                  <a:cubicBezTo>
                    <a:pt x="2563" y="119"/>
                    <a:pt x="2564" y="120"/>
                    <a:pt x="2563" y="123"/>
                  </a:cubicBezTo>
                  <a:cubicBezTo>
                    <a:pt x="2563" y="125"/>
                    <a:pt x="2562" y="129"/>
                    <a:pt x="2562" y="129"/>
                  </a:cubicBezTo>
                  <a:cubicBezTo>
                    <a:pt x="2562" y="129"/>
                    <a:pt x="2560" y="127"/>
                    <a:pt x="2558" y="122"/>
                  </a:cubicBezTo>
                  <a:cubicBezTo>
                    <a:pt x="2557" y="118"/>
                    <a:pt x="2557" y="112"/>
                    <a:pt x="2557" y="112"/>
                  </a:cubicBezTo>
                  <a:cubicBezTo>
                    <a:pt x="2557" y="112"/>
                    <a:pt x="2555" y="119"/>
                    <a:pt x="2549" y="125"/>
                  </a:cubicBezTo>
                  <a:cubicBezTo>
                    <a:pt x="2547" y="127"/>
                    <a:pt x="2544" y="128"/>
                    <a:pt x="2541" y="128"/>
                  </a:cubicBezTo>
                  <a:cubicBezTo>
                    <a:pt x="2538" y="128"/>
                    <a:pt x="2533" y="127"/>
                    <a:pt x="2533" y="122"/>
                  </a:cubicBezTo>
                  <a:cubicBezTo>
                    <a:pt x="2533" y="118"/>
                    <a:pt x="2535" y="116"/>
                    <a:pt x="2538" y="116"/>
                  </a:cubicBezTo>
                  <a:cubicBezTo>
                    <a:pt x="2540" y="116"/>
                    <a:pt x="2541" y="119"/>
                    <a:pt x="2540" y="121"/>
                  </a:cubicBezTo>
                  <a:cubicBezTo>
                    <a:pt x="2539" y="123"/>
                    <a:pt x="2538" y="124"/>
                    <a:pt x="2538" y="124"/>
                  </a:cubicBezTo>
                  <a:cubicBezTo>
                    <a:pt x="2538" y="124"/>
                    <a:pt x="2542" y="125"/>
                    <a:pt x="2544" y="121"/>
                  </a:cubicBezTo>
                  <a:cubicBezTo>
                    <a:pt x="2545" y="119"/>
                    <a:pt x="2546" y="115"/>
                    <a:pt x="2546" y="112"/>
                  </a:cubicBezTo>
                  <a:cubicBezTo>
                    <a:pt x="2547" y="110"/>
                    <a:pt x="2549" y="106"/>
                    <a:pt x="2551" y="103"/>
                  </a:cubicBezTo>
                  <a:cubicBezTo>
                    <a:pt x="2553" y="100"/>
                    <a:pt x="2558" y="97"/>
                    <a:pt x="2558" y="97"/>
                  </a:cubicBezTo>
                  <a:cubicBezTo>
                    <a:pt x="2558" y="97"/>
                    <a:pt x="2552" y="99"/>
                    <a:pt x="2550" y="101"/>
                  </a:cubicBezTo>
                  <a:cubicBezTo>
                    <a:pt x="2546" y="104"/>
                    <a:pt x="2543" y="106"/>
                    <a:pt x="2540" y="107"/>
                  </a:cubicBezTo>
                  <a:cubicBezTo>
                    <a:pt x="2536" y="108"/>
                    <a:pt x="2532" y="106"/>
                    <a:pt x="2532" y="102"/>
                  </a:cubicBezTo>
                  <a:cubicBezTo>
                    <a:pt x="2532" y="99"/>
                    <a:pt x="2534" y="98"/>
                    <a:pt x="2536" y="97"/>
                  </a:cubicBezTo>
                  <a:cubicBezTo>
                    <a:pt x="2537" y="97"/>
                    <a:pt x="2539" y="99"/>
                    <a:pt x="2539" y="101"/>
                  </a:cubicBezTo>
                  <a:cubicBezTo>
                    <a:pt x="2538" y="103"/>
                    <a:pt x="2537" y="104"/>
                    <a:pt x="2537" y="104"/>
                  </a:cubicBezTo>
                  <a:cubicBezTo>
                    <a:pt x="2537" y="104"/>
                    <a:pt x="2539" y="104"/>
                    <a:pt x="2543" y="102"/>
                  </a:cubicBezTo>
                  <a:cubicBezTo>
                    <a:pt x="2545" y="100"/>
                    <a:pt x="2548" y="98"/>
                    <a:pt x="2549" y="97"/>
                  </a:cubicBezTo>
                  <a:cubicBezTo>
                    <a:pt x="2552" y="96"/>
                    <a:pt x="2555" y="95"/>
                    <a:pt x="2555" y="95"/>
                  </a:cubicBezTo>
                  <a:cubicBezTo>
                    <a:pt x="2555" y="95"/>
                    <a:pt x="2546" y="91"/>
                    <a:pt x="2542" y="87"/>
                  </a:cubicBezTo>
                  <a:cubicBezTo>
                    <a:pt x="2539" y="85"/>
                    <a:pt x="2539" y="81"/>
                    <a:pt x="2540" y="79"/>
                  </a:cubicBezTo>
                  <a:cubicBezTo>
                    <a:pt x="2541" y="77"/>
                    <a:pt x="2542" y="76"/>
                    <a:pt x="2545" y="76"/>
                  </a:cubicBezTo>
                  <a:cubicBezTo>
                    <a:pt x="2547" y="76"/>
                    <a:pt x="2548" y="77"/>
                    <a:pt x="2548" y="79"/>
                  </a:cubicBezTo>
                  <a:cubicBezTo>
                    <a:pt x="2548" y="81"/>
                    <a:pt x="2544" y="82"/>
                    <a:pt x="2544" y="82"/>
                  </a:cubicBezTo>
                  <a:cubicBezTo>
                    <a:pt x="2544" y="82"/>
                    <a:pt x="2547" y="83"/>
                    <a:pt x="2549" y="83"/>
                  </a:cubicBezTo>
                  <a:cubicBezTo>
                    <a:pt x="2550" y="83"/>
                    <a:pt x="2553" y="83"/>
                    <a:pt x="2555" y="84"/>
                  </a:cubicBezTo>
                  <a:cubicBezTo>
                    <a:pt x="2559" y="86"/>
                    <a:pt x="2566" y="91"/>
                    <a:pt x="2567" y="91"/>
                  </a:cubicBezTo>
                  <a:cubicBezTo>
                    <a:pt x="2566" y="90"/>
                    <a:pt x="2554" y="82"/>
                    <a:pt x="2553" y="80"/>
                  </a:cubicBezTo>
                  <a:cubicBezTo>
                    <a:pt x="2552" y="77"/>
                    <a:pt x="2552" y="75"/>
                    <a:pt x="2554" y="74"/>
                  </a:cubicBezTo>
                  <a:cubicBezTo>
                    <a:pt x="2555" y="73"/>
                    <a:pt x="2557" y="73"/>
                    <a:pt x="2558" y="74"/>
                  </a:cubicBezTo>
                  <a:cubicBezTo>
                    <a:pt x="2560" y="77"/>
                    <a:pt x="2557" y="79"/>
                    <a:pt x="2557" y="79"/>
                  </a:cubicBezTo>
                  <a:cubicBezTo>
                    <a:pt x="2557" y="79"/>
                    <a:pt x="2559" y="79"/>
                    <a:pt x="2563" y="79"/>
                  </a:cubicBezTo>
                  <a:cubicBezTo>
                    <a:pt x="2567" y="79"/>
                    <a:pt x="2572" y="82"/>
                    <a:pt x="2576" y="85"/>
                  </a:cubicBezTo>
                  <a:cubicBezTo>
                    <a:pt x="2580" y="89"/>
                    <a:pt x="2580" y="89"/>
                    <a:pt x="2587" y="98"/>
                  </a:cubicBezTo>
                  <a:cubicBezTo>
                    <a:pt x="2587" y="98"/>
                    <a:pt x="2586" y="94"/>
                    <a:pt x="2585" y="91"/>
                  </a:cubicBezTo>
                  <a:cubicBezTo>
                    <a:pt x="2585" y="89"/>
                    <a:pt x="2583" y="85"/>
                    <a:pt x="2583" y="85"/>
                  </a:cubicBezTo>
                  <a:cubicBezTo>
                    <a:pt x="2583" y="85"/>
                    <a:pt x="2585" y="85"/>
                    <a:pt x="2587" y="87"/>
                  </a:cubicBezTo>
                  <a:cubicBezTo>
                    <a:pt x="2590" y="88"/>
                    <a:pt x="2593" y="90"/>
                    <a:pt x="2595" y="94"/>
                  </a:cubicBezTo>
                  <a:cubicBezTo>
                    <a:pt x="2598" y="99"/>
                    <a:pt x="2597" y="99"/>
                    <a:pt x="2599" y="102"/>
                  </a:cubicBezTo>
                  <a:cubicBezTo>
                    <a:pt x="2600" y="104"/>
                    <a:pt x="2603" y="107"/>
                    <a:pt x="2603" y="107"/>
                  </a:cubicBezTo>
                  <a:cubicBezTo>
                    <a:pt x="2603" y="107"/>
                    <a:pt x="2601" y="104"/>
                    <a:pt x="2602" y="101"/>
                  </a:cubicBezTo>
                  <a:cubicBezTo>
                    <a:pt x="2602" y="98"/>
                    <a:pt x="2601" y="96"/>
                    <a:pt x="2601" y="96"/>
                  </a:cubicBezTo>
                  <a:cubicBezTo>
                    <a:pt x="2601" y="96"/>
                    <a:pt x="2603" y="98"/>
                    <a:pt x="2604" y="99"/>
                  </a:cubicBezTo>
                  <a:cubicBezTo>
                    <a:pt x="2606" y="100"/>
                    <a:pt x="2607" y="104"/>
                    <a:pt x="2608" y="107"/>
                  </a:cubicBezTo>
                  <a:cubicBezTo>
                    <a:pt x="2608" y="110"/>
                    <a:pt x="2611" y="113"/>
                    <a:pt x="2611" y="113"/>
                  </a:cubicBezTo>
                  <a:cubicBezTo>
                    <a:pt x="2611" y="113"/>
                    <a:pt x="2605" y="112"/>
                    <a:pt x="2602" y="109"/>
                  </a:cubicBezTo>
                  <a:cubicBezTo>
                    <a:pt x="2598" y="106"/>
                    <a:pt x="2596" y="104"/>
                    <a:pt x="2595" y="100"/>
                  </a:cubicBezTo>
                  <a:cubicBezTo>
                    <a:pt x="2592" y="94"/>
                    <a:pt x="2587" y="89"/>
                    <a:pt x="2587" y="89"/>
                  </a:cubicBezTo>
                  <a:close/>
                  <a:moveTo>
                    <a:pt x="2654" y="152"/>
                  </a:moveTo>
                  <a:cubicBezTo>
                    <a:pt x="2654" y="152"/>
                    <a:pt x="2655" y="155"/>
                    <a:pt x="2655" y="156"/>
                  </a:cubicBezTo>
                  <a:cubicBezTo>
                    <a:pt x="2655" y="158"/>
                    <a:pt x="2653" y="160"/>
                    <a:pt x="2652" y="161"/>
                  </a:cubicBezTo>
                  <a:cubicBezTo>
                    <a:pt x="2651" y="162"/>
                    <a:pt x="2649" y="163"/>
                    <a:pt x="2647" y="162"/>
                  </a:cubicBezTo>
                  <a:cubicBezTo>
                    <a:pt x="2645" y="162"/>
                    <a:pt x="2644" y="160"/>
                    <a:pt x="2644" y="160"/>
                  </a:cubicBezTo>
                  <a:cubicBezTo>
                    <a:pt x="2644" y="160"/>
                    <a:pt x="2645" y="162"/>
                    <a:pt x="2644" y="164"/>
                  </a:cubicBezTo>
                  <a:cubicBezTo>
                    <a:pt x="2644" y="166"/>
                    <a:pt x="2644" y="167"/>
                    <a:pt x="2642" y="167"/>
                  </a:cubicBezTo>
                  <a:cubicBezTo>
                    <a:pt x="2640" y="168"/>
                    <a:pt x="2638" y="167"/>
                    <a:pt x="2638" y="167"/>
                  </a:cubicBezTo>
                  <a:cubicBezTo>
                    <a:pt x="2638" y="167"/>
                    <a:pt x="2641" y="166"/>
                    <a:pt x="2641" y="163"/>
                  </a:cubicBezTo>
                  <a:cubicBezTo>
                    <a:pt x="2641" y="162"/>
                    <a:pt x="2641" y="159"/>
                    <a:pt x="2640" y="158"/>
                  </a:cubicBezTo>
                  <a:cubicBezTo>
                    <a:pt x="2638" y="156"/>
                    <a:pt x="2635" y="155"/>
                    <a:pt x="2635" y="155"/>
                  </a:cubicBezTo>
                  <a:cubicBezTo>
                    <a:pt x="2635" y="155"/>
                    <a:pt x="2636" y="157"/>
                    <a:pt x="2636" y="158"/>
                  </a:cubicBezTo>
                  <a:cubicBezTo>
                    <a:pt x="2636" y="159"/>
                    <a:pt x="2635" y="162"/>
                    <a:pt x="2635" y="162"/>
                  </a:cubicBezTo>
                  <a:cubicBezTo>
                    <a:pt x="2635" y="162"/>
                    <a:pt x="2635" y="159"/>
                    <a:pt x="2634" y="157"/>
                  </a:cubicBezTo>
                  <a:cubicBezTo>
                    <a:pt x="2633" y="155"/>
                    <a:pt x="2630" y="154"/>
                    <a:pt x="2628" y="155"/>
                  </a:cubicBezTo>
                  <a:cubicBezTo>
                    <a:pt x="2627" y="155"/>
                    <a:pt x="2624" y="157"/>
                    <a:pt x="2626" y="161"/>
                  </a:cubicBezTo>
                  <a:cubicBezTo>
                    <a:pt x="2626" y="161"/>
                    <a:pt x="2624" y="158"/>
                    <a:pt x="2624" y="156"/>
                  </a:cubicBezTo>
                  <a:cubicBezTo>
                    <a:pt x="2625" y="155"/>
                    <a:pt x="2626" y="153"/>
                    <a:pt x="2628" y="152"/>
                  </a:cubicBezTo>
                  <a:cubicBezTo>
                    <a:pt x="2631" y="151"/>
                    <a:pt x="2633" y="151"/>
                    <a:pt x="2636" y="152"/>
                  </a:cubicBezTo>
                  <a:cubicBezTo>
                    <a:pt x="2638" y="153"/>
                    <a:pt x="2641" y="156"/>
                    <a:pt x="2641" y="156"/>
                  </a:cubicBezTo>
                  <a:cubicBezTo>
                    <a:pt x="2641" y="156"/>
                    <a:pt x="2639" y="151"/>
                    <a:pt x="2636" y="150"/>
                  </a:cubicBezTo>
                  <a:cubicBezTo>
                    <a:pt x="2633" y="148"/>
                    <a:pt x="2632" y="149"/>
                    <a:pt x="2629" y="149"/>
                  </a:cubicBezTo>
                  <a:cubicBezTo>
                    <a:pt x="2626" y="149"/>
                    <a:pt x="2624" y="154"/>
                    <a:pt x="2624" y="154"/>
                  </a:cubicBezTo>
                  <a:cubicBezTo>
                    <a:pt x="2624" y="154"/>
                    <a:pt x="2624" y="150"/>
                    <a:pt x="2626" y="148"/>
                  </a:cubicBezTo>
                  <a:cubicBezTo>
                    <a:pt x="2628" y="147"/>
                    <a:pt x="2630" y="146"/>
                    <a:pt x="2633" y="146"/>
                  </a:cubicBezTo>
                  <a:cubicBezTo>
                    <a:pt x="2637" y="146"/>
                    <a:pt x="2639" y="149"/>
                    <a:pt x="2642" y="152"/>
                  </a:cubicBezTo>
                  <a:cubicBezTo>
                    <a:pt x="2645" y="155"/>
                    <a:pt x="2646" y="158"/>
                    <a:pt x="2649" y="159"/>
                  </a:cubicBezTo>
                  <a:cubicBezTo>
                    <a:pt x="2650" y="159"/>
                    <a:pt x="2651" y="158"/>
                    <a:pt x="2653" y="156"/>
                  </a:cubicBezTo>
                  <a:cubicBezTo>
                    <a:pt x="2654" y="155"/>
                    <a:pt x="2654" y="152"/>
                    <a:pt x="2654" y="152"/>
                  </a:cubicBezTo>
                  <a:close/>
                  <a:moveTo>
                    <a:pt x="2677" y="142"/>
                  </a:moveTo>
                  <a:cubicBezTo>
                    <a:pt x="2677" y="142"/>
                    <a:pt x="2678" y="144"/>
                    <a:pt x="2677" y="146"/>
                  </a:cubicBezTo>
                  <a:cubicBezTo>
                    <a:pt x="2676" y="148"/>
                    <a:pt x="2674" y="149"/>
                    <a:pt x="2672" y="150"/>
                  </a:cubicBezTo>
                  <a:cubicBezTo>
                    <a:pt x="2669" y="151"/>
                    <a:pt x="2665" y="149"/>
                    <a:pt x="2665" y="149"/>
                  </a:cubicBezTo>
                  <a:cubicBezTo>
                    <a:pt x="2665" y="149"/>
                    <a:pt x="2666" y="151"/>
                    <a:pt x="2665" y="153"/>
                  </a:cubicBezTo>
                  <a:cubicBezTo>
                    <a:pt x="2665" y="155"/>
                    <a:pt x="2665" y="157"/>
                    <a:pt x="2663" y="158"/>
                  </a:cubicBezTo>
                  <a:cubicBezTo>
                    <a:pt x="2661" y="159"/>
                    <a:pt x="2658" y="160"/>
                    <a:pt x="2658" y="160"/>
                  </a:cubicBezTo>
                  <a:cubicBezTo>
                    <a:pt x="2658" y="160"/>
                    <a:pt x="2661" y="158"/>
                    <a:pt x="2661" y="156"/>
                  </a:cubicBezTo>
                  <a:cubicBezTo>
                    <a:pt x="2662" y="154"/>
                    <a:pt x="2662" y="153"/>
                    <a:pt x="2662" y="151"/>
                  </a:cubicBezTo>
                  <a:cubicBezTo>
                    <a:pt x="2661" y="149"/>
                    <a:pt x="2659" y="147"/>
                    <a:pt x="2658" y="146"/>
                  </a:cubicBezTo>
                  <a:cubicBezTo>
                    <a:pt x="2656" y="145"/>
                    <a:pt x="2654" y="143"/>
                    <a:pt x="2651" y="143"/>
                  </a:cubicBezTo>
                  <a:cubicBezTo>
                    <a:pt x="2649" y="143"/>
                    <a:pt x="2647" y="143"/>
                    <a:pt x="2646" y="144"/>
                  </a:cubicBezTo>
                  <a:cubicBezTo>
                    <a:pt x="2644" y="146"/>
                    <a:pt x="2643" y="147"/>
                    <a:pt x="2643" y="147"/>
                  </a:cubicBezTo>
                  <a:cubicBezTo>
                    <a:pt x="2643" y="147"/>
                    <a:pt x="2644" y="143"/>
                    <a:pt x="2649" y="141"/>
                  </a:cubicBezTo>
                  <a:cubicBezTo>
                    <a:pt x="2651" y="140"/>
                    <a:pt x="2654" y="140"/>
                    <a:pt x="2657" y="141"/>
                  </a:cubicBezTo>
                  <a:cubicBezTo>
                    <a:pt x="2659" y="142"/>
                    <a:pt x="2662" y="145"/>
                    <a:pt x="2662" y="145"/>
                  </a:cubicBezTo>
                  <a:cubicBezTo>
                    <a:pt x="2662" y="145"/>
                    <a:pt x="2660" y="141"/>
                    <a:pt x="2657" y="140"/>
                  </a:cubicBezTo>
                  <a:cubicBezTo>
                    <a:pt x="2655" y="139"/>
                    <a:pt x="2654" y="138"/>
                    <a:pt x="2652" y="138"/>
                  </a:cubicBezTo>
                  <a:cubicBezTo>
                    <a:pt x="2649" y="138"/>
                    <a:pt x="2647" y="139"/>
                    <a:pt x="2645" y="140"/>
                  </a:cubicBezTo>
                  <a:cubicBezTo>
                    <a:pt x="2644" y="141"/>
                    <a:pt x="2641" y="144"/>
                    <a:pt x="2641" y="144"/>
                  </a:cubicBezTo>
                  <a:cubicBezTo>
                    <a:pt x="2641" y="144"/>
                    <a:pt x="2642" y="141"/>
                    <a:pt x="2645" y="138"/>
                  </a:cubicBezTo>
                  <a:cubicBezTo>
                    <a:pt x="2647" y="136"/>
                    <a:pt x="2650" y="135"/>
                    <a:pt x="2653" y="135"/>
                  </a:cubicBezTo>
                  <a:cubicBezTo>
                    <a:pt x="2655" y="135"/>
                    <a:pt x="2660" y="136"/>
                    <a:pt x="2662" y="138"/>
                  </a:cubicBezTo>
                  <a:cubicBezTo>
                    <a:pt x="2664" y="140"/>
                    <a:pt x="2664" y="142"/>
                    <a:pt x="2667" y="144"/>
                  </a:cubicBezTo>
                  <a:cubicBezTo>
                    <a:pt x="2670" y="145"/>
                    <a:pt x="2673" y="145"/>
                    <a:pt x="2674" y="144"/>
                  </a:cubicBezTo>
                  <a:cubicBezTo>
                    <a:pt x="2675" y="144"/>
                    <a:pt x="2677" y="142"/>
                    <a:pt x="2677" y="142"/>
                  </a:cubicBezTo>
                  <a:close/>
                  <a:moveTo>
                    <a:pt x="2675" y="130"/>
                  </a:moveTo>
                  <a:cubicBezTo>
                    <a:pt x="2677" y="132"/>
                    <a:pt x="2683" y="133"/>
                    <a:pt x="2683" y="133"/>
                  </a:cubicBezTo>
                  <a:cubicBezTo>
                    <a:pt x="2679" y="135"/>
                    <a:pt x="2678" y="138"/>
                    <a:pt x="2672" y="138"/>
                  </a:cubicBezTo>
                  <a:cubicBezTo>
                    <a:pt x="2668" y="138"/>
                    <a:pt x="2667" y="136"/>
                    <a:pt x="2665" y="135"/>
                  </a:cubicBezTo>
                  <a:cubicBezTo>
                    <a:pt x="2663" y="133"/>
                    <a:pt x="2661" y="131"/>
                    <a:pt x="2656" y="131"/>
                  </a:cubicBezTo>
                  <a:cubicBezTo>
                    <a:pt x="2651" y="131"/>
                    <a:pt x="2648" y="131"/>
                    <a:pt x="2646" y="133"/>
                  </a:cubicBezTo>
                  <a:cubicBezTo>
                    <a:pt x="2644" y="136"/>
                    <a:pt x="2643" y="138"/>
                    <a:pt x="2643" y="138"/>
                  </a:cubicBezTo>
                  <a:cubicBezTo>
                    <a:pt x="2643" y="138"/>
                    <a:pt x="2645" y="130"/>
                    <a:pt x="2651" y="128"/>
                  </a:cubicBezTo>
                  <a:cubicBezTo>
                    <a:pt x="2653" y="127"/>
                    <a:pt x="2660" y="127"/>
                    <a:pt x="2663" y="128"/>
                  </a:cubicBezTo>
                  <a:cubicBezTo>
                    <a:pt x="2666" y="129"/>
                    <a:pt x="2667" y="130"/>
                    <a:pt x="2670" y="132"/>
                  </a:cubicBezTo>
                  <a:cubicBezTo>
                    <a:pt x="2667" y="129"/>
                    <a:pt x="2668" y="129"/>
                    <a:pt x="2666" y="127"/>
                  </a:cubicBezTo>
                  <a:cubicBezTo>
                    <a:pt x="2664" y="126"/>
                    <a:pt x="2659" y="125"/>
                    <a:pt x="2656" y="125"/>
                  </a:cubicBezTo>
                  <a:cubicBezTo>
                    <a:pt x="2654" y="125"/>
                    <a:pt x="2651" y="126"/>
                    <a:pt x="2649" y="127"/>
                  </a:cubicBezTo>
                  <a:cubicBezTo>
                    <a:pt x="2646" y="129"/>
                    <a:pt x="2645" y="129"/>
                    <a:pt x="2643" y="132"/>
                  </a:cubicBezTo>
                  <a:cubicBezTo>
                    <a:pt x="2643" y="133"/>
                    <a:pt x="2642" y="135"/>
                    <a:pt x="2642" y="135"/>
                  </a:cubicBezTo>
                  <a:cubicBezTo>
                    <a:pt x="2642" y="135"/>
                    <a:pt x="2643" y="129"/>
                    <a:pt x="2645" y="128"/>
                  </a:cubicBezTo>
                  <a:cubicBezTo>
                    <a:pt x="2646" y="126"/>
                    <a:pt x="2648" y="124"/>
                    <a:pt x="2650" y="122"/>
                  </a:cubicBezTo>
                  <a:cubicBezTo>
                    <a:pt x="2650" y="121"/>
                    <a:pt x="2650" y="120"/>
                    <a:pt x="2649" y="120"/>
                  </a:cubicBezTo>
                  <a:cubicBezTo>
                    <a:pt x="2648" y="119"/>
                    <a:pt x="2646" y="118"/>
                    <a:pt x="2646" y="118"/>
                  </a:cubicBezTo>
                  <a:cubicBezTo>
                    <a:pt x="2646" y="118"/>
                    <a:pt x="2650" y="117"/>
                    <a:pt x="2652" y="118"/>
                  </a:cubicBezTo>
                  <a:cubicBezTo>
                    <a:pt x="2655" y="119"/>
                    <a:pt x="2654" y="121"/>
                    <a:pt x="2654" y="121"/>
                  </a:cubicBezTo>
                  <a:cubicBezTo>
                    <a:pt x="2654" y="121"/>
                    <a:pt x="2656" y="121"/>
                    <a:pt x="2659" y="121"/>
                  </a:cubicBezTo>
                  <a:cubicBezTo>
                    <a:pt x="2662" y="121"/>
                    <a:pt x="2665" y="122"/>
                    <a:pt x="2669" y="124"/>
                  </a:cubicBezTo>
                  <a:cubicBezTo>
                    <a:pt x="2672" y="126"/>
                    <a:pt x="2672" y="128"/>
                    <a:pt x="2675" y="130"/>
                  </a:cubicBezTo>
                  <a:close/>
                  <a:moveTo>
                    <a:pt x="2696" y="101"/>
                  </a:moveTo>
                  <a:cubicBezTo>
                    <a:pt x="2694" y="99"/>
                    <a:pt x="2688" y="97"/>
                    <a:pt x="2688" y="97"/>
                  </a:cubicBezTo>
                  <a:cubicBezTo>
                    <a:pt x="2688" y="97"/>
                    <a:pt x="2693" y="100"/>
                    <a:pt x="2695" y="103"/>
                  </a:cubicBezTo>
                  <a:cubicBezTo>
                    <a:pt x="2697" y="106"/>
                    <a:pt x="2699" y="110"/>
                    <a:pt x="2699" y="112"/>
                  </a:cubicBezTo>
                  <a:cubicBezTo>
                    <a:pt x="2700" y="115"/>
                    <a:pt x="2701" y="119"/>
                    <a:pt x="2702" y="121"/>
                  </a:cubicBezTo>
                  <a:cubicBezTo>
                    <a:pt x="2704" y="125"/>
                    <a:pt x="2708" y="124"/>
                    <a:pt x="2708" y="124"/>
                  </a:cubicBezTo>
                  <a:cubicBezTo>
                    <a:pt x="2708" y="124"/>
                    <a:pt x="2706" y="123"/>
                    <a:pt x="2706" y="121"/>
                  </a:cubicBezTo>
                  <a:cubicBezTo>
                    <a:pt x="2705" y="119"/>
                    <a:pt x="2706" y="116"/>
                    <a:pt x="2708" y="116"/>
                  </a:cubicBezTo>
                  <a:cubicBezTo>
                    <a:pt x="2711" y="116"/>
                    <a:pt x="2713" y="118"/>
                    <a:pt x="2713" y="122"/>
                  </a:cubicBezTo>
                  <a:cubicBezTo>
                    <a:pt x="2713" y="127"/>
                    <a:pt x="2708" y="128"/>
                    <a:pt x="2705" y="128"/>
                  </a:cubicBezTo>
                  <a:cubicBezTo>
                    <a:pt x="2702" y="128"/>
                    <a:pt x="2699" y="127"/>
                    <a:pt x="2697" y="125"/>
                  </a:cubicBezTo>
                  <a:cubicBezTo>
                    <a:pt x="2691" y="119"/>
                    <a:pt x="2689" y="112"/>
                    <a:pt x="2689" y="112"/>
                  </a:cubicBezTo>
                  <a:cubicBezTo>
                    <a:pt x="2689" y="112"/>
                    <a:pt x="2689" y="118"/>
                    <a:pt x="2688" y="122"/>
                  </a:cubicBezTo>
                  <a:cubicBezTo>
                    <a:pt x="2686" y="127"/>
                    <a:pt x="2684" y="129"/>
                    <a:pt x="2684" y="129"/>
                  </a:cubicBezTo>
                  <a:cubicBezTo>
                    <a:pt x="2684" y="129"/>
                    <a:pt x="2683" y="125"/>
                    <a:pt x="2682" y="123"/>
                  </a:cubicBezTo>
                  <a:cubicBezTo>
                    <a:pt x="2682" y="120"/>
                    <a:pt x="2683" y="119"/>
                    <a:pt x="2682" y="115"/>
                  </a:cubicBezTo>
                  <a:cubicBezTo>
                    <a:pt x="2682" y="108"/>
                    <a:pt x="2678" y="105"/>
                    <a:pt x="2678" y="105"/>
                  </a:cubicBezTo>
                  <a:cubicBezTo>
                    <a:pt x="2678" y="105"/>
                    <a:pt x="2681" y="110"/>
                    <a:pt x="2679" y="115"/>
                  </a:cubicBezTo>
                  <a:cubicBezTo>
                    <a:pt x="2677" y="121"/>
                    <a:pt x="2672" y="120"/>
                    <a:pt x="2672" y="120"/>
                  </a:cubicBezTo>
                  <a:cubicBezTo>
                    <a:pt x="2672" y="120"/>
                    <a:pt x="2673" y="118"/>
                    <a:pt x="2673" y="116"/>
                  </a:cubicBezTo>
                  <a:cubicBezTo>
                    <a:pt x="2674" y="114"/>
                    <a:pt x="2672" y="112"/>
                    <a:pt x="2670" y="109"/>
                  </a:cubicBezTo>
                  <a:cubicBezTo>
                    <a:pt x="2668" y="106"/>
                    <a:pt x="2663" y="106"/>
                    <a:pt x="2663" y="106"/>
                  </a:cubicBezTo>
                  <a:cubicBezTo>
                    <a:pt x="2663" y="106"/>
                    <a:pt x="2666" y="108"/>
                    <a:pt x="2667" y="110"/>
                  </a:cubicBezTo>
                  <a:cubicBezTo>
                    <a:pt x="2668" y="112"/>
                    <a:pt x="2668" y="114"/>
                    <a:pt x="2668" y="115"/>
                  </a:cubicBezTo>
                  <a:cubicBezTo>
                    <a:pt x="2667" y="118"/>
                    <a:pt x="2663" y="118"/>
                    <a:pt x="2663" y="118"/>
                  </a:cubicBezTo>
                  <a:cubicBezTo>
                    <a:pt x="2663" y="118"/>
                    <a:pt x="2662" y="116"/>
                    <a:pt x="2661" y="114"/>
                  </a:cubicBezTo>
                  <a:cubicBezTo>
                    <a:pt x="2660" y="112"/>
                    <a:pt x="2657" y="112"/>
                    <a:pt x="2654" y="111"/>
                  </a:cubicBezTo>
                  <a:cubicBezTo>
                    <a:pt x="2652" y="111"/>
                    <a:pt x="2650" y="111"/>
                    <a:pt x="2646" y="115"/>
                  </a:cubicBezTo>
                  <a:cubicBezTo>
                    <a:pt x="2642" y="119"/>
                    <a:pt x="2639" y="127"/>
                    <a:pt x="2639" y="127"/>
                  </a:cubicBezTo>
                  <a:cubicBezTo>
                    <a:pt x="2639" y="127"/>
                    <a:pt x="2639" y="122"/>
                    <a:pt x="2640" y="120"/>
                  </a:cubicBezTo>
                  <a:cubicBezTo>
                    <a:pt x="2641" y="118"/>
                    <a:pt x="2642" y="115"/>
                    <a:pt x="2644" y="112"/>
                  </a:cubicBezTo>
                  <a:cubicBezTo>
                    <a:pt x="2647" y="110"/>
                    <a:pt x="2648" y="108"/>
                    <a:pt x="2651" y="107"/>
                  </a:cubicBezTo>
                  <a:cubicBezTo>
                    <a:pt x="2653" y="106"/>
                    <a:pt x="2656" y="107"/>
                    <a:pt x="2659" y="109"/>
                  </a:cubicBezTo>
                  <a:cubicBezTo>
                    <a:pt x="2664" y="111"/>
                    <a:pt x="2664" y="114"/>
                    <a:pt x="2664" y="114"/>
                  </a:cubicBezTo>
                  <a:cubicBezTo>
                    <a:pt x="2664" y="114"/>
                    <a:pt x="2666" y="111"/>
                    <a:pt x="2660" y="107"/>
                  </a:cubicBezTo>
                  <a:cubicBezTo>
                    <a:pt x="2658" y="105"/>
                    <a:pt x="2656" y="105"/>
                    <a:pt x="2656" y="105"/>
                  </a:cubicBezTo>
                  <a:cubicBezTo>
                    <a:pt x="2656" y="105"/>
                    <a:pt x="2658" y="105"/>
                    <a:pt x="2660" y="104"/>
                  </a:cubicBezTo>
                  <a:cubicBezTo>
                    <a:pt x="2661" y="104"/>
                    <a:pt x="2663" y="103"/>
                    <a:pt x="2666" y="103"/>
                  </a:cubicBezTo>
                  <a:cubicBezTo>
                    <a:pt x="2669" y="104"/>
                    <a:pt x="2670" y="104"/>
                    <a:pt x="2672" y="106"/>
                  </a:cubicBezTo>
                  <a:cubicBezTo>
                    <a:pt x="2674" y="108"/>
                    <a:pt x="2676" y="112"/>
                    <a:pt x="2676" y="112"/>
                  </a:cubicBezTo>
                  <a:cubicBezTo>
                    <a:pt x="2676" y="112"/>
                    <a:pt x="2675" y="106"/>
                    <a:pt x="2674" y="104"/>
                  </a:cubicBezTo>
                  <a:cubicBezTo>
                    <a:pt x="2672" y="102"/>
                    <a:pt x="2670" y="100"/>
                    <a:pt x="2670" y="100"/>
                  </a:cubicBezTo>
                  <a:cubicBezTo>
                    <a:pt x="2670" y="100"/>
                    <a:pt x="2671" y="100"/>
                    <a:pt x="2674" y="100"/>
                  </a:cubicBezTo>
                  <a:cubicBezTo>
                    <a:pt x="2677" y="100"/>
                    <a:pt x="2680" y="102"/>
                    <a:pt x="2682" y="105"/>
                  </a:cubicBezTo>
                  <a:cubicBezTo>
                    <a:pt x="2686" y="109"/>
                    <a:pt x="2686" y="117"/>
                    <a:pt x="2686" y="119"/>
                  </a:cubicBezTo>
                  <a:cubicBezTo>
                    <a:pt x="2686" y="117"/>
                    <a:pt x="2686" y="108"/>
                    <a:pt x="2685" y="105"/>
                  </a:cubicBezTo>
                  <a:cubicBezTo>
                    <a:pt x="2684" y="102"/>
                    <a:pt x="2682" y="101"/>
                    <a:pt x="2682" y="101"/>
                  </a:cubicBezTo>
                  <a:cubicBezTo>
                    <a:pt x="2682" y="101"/>
                    <a:pt x="2687" y="102"/>
                    <a:pt x="2689" y="105"/>
                  </a:cubicBezTo>
                  <a:cubicBezTo>
                    <a:pt x="2691" y="108"/>
                    <a:pt x="2691" y="110"/>
                    <a:pt x="2693" y="113"/>
                  </a:cubicBezTo>
                  <a:cubicBezTo>
                    <a:pt x="2694" y="115"/>
                    <a:pt x="2698" y="118"/>
                    <a:pt x="2698" y="118"/>
                  </a:cubicBezTo>
                  <a:cubicBezTo>
                    <a:pt x="2698" y="118"/>
                    <a:pt x="2696" y="113"/>
                    <a:pt x="2695" y="110"/>
                  </a:cubicBezTo>
                  <a:cubicBezTo>
                    <a:pt x="2694" y="107"/>
                    <a:pt x="2694" y="106"/>
                    <a:pt x="2690" y="102"/>
                  </a:cubicBezTo>
                  <a:cubicBezTo>
                    <a:pt x="2687" y="99"/>
                    <a:pt x="2681" y="98"/>
                    <a:pt x="2681" y="98"/>
                  </a:cubicBezTo>
                  <a:cubicBezTo>
                    <a:pt x="2681" y="98"/>
                    <a:pt x="2684" y="95"/>
                    <a:pt x="2686" y="94"/>
                  </a:cubicBezTo>
                  <a:cubicBezTo>
                    <a:pt x="2688" y="92"/>
                    <a:pt x="2689" y="92"/>
                    <a:pt x="2692" y="90"/>
                  </a:cubicBezTo>
                  <a:cubicBezTo>
                    <a:pt x="2694" y="89"/>
                    <a:pt x="2699" y="85"/>
                    <a:pt x="2699" y="85"/>
                  </a:cubicBezTo>
                  <a:cubicBezTo>
                    <a:pt x="2699" y="85"/>
                    <a:pt x="2688" y="89"/>
                    <a:pt x="2685" y="91"/>
                  </a:cubicBezTo>
                  <a:cubicBezTo>
                    <a:pt x="2682" y="93"/>
                    <a:pt x="2680" y="94"/>
                    <a:pt x="2676" y="95"/>
                  </a:cubicBezTo>
                  <a:cubicBezTo>
                    <a:pt x="2673" y="97"/>
                    <a:pt x="2668" y="99"/>
                    <a:pt x="2668" y="99"/>
                  </a:cubicBezTo>
                  <a:cubicBezTo>
                    <a:pt x="2668" y="99"/>
                    <a:pt x="2673" y="94"/>
                    <a:pt x="2675" y="90"/>
                  </a:cubicBezTo>
                  <a:cubicBezTo>
                    <a:pt x="2678" y="86"/>
                    <a:pt x="2685" y="82"/>
                    <a:pt x="2685" y="82"/>
                  </a:cubicBezTo>
                  <a:cubicBezTo>
                    <a:pt x="2685" y="82"/>
                    <a:pt x="2679" y="81"/>
                    <a:pt x="2670" y="90"/>
                  </a:cubicBezTo>
                  <a:cubicBezTo>
                    <a:pt x="2667" y="93"/>
                    <a:pt x="2666" y="95"/>
                    <a:pt x="2664" y="98"/>
                  </a:cubicBezTo>
                  <a:cubicBezTo>
                    <a:pt x="2659" y="102"/>
                    <a:pt x="2652" y="104"/>
                    <a:pt x="2652" y="104"/>
                  </a:cubicBezTo>
                  <a:cubicBezTo>
                    <a:pt x="2652" y="104"/>
                    <a:pt x="2655" y="101"/>
                    <a:pt x="2656" y="98"/>
                  </a:cubicBezTo>
                  <a:cubicBezTo>
                    <a:pt x="2657" y="92"/>
                    <a:pt x="2659" y="89"/>
                    <a:pt x="2659" y="89"/>
                  </a:cubicBezTo>
                  <a:cubicBezTo>
                    <a:pt x="2659" y="89"/>
                    <a:pt x="2654" y="94"/>
                    <a:pt x="2651" y="100"/>
                  </a:cubicBezTo>
                  <a:cubicBezTo>
                    <a:pt x="2649" y="104"/>
                    <a:pt x="2648" y="106"/>
                    <a:pt x="2644" y="109"/>
                  </a:cubicBezTo>
                  <a:cubicBezTo>
                    <a:pt x="2641" y="112"/>
                    <a:pt x="2634" y="113"/>
                    <a:pt x="2634" y="113"/>
                  </a:cubicBezTo>
                  <a:cubicBezTo>
                    <a:pt x="2634" y="113"/>
                    <a:pt x="2638" y="110"/>
                    <a:pt x="2638" y="107"/>
                  </a:cubicBezTo>
                  <a:cubicBezTo>
                    <a:pt x="2638" y="104"/>
                    <a:pt x="2640" y="100"/>
                    <a:pt x="2642" y="99"/>
                  </a:cubicBezTo>
                  <a:cubicBezTo>
                    <a:pt x="2643" y="98"/>
                    <a:pt x="2644" y="96"/>
                    <a:pt x="2644" y="96"/>
                  </a:cubicBezTo>
                  <a:cubicBezTo>
                    <a:pt x="2644" y="96"/>
                    <a:pt x="2644" y="98"/>
                    <a:pt x="2644" y="101"/>
                  </a:cubicBezTo>
                  <a:cubicBezTo>
                    <a:pt x="2644" y="104"/>
                    <a:pt x="2643" y="107"/>
                    <a:pt x="2643" y="107"/>
                  </a:cubicBezTo>
                  <a:cubicBezTo>
                    <a:pt x="2643" y="107"/>
                    <a:pt x="2645" y="104"/>
                    <a:pt x="2647" y="102"/>
                  </a:cubicBezTo>
                  <a:cubicBezTo>
                    <a:pt x="2649" y="99"/>
                    <a:pt x="2648" y="99"/>
                    <a:pt x="2651" y="94"/>
                  </a:cubicBezTo>
                  <a:cubicBezTo>
                    <a:pt x="2653" y="90"/>
                    <a:pt x="2656" y="88"/>
                    <a:pt x="2659" y="87"/>
                  </a:cubicBezTo>
                  <a:cubicBezTo>
                    <a:pt x="2661" y="85"/>
                    <a:pt x="2663" y="85"/>
                    <a:pt x="2663" y="85"/>
                  </a:cubicBezTo>
                  <a:cubicBezTo>
                    <a:pt x="2663" y="85"/>
                    <a:pt x="2661" y="89"/>
                    <a:pt x="2661" y="91"/>
                  </a:cubicBezTo>
                  <a:cubicBezTo>
                    <a:pt x="2660" y="94"/>
                    <a:pt x="2658" y="98"/>
                    <a:pt x="2658" y="98"/>
                  </a:cubicBezTo>
                  <a:cubicBezTo>
                    <a:pt x="2665" y="89"/>
                    <a:pt x="2666" y="89"/>
                    <a:pt x="2670" y="85"/>
                  </a:cubicBezTo>
                  <a:cubicBezTo>
                    <a:pt x="2674" y="82"/>
                    <a:pt x="2678" y="79"/>
                    <a:pt x="2683" y="79"/>
                  </a:cubicBezTo>
                  <a:cubicBezTo>
                    <a:pt x="2687" y="79"/>
                    <a:pt x="2689" y="79"/>
                    <a:pt x="2689" y="79"/>
                  </a:cubicBezTo>
                  <a:cubicBezTo>
                    <a:pt x="2689" y="79"/>
                    <a:pt x="2686" y="77"/>
                    <a:pt x="2688" y="74"/>
                  </a:cubicBezTo>
                  <a:cubicBezTo>
                    <a:pt x="2688" y="73"/>
                    <a:pt x="2691" y="73"/>
                    <a:pt x="2692" y="74"/>
                  </a:cubicBezTo>
                  <a:cubicBezTo>
                    <a:pt x="2693" y="75"/>
                    <a:pt x="2694" y="77"/>
                    <a:pt x="2693" y="80"/>
                  </a:cubicBezTo>
                  <a:cubicBezTo>
                    <a:pt x="2692" y="82"/>
                    <a:pt x="2680" y="90"/>
                    <a:pt x="2679" y="91"/>
                  </a:cubicBezTo>
                  <a:cubicBezTo>
                    <a:pt x="2680" y="91"/>
                    <a:pt x="2687" y="86"/>
                    <a:pt x="2691" y="84"/>
                  </a:cubicBezTo>
                  <a:cubicBezTo>
                    <a:pt x="2693" y="83"/>
                    <a:pt x="2696" y="83"/>
                    <a:pt x="2697" y="83"/>
                  </a:cubicBezTo>
                  <a:cubicBezTo>
                    <a:pt x="2699" y="83"/>
                    <a:pt x="2702" y="82"/>
                    <a:pt x="2702" y="82"/>
                  </a:cubicBezTo>
                  <a:cubicBezTo>
                    <a:pt x="2702" y="82"/>
                    <a:pt x="2698" y="81"/>
                    <a:pt x="2698" y="79"/>
                  </a:cubicBezTo>
                  <a:cubicBezTo>
                    <a:pt x="2698" y="77"/>
                    <a:pt x="2699" y="76"/>
                    <a:pt x="2701" y="76"/>
                  </a:cubicBezTo>
                  <a:cubicBezTo>
                    <a:pt x="2704" y="76"/>
                    <a:pt x="2704" y="77"/>
                    <a:pt x="2706" y="79"/>
                  </a:cubicBezTo>
                  <a:cubicBezTo>
                    <a:pt x="2707" y="81"/>
                    <a:pt x="2707" y="85"/>
                    <a:pt x="2704" y="87"/>
                  </a:cubicBezTo>
                  <a:cubicBezTo>
                    <a:pt x="2700" y="91"/>
                    <a:pt x="2691" y="95"/>
                    <a:pt x="2691" y="95"/>
                  </a:cubicBezTo>
                  <a:cubicBezTo>
                    <a:pt x="2691" y="95"/>
                    <a:pt x="2694" y="96"/>
                    <a:pt x="2697" y="97"/>
                  </a:cubicBezTo>
                  <a:cubicBezTo>
                    <a:pt x="2698" y="98"/>
                    <a:pt x="2700" y="100"/>
                    <a:pt x="2703" y="102"/>
                  </a:cubicBezTo>
                  <a:cubicBezTo>
                    <a:pt x="2707" y="104"/>
                    <a:pt x="2709" y="104"/>
                    <a:pt x="2709" y="104"/>
                  </a:cubicBezTo>
                  <a:cubicBezTo>
                    <a:pt x="2709" y="104"/>
                    <a:pt x="2707" y="103"/>
                    <a:pt x="2707" y="101"/>
                  </a:cubicBezTo>
                  <a:cubicBezTo>
                    <a:pt x="2707" y="99"/>
                    <a:pt x="2709" y="97"/>
                    <a:pt x="2710" y="97"/>
                  </a:cubicBezTo>
                  <a:cubicBezTo>
                    <a:pt x="2712" y="98"/>
                    <a:pt x="2714" y="99"/>
                    <a:pt x="2714" y="102"/>
                  </a:cubicBezTo>
                  <a:cubicBezTo>
                    <a:pt x="2714" y="106"/>
                    <a:pt x="2710" y="108"/>
                    <a:pt x="2706" y="107"/>
                  </a:cubicBezTo>
                  <a:cubicBezTo>
                    <a:pt x="2703" y="106"/>
                    <a:pt x="2699" y="104"/>
                    <a:pt x="2696" y="101"/>
                  </a:cubicBezTo>
                  <a:close/>
                  <a:moveTo>
                    <a:pt x="2620" y="139"/>
                  </a:moveTo>
                  <a:cubicBezTo>
                    <a:pt x="2620" y="141"/>
                    <a:pt x="2621" y="143"/>
                    <a:pt x="2621" y="143"/>
                  </a:cubicBezTo>
                  <a:cubicBezTo>
                    <a:pt x="2621" y="143"/>
                    <a:pt x="2620" y="141"/>
                    <a:pt x="2618" y="139"/>
                  </a:cubicBezTo>
                  <a:cubicBezTo>
                    <a:pt x="2615" y="138"/>
                    <a:pt x="2614" y="138"/>
                    <a:pt x="2613" y="139"/>
                  </a:cubicBezTo>
                  <a:cubicBezTo>
                    <a:pt x="2611" y="139"/>
                    <a:pt x="2611" y="140"/>
                    <a:pt x="2611" y="140"/>
                  </a:cubicBezTo>
                  <a:cubicBezTo>
                    <a:pt x="2611" y="140"/>
                    <a:pt x="2610" y="138"/>
                    <a:pt x="2612" y="136"/>
                  </a:cubicBezTo>
                  <a:cubicBezTo>
                    <a:pt x="2614" y="134"/>
                    <a:pt x="2616" y="135"/>
                    <a:pt x="2617" y="136"/>
                  </a:cubicBezTo>
                  <a:cubicBezTo>
                    <a:pt x="2618" y="136"/>
                    <a:pt x="2619" y="137"/>
                    <a:pt x="2620" y="139"/>
                  </a:cubicBezTo>
                  <a:close/>
                  <a:moveTo>
                    <a:pt x="2637" y="127"/>
                  </a:moveTo>
                  <a:cubicBezTo>
                    <a:pt x="2639" y="129"/>
                    <a:pt x="2638" y="134"/>
                    <a:pt x="2638" y="134"/>
                  </a:cubicBezTo>
                  <a:cubicBezTo>
                    <a:pt x="2638" y="134"/>
                    <a:pt x="2637" y="132"/>
                    <a:pt x="2636" y="131"/>
                  </a:cubicBezTo>
                  <a:cubicBezTo>
                    <a:pt x="2635" y="131"/>
                    <a:pt x="2631" y="130"/>
                    <a:pt x="2629" y="132"/>
                  </a:cubicBezTo>
                  <a:cubicBezTo>
                    <a:pt x="2627" y="134"/>
                    <a:pt x="2625" y="137"/>
                    <a:pt x="2625" y="137"/>
                  </a:cubicBezTo>
                  <a:cubicBezTo>
                    <a:pt x="2625" y="137"/>
                    <a:pt x="2625" y="133"/>
                    <a:pt x="2627" y="130"/>
                  </a:cubicBezTo>
                  <a:cubicBezTo>
                    <a:pt x="2628" y="127"/>
                    <a:pt x="2628" y="125"/>
                    <a:pt x="2627" y="124"/>
                  </a:cubicBezTo>
                  <a:cubicBezTo>
                    <a:pt x="2627" y="122"/>
                    <a:pt x="2626" y="121"/>
                    <a:pt x="2625" y="120"/>
                  </a:cubicBezTo>
                  <a:cubicBezTo>
                    <a:pt x="2624" y="117"/>
                    <a:pt x="2623" y="112"/>
                    <a:pt x="2623" y="112"/>
                  </a:cubicBezTo>
                  <a:cubicBezTo>
                    <a:pt x="2623" y="112"/>
                    <a:pt x="2622" y="117"/>
                    <a:pt x="2620" y="120"/>
                  </a:cubicBezTo>
                  <a:cubicBezTo>
                    <a:pt x="2620" y="121"/>
                    <a:pt x="2619" y="122"/>
                    <a:pt x="2618" y="124"/>
                  </a:cubicBezTo>
                  <a:cubicBezTo>
                    <a:pt x="2617" y="125"/>
                    <a:pt x="2617" y="127"/>
                    <a:pt x="2619" y="130"/>
                  </a:cubicBezTo>
                  <a:cubicBezTo>
                    <a:pt x="2620" y="133"/>
                    <a:pt x="2620" y="137"/>
                    <a:pt x="2620" y="137"/>
                  </a:cubicBezTo>
                  <a:cubicBezTo>
                    <a:pt x="2620" y="137"/>
                    <a:pt x="2619" y="134"/>
                    <a:pt x="2617" y="132"/>
                  </a:cubicBezTo>
                  <a:cubicBezTo>
                    <a:pt x="2614" y="130"/>
                    <a:pt x="2610" y="131"/>
                    <a:pt x="2609" y="131"/>
                  </a:cubicBezTo>
                  <a:cubicBezTo>
                    <a:pt x="2608" y="132"/>
                    <a:pt x="2607" y="134"/>
                    <a:pt x="2607" y="134"/>
                  </a:cubicBezTo>
                  <a:cubicBezTo>
                    <a:pt x="2607" y="134"/>
                    <a:pt x="2606" y="129"/>
                    <a:pt x="2608" y="127"/>
                  </a:cubicBezTo>
                  <a:cubicBezTo>
                    <a:pt x="2611" y="125"/>
                    <a:pt x="2612" y="125"/>
                    <a:pt x="2614" y="127"/>
                  </a:cubicBezTo>
                  <a:cubicBezTo>
                    <a:pt x="2616" y="128"/>
                    <a:pt x="2617" y="129"/>
                    <a:pt x="2617" y="129"/>
                  </a:cubicBezTo>
                  <a:cubicBezTo>
                    <a:pt x="2617" y="129"/>
                    <a:pt x="2617" y="126"/>
                    <a:pt x="2615" y="125"/>
                  </a:cubicBezTo>
                  <a:cubicBezTo>
                    <a:pt x="2612" y="123"/>
                    <a:pt x="2609" y="122"/>
                    <a:pt x="2609" y="119"/>
                  </a:cubicBezTo>
                  <a:cubicBezTo>
                    <a:pt x="2608" y="117"/>
                    <a:pt x="2607" y="116"/>
                    <a:pt x="2607" y="116"/>
                  </a:cubicBezTo>
                  <a:cubicBezTo>
                    <a:pt x="2607" y="116"/>
                    <a:pt x="2609" y="116"/>
                    <a:pt x="2610" y="116"/>
                  </a:cubicBezTo>
                  <a:cubicBezTo>
                    <a:pt x="2612" y="116"/>
                    <a:pt x="2613" y="116"/>
                    <a:pt x="2614" y="117"/>
                  </a:cubicBezTo>
                  <a:cubicBezTo>
                    <a:pt x="2616" y="118"/>
                    <a:pt x="2617" y="121"/>
                    <a:pt x="2617" y="121"/>
                  </a:cubicBezTo>
                  <a:cubicBezTo>
                    <a:pt x="2617" y="121"/>
                    <a:pt x="2618" y="119"/>
                    <a:pt x="2617" y="116"/>
                  </a:cubicBezTo>
                  <a:cubicBezTo>
                    <a:pt x="2616" y="113"/>
                    <a:pt x="2616" y="113"/>
                    <a:pt x="2616" y="111"/>
                  </a:cubicBezTo>
                  <a:cubicBezTo>
                    <a:pt x="2616" y="108"/>
                    <a:pt x="2617" y="106"/>
                    <a:pt x="2619" y="104"/>
                  </a:cubicBezTo>
                  <a:cubicBezTo>
                    <a:pt x="2621" y="102"/>
                    <a:pt x="2623" y="98"/>
                    <a:pt x="2623" y="98"/>
                  </a:cubicBezTo>
                  <a:cubicBezTo>
                    <a:pt x="2623" y="98"/>
                    <a:pt x="2624" y="102"/>
                    <a:pt x="2627" y="104"/>
                  </a:cubicBezTo>
                  <a:cubicBezTo>
                    <a:pt x="2629" y="106"/>
                    <a:pt x="2629" y="108"/>
                    <a:pt x="2630" y="111"/>
                  </a:cubicBezTo>
                  <a:cubicBezTo>
                    <a:pt x="2630" y="113"/>
                    <a:pt x="2630" y="113"/>
                    <a:pt x="2628" y="116"/>
                  </a:cubicBezTo>
                  <a:cubicBezTo>
                    <a:pt x="2627" y="119"/>
                    <a:pt x="2628" y="121"/>
                    <a:pt x="2628" y="121"/>
                  </a:cubicBezTo>
                  <a:cubicBezTo>
                    <a:pt x="2628" y="121"/>
                    <a:pt x="2630" y="118"/>
                    <a:pt x="2631" y="117"/>
                  </a:cubicBezTo>
                  <a:cubicBezTo>
                    <a:pt x="2632" y="116"/>
                    <a:pt x="2633" y="116"/>
                    <a:pt x="2635" y="116"/>
                  </a:cubicBezTo>
                  <a:cubicBezTo>
                    <a:pt x="2637" y="116"/>
                    <a:pt x="2638" y="116"/>
                    <a:pt x="2638" y="116"/>
                  </a:cubicBezTo>
                  <a:cubicBezTo>
                    <a:pt x="2638" y="116"/>
                    <a:pt x="2638" y="117"/>
                    <a:pt x="2637" y="119"/>
                  </a:cubicBezTo>
                  <a:cubicBezTo>
                    <a:pt x="2636" y="122"/>
                    <a:pt x="2633" y="123"/>
                    <a:pt x="2631" y="125"/>
                  </a:cubicBezTo>
                  <a:cubicBezTo>
                    <a:pt x="2628" y="126"/>
                    <a:pt x="2629" y="129"/>
                    <a:pt x="2629" y="129"/>
                  </a:cubicBezTo>
                  <a:cubicBezTo>
                    <a:pt x="2629" y="129"/>
                    <a:pt x="2630" y="128"/>
                    <a:pt x="2632" y="127"/>
                  </a:cubicBezTo>
                  <a:cubicBezTo>
                    <a:pt x="2633" y="125"/>
                    <a:pt x="2635" y="125"/>
                    <a:pt x="2637" y="127"/>
                  </a:cubicBezTo>
                  <a:close/>
                  <a:moveTo>
                    <a:pt x="2634" y="136"/>
                  </a:moveTo>
                  <a:cubicBezTo>
                    <a:pt x="2636" y="138"/>
                    <a:pt x="2635" y="140"/>
                    <a:pt x="2635" y="140"/>
                  </a:cubicBezTo>
                  <a:cubicBezTo>
                    <a:pt x="2635" y="140"/>
                    <a:pt x="2634" y="139"/>
                    <a:pt x="2633" y="139"/>
                  </a:cubicBezTo>
                  <a:cubicBezTo>
                    <a:pt x="2632" y="138"/>
                    <a:pt x="2630" y="138"/>
                    <a:pt x="2628" y="139"/>
                  </a:cubicBezTo>
                  <a:cubicBezTo>
                    <a:pt x="2626" y="141"/>
                    <a:pt x="2625" y="143"/>
                    <a:pt x="2625" y="143"/>
                  </a:cubicBezTo>
                  <a:cubicBezTo>
                    <a:pt x="2625" y="143"/>
                    <a:pt x="2625" y="141"/>
                    <a:pt x="2626" y="139"/>
                  </a:cubicBezTo>
                  <a:cubicBezTo>
                    <a:pt x="2627" y="138"/>
                    <a:pt x="2628" y="136"/>
                    <a:pt x="2629" y="136"/>
                  </a:cubicBezTo>
                  <a:cubicBezTo>
                    <a:pt x="2630" y="135"/>
                    <a:pt x="2632" y="134"/>
                    <a:pt x="2634" y="136"/>
                  </a:cubicBezTo>
                  <a:close/>
                  <a:moveTo>
                    <a:pt x="2614" y="108"/>
                  </a:moveTo>
                  <a:cubicBezTo>
                    <a:pt x="2615" y="109"/>
                    <a:pt x="2615" y="110"/>
                    <a:pt x="2615" y="113"/>
                  </a:cubicBezTo>
                  <a:cubicBezTo>
                    <a:pt x="2615" y="113"/>
                    <a:pt x="2614" y="112"/>
                    <a:pt x="2613" y="111"/>
                  </a:cubicBezTo>
                  <a:cubicBezTo>
                    <a:pt x="2612" y="110"/>
                    <a:pt x="2612" y="109"/>
                    <a:pt x="2612" y="108"/>
                  </a:cubicBezTo>
                  <a:cubicBezTo>
                    <a:pt x="2612" y="106"/>
                    <a:pt x="2611" y="106"/>
                    <a:pt x="2611" y="106"/>
                  </a:cubicBezTo>
                  <a:cubicBezTo>
                    <a:pt x="2611" y="106"/>
                    <a:pt x="2612" y="107"/>
                    <a:pt x="2614" y="108"/>
                  </a:cubicBezTo>
                  <a:close/>
                  <a:moveTo>
                    <a:pt x="2634" y="106"/>
                  </a:moveTo>
                  <a:cubicBezTo>
                    <a:pt x="2634" y="106"/>
                    <a:pt x="2634" y="106"/>
                    <a:pt x="2634" y="108"/>
                  </a:cubicBezTo>
                  <a:cubicBezTo>
                    <a:pt x="2634" y="109"/>
                    <a:pt x="2634" y="110"/>
                    <a:pt x="2633" y="111"/>
                  </a:cubicBezTo>
                  <a:cubicBezTo>
                    <a:pt x="2632" y="112"/>
                    <a:pt x="2631" y="113"/>
                    <a:pt x="2631" y="113"/>
                  </a:cubicBezTo>
                  <a:cubicBezTo>
                    <a:pt x="2631" y="110"/>
                    <a:pt x="2631" y="109"/>
                    <a:pt x="2632" y="108"/>
                  </a:cubicBezTo>
                  <a:cubicBezTo>
                    <a:pt x="2633" y="107"/>
                    <a:pt x="2634" y="106"/>
                    <a:pt x="2634" y="106"/>
                  </a:cubicBezTo>
                  <a:close/>
                  <a:moveTo>
                    <a:pt x="2611" y="94"/>
                  </a:moveTo>
                  <a:cubicBezTo>
                    <a:pt x="2615" y="96"/>
                    <a:pt x="2620" y="97"/>
                    <a:pt x="2620" y="97"/>
                  </a:cubicBezTo>
                  <a:cubicBezTo>
                    <a:pt x="2620" y="97"/>
                    <a:pt x="2617" y="97"/>
                    <a:pt x="2614" y="97"/>
                  </a:cubicBezTo>
                  <a:cubicBezTo>
                    <a:pt x="2611" y="97"/>
                    <a:pt x="2610" y="97"/>
                    <a:pt x="2607" y="96"/>
                  </a:cubicBezTo>
                  <a:cubicBezTo>
                    <a:pt x="2605" y="95"/>
                    <a:pt x="2603" y="94"/>
                    <a:pt x="2603" y="94"/>
                  </a:cubicBezTo>
                  <a:cubicBezTo>
                    <a:pt x="2603" y="94"/>
                    <a:pt x="2605" y="94"/>
                    <a:pt x="2607" y="95"/>
                  </a:cubicBezTo>
                  <a:cubicBezTo>
                    <a:pt x="2609" y="95"/>
                    <a:pt x="2611" y="95"/>
                    <a:pt x="2611" y="95"/>
                  </a:cubicBezTo>
                  <a:cubicBezTo>
                    <a:pt x="2611" y="95"/>
                    <a:pt x="2607" y="94"/>
                    <a:pt x="2603" y="89"/>
                  </a:cubicBezTo>
                  <a:cubicBezTo>
                    <a:pt x="2600" y="85"/>
                    <a:pt x="2597" y="83"/>
                    <a:pt x="2594" y="83"/>
                  </a:cubicBezTo>
                  <a:cubicBezTo>
                    <a:pt x="2591" y="82"/>
                    <a:pt x="2592" y="83"/>
                    <a:pt x="2591" y="84"/>
                  </a:cubicBezTo>
                  <a:cubicBezTo>
                    <a:pt x="2590" y="85"/>
                    <a:pt x="2587" y="84"/>
                    <a:pt x="2587" y="83"/>
                  </a:cubicBezTo>
                  <a:cubicBezTo>
                    <a:pt x="2587" y="81"/>
                    <a:pt x="2588" y="80"/>
                    <a:pt x="2591" y="80"/>
                  </a:cubicBezTo>
                  <a:cubicBezTo>
                    <a:pt x="2593" y="80"/>
                    <a:pt x="2597" y="82"/>
                    <a:pt x="2597" y="82"/>
                  </a:cubicBezTo>
                  <a:cubicBezTo>
                    <a:pt x="2597" y="82"/>
                    <a:pt x="2594" y="76"/>
                    <a:pt x="2591" y="76"/>
                  </a:cubicBezTo>
                  <a:cubicBezTo>
                    <a:pt x="2587" y="76"/>
                    <a:pt x="2585" y="77"/>
                    <a:pt x="2584" y="78"/>
                  </a:cubicBezTo>
                  <a:cubicBezTo>
                    <a:pt x="2583" y="78"/>
                    <a:pt x="2581" y="79"/>
                    <a:pt x="2579" y="79"/>
                  </a:cubicBezTo>
                  <a:cubicBezTo>
                    <a:pt x="2578" y="79"/>
                    <a:pt x="2576" y="78"/>
                    <a:pt x="2576" y="78"/>
                  </a:cubicBezTo>
                  <a:cubicBezTo>
                    <a:pt x="2576" y="78"/>
                    <a:pt x="2578" y="78"/>
                    <a:pt x="2581" y="75"/>
                  </a:cubicBezTo>
                  <a:cubicBezTo>
                    <a:pt x="2584" y="72"/>
                    <a:pt x="2585" y="71"/>
                    <a:pt x="2587" y="71"/>
                  </a:cubicBezTo>
                  <a:cubicBezTo>
                    <a:pt x="2590" y="71"/>
                    <a:pt x="2592" y="71"/>
                    <a:pt x="2594" y="73"/>
                  </a:cubicBezTo>
                  <a:cubicBezTo>
                    <a:pt x="2596" y="75"/>
                    <a:pt x="2599" y="78"/>
                    <a:pt x="2599" y="78"/>
                  </a:cubicBezTo>
                  <a:cubicBezTo>
                    <a:pt x="2599" y="78"/>
                    <a:pt x="2599" y="77"/>
                    <a:pt x="2599" y="75"/>
                  </a:cubicBezTo>
                  <a:cubicBezTo>
                    <a:pt x="2598" y="74"/>
                    <a:pt x="2599" y="72"/>
                    <a:pt x="2599" y="72"/>
                  </a:cubicBezTo>
                  <a:cubicBezTo>
                    <a:pt x="2599" y="72"/>
                    <a:pt x="2601" y="77"/>
                    <a:pt x="2603" y="79"/>
                  </a:cubicBezTo>
                  <a:cubicBezTo>
                    <a:pt x="2606" y="82"/>
                    <a:pt x="2605" y="81"/>
                    <a:pt x="2608" y="83"/>
                  </a:cubicBezTo>
                  <a:cubicBezTo>
                    <a:pt x="2610" y="86"/>
                    <a:pt x="2609" y="86"/>
                    <a:pt x="2612" y="88"/>
                  </a:cubicBezTo>
                  <a:cubicBezTo>
                    <a:pt x="2614" y="91"/>
                    <a:pt x="2618" y="94"/>
                    <a:pt x="2618" y="94"/>
                  </a:cubicBezTo>
                  <a:cubicBezTo>
                    <a:pt x="2618" y="94"/>
                    <a:pt x="2613" y="93"/>
                    <a:pt x="2610" y="89"/>
                  </a:cubicBezTo>
                  <a:cubicBezTo>
                    <a:pt x="2605" y="84"/>
                    <a:pt x="2607" y="86"/>
                    <a:pt x="2604" y="84"/>
                  </a:cubicBezTo>
                  <a:cubicBezTo>
                    <a:pt x="2601" y="81"/>
                    <a:pt x="2599" y="81"/>
                    <a:pt x="2599" y="81"/>
                  </a:cubicBezTo>
                  <a:cubicBezTo>
                    <a:pt x="2599" y="81"/>
                    <a:pt x="2600" y="83"/>
                    <a:pt x="2603" y="86"/>
                  </a:cubicBezTo>
                  <a:cubicBezTo>
                    <a:pt x="2606" y="88"/>
                    <a:pt x="2608" y="92"/>
                    <a:pt x="2611" y="94"/>
                  </a:cubicBezTo>
                  <a:close/>
                  <a:moveTo>
                    <a:pt x="2619" y="89"/>
                  </a:moveTo>
                  <a:cubicBezTo>
                    <a:pt x="2620" y="91"/>
                    <a:pt x="2622" y="91"/>
                    <a:pt x="2622" y="91"/>
                  </a:cubicBezTo>
                  <a:cubicBezTo>
                    <a:pt x="2619" y="92"/>
                    <a:pt x="2619" y="92"/>
                    <a:pt x="2619" y="92"/>
                  </a:cubicBezTo>
                  <a:cubicBezTo>
                    <a:pt x="2616" y="91"/>
                    <a:pt x="2616" y="89"/>
                    <a:pt x="2614" y="86"/>
                  </a:cubicBezTo>
                  <a:cubicBezTo>
                    <a:pt x="2613" y="83"/>
                    <a:pt x="2611" y="81"/>
                    <a:pt x="2610" y="80"/>
                  </a:cubicBezTo>
                  <a:cubicBezTo>
                    <a:pt x="2608" y="79"/>
                    <a:pt x="2606" y="78"/>
                    <a:pt x="2606" y="78"/>
                  </a:cubicBezTo>
                  <a:cubicBezTo>
                    <a:pt x="2606" y="78"/>
                    <a:pt x="2609" y="78"/>
                    <a:pt x="2611" y="78"/>
                  </a:cubicBezTo>
                  <a:cubicBezTo>
                    <a:pt x="2613" y="79"/>
                    <a:pt x="2614" y="81"/>
                    <a:pt x="2615" y="83"/>
                  </a:cubicBezTo>
                  <a:cubicBezTo>
                    <a:pt x="2616" y="85"/>
                    <a:pt x="2617" y="88"/>
                    <a:pt x="2619" y="89"/>
                  </a:cubicBezTo>
                  <a:close/>
                  <a:moveTo>
                    <a:pt x="2574" y="59"/>
                  </a:moveTo>
                  <a:cubicBezTo>
                    <a:pt x="2572" y="60"/>
                    <a:pt x="2564" y="64"/>
                    <a:pt x="2564" y="64"/>
                  </a:cubicBezTo>
                  <a:cubicBezTo>
                    <a:pt x="2564" y="64"/>
                    <a:pt x="2571" y="62"/>
                    <a:pt x="2576" y="61"/>
                  </a:cubicBezTo>
                  <a:cubicBezTo>
                    <a:pt x="2581" y="59"/>
                    <a:pt x="2589" y="59"/>
                    <a:pt x="2591" y="60"/>
                  </a:cubicBezTo>
                  <a:cubicBezTo>
                    <a:pt x="2595" y="62"/>
                    <a:pt x="2597" y="64"/>
                    <a:pt x="2600" y="66"/>
                  </a:cubicBezTo>
                  <a:cubicBezTo>
                    <a:pt x="2602" y="69"/>
                    <a:pt x="2605" y="72"/>
                    <a:pt x="2605" y="72"/>
                  </a:cubicBezTo>
                  <a:cubicBezTo>
                    <a:pt x="2605" y="72"/>
                    <a:pt x="2601" y="70"/>
                    <a:pt x="2599" y="68"/>
                  </a:cubicBezTo>
                  <a:cubicBezTo>
                    <a:pt x="2597" y="66"/>
                    <a:pt x="2593" y="64"/>
                    <a:pt x="2591" y="63"/>
                  </a:cubicBezTo>
                  <a:cubicBezTo>
                    <a:pt x="2587" y="63"/>
                    <a:pt x="2583" y="62"/>
                    <a:pt x="2579" y="66"/>
                  </a:cubicBezTo>
                  <a:cubicBezTo>
                    <a:pt x="2576" y="69"/>
                    <a:pt x="2571" y="74"/>
                    <a:pt x="2567" y="74"/>
                  </a:cubicBezTo>
                  <a:cubicBezTo>
                    <a:pt x="2564" y="75"/>
                    <a:pt x="2560" y="73"/>
                    <a:pt x="2560" y="71"/>
                  </a:cubicBezTo>
                  <a:cubicBezTo>
                    <a:pt x="2560" y="69"/>
                    <a:pt x="2562" y="68"/>
                    <a:pt x="2563" y="69"/>
                  </a:cubicBezTo>
                  <a:cubicBezTo>
                    <a:pt x="2564" y="70"/>
                    <a:pt x="2564" y="71"/>
                    <a:pt x="2564" y="71"/>
                  </a:cubicBezTo>
                  <a:cubicBezTo>
                    <a:pt x="2564" y="71"/>
                    <a:pt x="2565" y="72"/>
                    <a:pt x="2566" y="70"/>
                  </a:cubicBezTo>
                  <a:cubicBezTo>
                    <a:pt x="2568" y="68"/>
                    <a:pt x="2568" y="66"/>
                    <a:pt x="2568" y="66"/>
                  </a:cubicBezTo>
                  <a:cubicBezTo>
                    <a:pt x="2568" y="66"/>
                    <a:pt x="2564" y="67"/>
                    <a:pt x="2561" y="67"/>
                  </a:cubicBezTo>
                  <a:cubicBezTo>
                    <a:pt x="2558" y="67"/>
                    <a:pt x="2552" y="68"/>
                    <a:pt x="2549" y="64"/>
                  </a:cubicBezTo>
                  <a:cubicBezTo>
                    <a:pt x="2546" y="60"/>
                    <a:pt x="2547" y="57"/>
                    <a:pt x="2549" y="56"/>
                  </a:cubicBezTo>
                  <a:cubicBezTo>
                    <a:pt x="2550" y="55"/>
                    <a:pt x="2553" y="56"/>
                    <a:pt x="2553" y="57"/>
                  </a:cubicBezTo>
                  <a:cubicBezTo>
                    <a:pt x="2554" y="59"/>
                    <a:pt x="2551" y="61"/>
                    <a:pt x="2551" y="61"/>
                  </a:cubicBezTo>
                  <a:cubicBezTo>
                    <a:pt x="2551" y="61"/>
                    <a:pt x="2552" y="62"/>
                    <a:pt x="2553" y="62"/>
                  </a:cubicBezTo>
                  <a:cubicBezTo>
                    <a:pt x="2555" y="63"/>
                    <a:pt x="2559" y="63"/>
                    <a:pt x="2563" y="61"/>
                  </a:cubicBezTo>
                  <a:cubicBezTo>
                    <a:pt x="2565" y="60"/>
                    <a:pt x="2571" y="57"/>
                    <a:pt x="2572" y="57"/>
                  </a:cubicBezTo>
                  <a:cubicBezTo>
                    <a:pt x="2571" y="57"/>
                    <a:pt x="2565" y="58"/>
                    <a:pt x="2562" y="56"/>
                  </a:cubicBezTo>
                  <a:cubicBezTo>
                    <a:pt x="2559" y="53"/>
                    <a:pt x="2559" y="50"/>
                    <a:pt x="2561" y="49"/>
                  </a:cubicBezTo>
                  <a:cubicBezTo>
                    <a:pt x="2564" y="47"/>
                    <a:pt x="2565" y="48"/>
                    <a:pt x="2565" y="48"/>
                  </a:cubicBezTo>
                  <a:cubicBezTo>
                    <a:pt x="2566" y="49"/>
                    <a:pt x="2566" y="52"/>
                    <a:pt x="2565" y="52"/>
                  </a:cubicBezTo>
                  <a:cubicBezTo>
                    <a:pt x="2564" y="53"/>
                    <a:pt x="2562" y="53"/>
                    <a:pt x="2562" y="53"/>
                  </a:cubicBezTo>
                  <a:cubicBezTo>
                    <a:pt x="2562" y="53"/>
                    <a:pt x="2565" y="55"/>
                    <a:pt x="2568" y="54"/>
                  </a:cubicBezTo>
                  <a:cubicBezTo>
                    <a:pt x="2571" y="54"/>
                    <a:pt x="2579" y="52"/>
                    <a:pt x="2584" y="53"/>
                  </a:cubicBezTo>
                  <a:cubicBezTo>
                    <a:pt x="2589" y="54"/>
                    <a:pt x="2595" y="56"/>
                    <a:pt x="2598" y="59"/>
                  </a:cubicBezTo>
                  <a:cubicBezTo>
                    <a:pt x="2602" y="63"/>
                    <a:pt x="2602" y="64"/>
                    <a:pt x="2604" y="66"/>
                  </a:cubicBezTo>
                  <a:cubicBezTo>
                    <a:pt x="2605" y="68"/>
                    <a:pt x="2606" y="69"/>
                    <a:pt x="2606" y="69"/>
                  </a:cubicBezTo>
                  <a:cubicBezTo>
                    <a:pt x="2606" y="69"/>
                    <a:pt x="2602" y="66"/>
                    <a:pt x="2597" y="61"/>
                  </a:cubicBezTo>
                  <a:cubicBezTo>
                    <a:pt x="2592" y="56"/>
                    <a:pt x="2589" y="57"/>
                    <a:pt x="2585" y="57"/>
                  </a:cubicBezTo>
                  <a:cubicBezTo>
                    <a:pt x="2580" y="57"/>
                    <a:pt x="2576" y="57"/>
                    <a:pt x="2574" y="59"/>
                  </a:cubicBezTo>
                  <a:close/>
                  <a:moveTo>
                    <a:pt x="2610" y="53"/>
                  </a:moveTo>
                  <a:cubicBezTo>
                    <a:pt x="2612" y="57"/>
                    <a:pt x="2612" y="61"/>
                    <a:pt x="2612" y="61"/>
                  </a:cubicBezTo>
                  <a:cubicBezTo>
                    <a:pt x="2612" y="61"/>
                    <a:pt x="2611" y="57"/>
                    <a:pt x="2607" y="52"/>
                  </a:cubicBezTo>
                  <a:cubicBezTo>
                    <a:pt x="2603" y="48"/>
                    <a:pt x="2598" y="45"/>
                    <a:pt x="2595" y="45"/>
                  </a:cubicBezTo>
                  <a:cubicBezTo>
                    <a:pt x="2588" y="43"/>
                    <a:pt x="2582" y="45"/>
                    <a:pt x="2582" y="45"/>
                  </a:cubicBezTo>
                  <a:cubicBezTo>
                    <a:pt x="2582" y="45"/>
                    <a:pt x="2590" y="44"/>
                    <a:pt x="2596" y="48"/>
                  </a:cubicBezTo>
                  <a:cubicBezTo>
                    <a:pt x="2602" y="51"/>
                    <a:pt x="2605" y="53"/>
                    <a:pt x="2607" y="57"/>
                  </a:cubicBezTo>
                  <a:cubicBezTo>
                    <a:pt x="2609" y="60"/>
                    <a:pt x="2609" y="64"/>
                    <a:pt x="2609" y="64"/>
                  </a:cubicBezTo>
                  <a:cubicBezTo>
                    <a:pt x="2609" y="64"/>
                    <a:pt x="2606" y="59"/>
                    <a:pt x="2601" y="55"/>
                  </a:cubicBezTo>
                  <a:cubicBezTo>
                    <a:pt x="2597" y="50"/>
                    <a:pt x="2590" y="49"/>
                    <a:pt x="2584" y="49"/>
                  </a:cubicBezTo>
                  <a:cubicBezTo>
                    <a:pt x="2579" y="49"/>
                    <a:pt x="2573" y="51"/>
                    <a:pt x="2570" y="48"/>
                  </a:cubicBezTo>
                  <a:cubicBezTo>
                    <a:pt x="2566" y="46"/>
                    <a:pt x="2565" y="42"/>
                    <a:pt x="2566" y="40"/>
                  </a:cubicBezTo>
                  <a:cubicBezTo>
                    <a:pt x="2567" y="38"/>
                    <a:pt x="2571" y="36"/>
                    <a:pt x="2572" y="38"/>
                  </a:cubicBezTo>
                  <a:cubicBezTo>
                    <a:pt x="2574" y="40"/>
                    <a:pt x="2574" y="41"/>
                    <a:pt x="2573" y="42"/>
                  </a:cubicBezTo>
                  <a:cubicBezTo>
                    <a:pt x="2572" y="43"/>
                    <a:pt x="2569" y="42"/>
                    <a:pt x="2569" y="42"/>
                  </a:cubicBezTo>
                  <a:cubicBezTo>
                    <a:pt x="2569" y="42"/>
                    <a:pt x="2570" y="44"/>
                    <a:pt x="2572" y="45"/>
                  </a:cubicBezTo>
                  <a:cubicBezTo>
                    <a:pt x="2573" y="45"/>
                    <a:pt x="2576" y="44"/>
                    <a:pt x="2578" y="43"/>
                  </a:cubicBezTo>
                  <a:cubicBezTo>
                    <a:pt x="2581" y="42"/>
                    <a:pt x="2583" y="40"/>
                    <a:pt x="2588" y="41"/>
                  </a:cubicBezTo>
                  <a:cubicBezTo>
                    <a:pt x="2593" y="41"/>
                    <a:pt x="2598" y="41"/>
                    <a:pt x="2602" y="45"/>
                  </a:cubicBezTo>
                  <a:cubicBezTo>
                    <a:pt x="2607" y="49"/>
                    <a:pt x="2608" y="50"/>
                    <a:pt x="2610" y="53"/>
                  </a:cubicBezTo>
                  <a:close/>
                  <a:moveTo>
                    <a:pt x="2608" y="40"/>
                  </a:moveTo>
                  <a:cubicBezTo>
                    <a:pt x="2608" y="40"/>
                    <a:pt x="2611" y="42"/>
                    <a:pt x="2612" y="46"/>
                  </a:cubicBezTo>
                  <a:cubicBezTo>
                    <a:pt x="2614" y="49"/>
                    <a:pt x="2616" y="57"/>
                    <a:pt x="2616" y="57"/>
                  </a:cubicBezTo>
                  <a:cubicBezTo>
                    <a:pt x="2616" y="57"/>
                    <a:pt x="2615" y="53"/>
                    <a:pt x="2611" y="48"/>
                  </a:cubicBezTo>
                  <a:cubicBezTo>
                    <a:pt x="2607" y="43"/>
                    <a:pt x="2605" y="43"/>
                    <a:pt x="2603" y="42"/>
                  </a:cubicBezTo>
                  <a:cubicBezTo>
                    <a:pt x="2601" y="40"/>
                    <a:pt x="2602" y="39"/>
                    <a:pt x="2603" y="38"/>
                  </a:cubicBezTo>
                  <a:cubicBezTo>
                    <a:pt x="2605" y="38"/>
                    <a:pt x="2607" y="39"/>
                    <a:pt x="2607" y="39"/>
                  </a:cubicBezTo>
                  <a:cubicBezTo>
                    <a:pt x="2607" y="39"/>
                    <a:pt x="2604" y="36"/>
                    <a:pt x="2602" y="37"/>
                  </a:cubicBezTo>
                  <a:cubicBezTo>
                    <a:pt x="2600" y="37"/>
                    <a:pt x="2599" y="38"/>
                    <a:pt x="2597" y="39"/>
                  </a:cubicBezTo>
                  <a:cubicBezTo>
                    <a:pt x="2595" y="39"/>
                    <a:pt x="2592" y="37"/>
                    <a:pt x="2592" y="37"/>
                  </a:cubicBezTo>
                  <a:cubicBezTo>
                    <a:pt x="2592" y="37"/>
                    <a:pt x="2593" y="35"/>
                    <a:pt x="2595" y="34"/>
                  </a:cubicBezTo>
                  <a:cubicBezTo>
                    <a:pt x="2598" y="34"/>
                    <a:pt x="2597" y="34"/>
                    <a:pt x="2601" y="33"/>
                  </a:cubicBezTo>
                  <a:cubicBezTo>
                    <a:pt x="2606" y="33"/>
                    <a:pt x="2610" y="36"/>
                    <a:pt x="2613" y="40"/>
                  </a:cubicBezTo>
                  <a:cubicBezTo>
                    <a:pt x="2616" y="45"/>
                    <a:pt x="2617" y="53"/>
                    <a:pt x="2617" y="53"/>
                  </a:cubicBezTo>
                  <a:cubicBezTo>
                    <a:pt x="2617" y="53"/>
                    <a:pt x="2616" y="48"/>
                    <a:pt x="2614" y="44"/>
                  </a:cubicBezTo>
                  <a:cubicBezTo>
                    <a:pt x="2611" y="41"/>
                    <a:pt x="2608" y="40"/>
                    <a:pt x="2608" y="40"/>
                  </a:cubicBezTo>
                  <a:close/>
                  <a:moveTo>
                    <a:pt x="2611" y="32"/>
                  </a:moveTo>
                  <a:cubicBezTo>
                    <a:pt x="2614" y="35"/>
                    <a:pt x="2615" y="40"/>
                    <a:pt x="2615" y="40"/>
                  </a:cubicBezTo>
                  <a:cubicBezTo>
                    <a:pt x="2615" y="40"/>
                    <a:pt x="2610" y="34"/>
                    <a:pt x="2605" y="30"/>
                  </a:cubicBezTo>
                  <a:cubicBezTo>
                    <a:pt x="2601" y="27"/>
                    <a:pt x="2598" y="30"/>
                    <a:pt x="2594" y="31"/>
                  </a:cubicBezTo>
                  <a:cubicBezTo>
                    <a:pt x="2589" y="33"/>
                    <a:pt x="2586" y="33"/>
                    <a:pt x="2586" y="33"/>
                  </a:cubicBezTo>
                  <a:cubicBezTo>
                    <a:pt x="2586" y="33"/>
                    <a:pt x="2586" y="30"/>
                    <a:pt x="2589" y="29"/>
                  </a:cubicBezTo>
                  <a:cubicBezTo>
                    <a:pt x="2592" y="28"/>
                    <a:pt x="2597" y="26"/>
                    <a:pt x="2597" y="26"/>
                  </a:cubicBezTo>
                  <a:cubicBezTo>
                    <a:pt x="2597" y="26"/>
                    <a:pt x="2590" y="23"/>
                    <a:pt x="2586" y="26"/>
                  </a:cubicBezTo>
                  <a:cubicBezTo>
                    <a:pt x="2583" y="29"/>
                    <a:pt x="2583" y="32"/>
                    <a:pt x="2580" y="34"/>
                  </a:cubicBezTo>
                  <a:cubicBezTo>
                    <a:pt x="2578" y="35"/>
                    <a:pt x="2574" y="34"/>
                    <a:pt x="2572" y="32"/>
                  </a:cubicBezTo>
                  <a:cubicBezTo>
                    <a:pt x="2570" y="29"/>
                    <a:pt x="2571" y="27"/>
                    <a:pt x="2573" y="26"/>
                  </a:cubicBezTo>
                  <a:cubicBezTo>
                    <a:pt x="2574" y="26"/>
                    <a:pt x="2576" y="26"/>
                    <a:pt x="2577" y="27"/>
                  </a:cubicBezTo>
                  <a:cubicBezTo>
                    <a:pt x="2578" y="28"/>
                    <a:pt x="2577" y="30"/>
                    <a:pt x="2577" y="30"/>
                  </a:cubicBezTo>
                  <a:cubicBezTo>
                    <a:pt x="2577" y="30"/>
                    <a:pt x="2578" y="30"/>
                    <a:pt x="2579" y="28"/>
                  </a:cubicBezTo>
                  <a:cubicBezTo>
                    <a:pt x="2580" y="27"/>
                    <a:pt x="2581" y="25"/>
                    <a:pt x="2583" y="23"/>
                  </a:cubicBezTo>
                  <a:cubicBezTo>
                    <a:pt x="2585" y="20"/>
                    <a:pt x="2589" y="20"/>
                    <a:pt x="2591" y="20"/>
                  </a:cubicBezTo>
                  <a:cubicBezTo>
                    <a:pt x="2594" y="20"/>
                    <a:pt x="2596" y="22"/>
                    <a:pt x="2596" y="22"/>
                  </a:cubicBezTo>
                  <a:cubicBezTo>
                    <a:pt x="2596" y="22"/>
                    <a:pt x="2595" y="20"/>
                    <a:pt x="2595" y="19"/>
                  </a:cubicBezTo>
                  <a:cubicBezTo>
                    <a:pt x="2594" y="17"/>
                    <a:pt x="2593" y="15"/>
                    <a:pt x="2593" y="15"/>
                  </a:cubicBezTo>
                  <a:cubicBezTo>
                    <a:pt x="2593" y="15"/>
                    <a:pt x="2596" y="15"/>
                    <a:pt x="2600" y="19"/>
                  </a:cubicBezTo>
                  <a:cubicBezTo>
                    <a:pt x="2603" y="22"/>
                    <a:pt x="2603" y="23"/>
                    <a:pt x="2605" y="26"/>
                  </a:cubicBezTo>
                  <a:cubicBezTo>
                    <a:pt x="2607" y="29"/>
                    <a:pt x="2609" y="31"/>
                    <a:pt x="2611" y="32"/>
                  </a:cubicBezTo>
                  <a:close/>
                  <a:moveTo>
                    <a:pt x="2624" y="86"/>
                  </a:moveTo>
                  <a:cubicBezTo>
                    <a:pt x="2625" y="88"/>
                    <a:pt x="2625" y="89"/>
                    <a:pt x="2623" y="91"/>
                  </a:cubicBezTo>
                  <a:cubicBezTo>
                    <a:pt x="2621" y="89"/>
                    <a:pt x="2620" y="88"/>
                    <a:pt x="2621" y="86"/>
                  </a:cubicBezTo>
                  <a:cubicBezTo>
                    <a:pt x="2622" y="84"/>
                    <a:pt x="2623" y="82"/>
                    <a:pt x="2623" y="82"/>
                  </a:cubicBezTo>
                  <a:cubicBezTo>
                    <a:pt x="2623" y="82"/>
                    <a:pt x="2624" y="84"/>
                    <a:pt x="2624" y="86"/>
                  </a:cubicBezTo>
                  <a:close/>
                  <a:moveTo>
                    <a:pt x="2621" y="77"/>
                  </a:moveTo>
                  <a:cubicBezTo>
                    <a:pt x="2620" y="79"/>
                    <a:pt x="2617" y="80"/>
                    <a:pt x="2614" y="78"/>
                  </a:cubicBezTo>
                  <a:cubicBezTo>
                    <a:pt x="2613" y="77"/>
                    <a:pt x="2612" y="75"/>
                    <a:pt x="2612" y="73"/>
                  </a:cubicBezTo>
                  <a:cubicBezTo>
                    <a:pt x="2611" y="70"/>
                    <a:pt x="2609" y="69"/>
                    <a:pt x="2608" y="68"/>
                  </a:cubicBezTo>
                  <a:cubicBezTo>
                    <a:pt x="2607" y="66"/>
                    <a:pt x="2607" y="65"/>
                    <a:pt x="2607" y="65"/>
                  </a:cubicBezTo>
                  <a:cubicBezTo>
                    <a:pt x="2607" y="65"/>
                    <a:pt x="2608" y="66"/>
                    <a:pt x="2609" y="66"/>
                  </a:cubicBezTo>
                  <a:cubicBezTo>
                    <a:pt x="2610" y="67"/>
                    <a:pt x="2614" y="66"/>
                    <a:pt x="2617" y="69"/>
                  </a:cubicBezTo>
                  <a:cubicBezTo>
                    <a:pt x="2620" y="72"/>
                    <a:pt x="2622" y="75"/>
                    <a:pt x="2621" y="77"/>
                  </a:cubicBezTo>
                  <a:close/>
                  <a:moveTo>
                    <a:pt x="2669" y="78"/>
                  </a:moveTo>
                  <a:cubicBezTo>
                    <a:pt x="2669" y="78"/>
                    <a:pt x="2667" y="79"/>
                    <a:pt x="2666" y="79"/>
                  </a:cubicBezTo>
                  <a:cubicBezTo>
                    <a:pt x="2664" y="79"/>
                    <a:pt x="2662" y="78"/>
                    <a:pt x="2661" y="78"/>
                  </a:cubicBezTo>
                  <a:cubicBezTo>
                    <a:pt x="2660" y="77"/>
                    <a:pt x="2658" y="76"/>
                    <a:pt x="2655" y="76"/>
                  </a:cubicBezTo>
                  <a:cubicBezTo>
                    <a:pt x="2652" y="76"/>
                    <a:pt x="2649" y="82"/>
                    <a:pt x="2649" y="82"/>
                  </a:cubicBezTo>
                  <a:cubicBezTo>
                    <a:pt x="2649" y="82"/>
                    <a:pt x="2653" y="80"/>
                    <a:pt x="2655" y="80"/>
                  </a:cubicBezTo>
                  <a:cubicBezTo>
                    <a:pt x="2657" y="80"/>
                    <a:pt x="2658" y="81"/>
                    <a:pt x="2658" y="83"/>
                  </a:cubicBezTo>
                  <a:cubicBezTo>
                    <a:pt x="2658" y="84"/>
                    <a:pt x="2655" y="85"/>
                    <a:pt x="2654" y="84"/>
                  </a:cubicBezTo>
                  <a:cubicBezTo>
                    <a:pt x="2653" y="83"/>
                    <a:pt x="2654" y="82"/>
                    <a:pt x="2651" y="83"/>
                  </a:cubicBezTo>
                  <a:cubicBezTo>
                    <a:pt x="2648" y="83"/>
                    <a:pt x="2646" y="85"/>
                    <a:pt x="2643" y="89"/>
                  </a:cubicBezTo>
                  <a:cubicBezTo>
                    <a:pt x="2638" y="94"/>
                    <a:pt x="2634" y="95"/>
                    <a:pt x="2634" y="95"/>
                  </a:cubicBezTo>
                  <a:cubicBezTo>
                    <a:pt x="2634" y="95"/>
                    <a:pt x="2636" y="95"/>
                    <a:pt x="2638" y="95"/>
                  </a:cubicBezTo>
                  <a:cubicBezTo>
                    <a:pt x="2640" y="94"/>
                    <a:pt x="2642" y="94"/>
                    <a:pt x="2642" y="94"/>
                  </a:cubicBezTo>
                  <a:cubicBezTo>
                    <a:pt x="2642" y="94"/>
                    <a:pt x="2640" y="95"/>
                    <a:pt x="2638" y="96"/>
                  </a:cubicBezTo>
                  <a:cubicBezTo>
                    <a:pt x="2636" y="97"/>
                    <a:pt x="2634" y="97"/>
                    <a:pt x="2631" y="97"/>
                  </a:cubicBezTo>
                  <a:cubicBezTo>
                    <a:pt x="2628" y="97"/>
                    <a:pt x="2626" y="97"/>
                    <a:pt x="2626" y="97"/>
                  </a:cubicBezTo>
                  <a:cubicBezTo>
                    <a:pt x="2626" y="97"/>
                    <a:pt x="2631" y="96"/>
                    <a:pt x="2634" y="94"/>
                  </a:cubicBezTo>
                  <a:cubicBezTo>
                    <a:pt x="2638" y="92"/>
                    <a:pt x="2640" y="88"/>
                    <a:pt x="2642" y="86"/>
                  </a:cubicBezTo>
                  <a:cubicBezTo>
                    <a:pt x="2645" y="83"/>
                    <a:pt x="2647" y="81"/>
                    <a:pt x="2647" y="81"/>
                  </a:cubicBezTo>
                  <a:cubicBezTo>
                    <a:pt x="2647" y="81"/>
                    <a:pt x="2644" y="81"/>
                    <a:pt x="2641" y="84"/>
                  </a:cubicBezTo>
                  <a:cubicBezTo>
                    <a:pt x="2638" y="86"/>
                    <a:pt x="2640" y="84"/>
                    <a:pt x="2635" y="89"/>
                  </a:cubicBezTo>
                  <a:cubicBezTo>
                    <a:pt x="2632" y="93"/>
                    <a:pt x="2627" y="94"/>
                    <a:pt x="2627" y="94"/>
                  </a:cubicBezTo>
                  <a:cubicBezTo>
                    <a:pt x="2627" y="94"/>
                    <a:pt x="2631" y="91"/>
                    <a:pt x="2634" y="88"/>
                  </a:cubicBezTo>
                  <a:cubicBezTo>
                    <a:pt x="2636" y="86"/>
                    <a:pt x="2636" y="86"/>
                    <a:pt x="2638" y="83"/>
                  </a:cubicBezTo>
                  <a:cubicBezTo>
                    <a:pt x="2640" y="81"/>
                    <a:pt x="2640" y="82"/>
                    <a:pt x="2642" y="79"/>
                  </a:cubicBezTo>
                  <a:cubicBezTo>
                    <a:pt x="2644" y="77"/>
                    <a:pt x="2646" y="72"/>
                    <a:pt x="2646" y="72"/>
                  </a:cubicBezTo>
                  <a:cubicBezTo>
                    <a:pt x="2646" y="72"/>
                    <a:pt x="2647" y="74"/>
                    <a:pt x="2646" y="75"/>
                  </a:cubicBezTo>
                  <a:cubicBezTo>
                    <a:pt x="2646" y="77"/>
                    <a:pt x="2647" y="78"/>
                    <a:pt x="2647" y="78"/>
                  </a:cubicBezTo>
                  <a:cubicBezTo>
                    <a:pt x="2647" y="78"/>
                    <a:pt x="2650" y="75"/>
                    <a:pt x="2651" y="73"/>
                  </a:cubicBezTo>
                  <a:cubicBezTo>
                    <a:pt x="2653" y="71"/>
                    <a:pt x="2656" y="71"/>
                    <a:pt x="2658" y="71"/>
                  </a:cubicBezTo>
                  <a:cubicBezTo>
                    <a:pt x="2660" y="71"/>
                    <a:pt x="2662" y="72"/>
                    <a:pt x="2664" y="75"/>
                  </a:cubicBezTo>
                  <a:cubicBezTo>
                    <a:pt x="2667" y="78"/>
                    <a:pt x="2669" y="78"/>
                    <a:pt x="2669" y="78"/>
                  </a:cubicBezTo>
                  <a:close/>
                  <a:moveTo>
                    <a:pt x="2635" y="78"/>
                  </a:moveTo>
                  <a:cubicBezTo>
                    <a:pt x="2636" y="78"/>
                    <a:pt x="2639" y="78"/>
                    <a:pt x="2639" y="78"/>
                  </a:cubicBezTo>
                  <a:cubicBezTo>
                    <a:pt x="2639" y="78"/>
                    <a:pt x="2637" y="79"/>
                    <a:pt x="2636" y="80"/>
                  </a:cubicBezTo>
                  <a:cubicBezTo>
                    <a:pt x="2634" y="81"/>
                    <a:pt x="2632" y="83"/>
                    <a:pt x="2631" y="86"/>
                  </a:cubicBezTo>
                  <a:cubicBezTo>
                    <a:pt x="2630" y="89"/>
                    <a:pt x="2629" y="91"/>
                    <a:pt x="2626" y="92"/>
                  </a:cubicBezTo>
                  <a:cubicBezTo>
                    <a:pt x="2623" y="91"/>
                    <a:pt x="2623" y="91"/>
                    <a:pt x="2623" y="91"/>
                  </a:cubicBezTo>
                  <a:cubicBezTo>
                    <a:pt x="2623" y="91"/>
                    <a:pt x="2625" y="91"/>
                    <a:pt x="2627" y="89"/>
                  </a:cubicBezTo>
                  <a:cubicBezTo>
                    <a:pt x="2628" y="88"/>
                    <a:pt x="2629" y="85"/>
                    <a:pt x="2630" y="83"/>
                  </a:cubicBezTo>
                  <a:cubicBezTo>
                    <a:pt x="2631" y="81"/>
                    <a:pt x="2632" y="79"/>
                    <a:pt x="2635" y="78"/>
                  </a:cubicBezTo>
                  <a:close/>
                  <a:moveTo>
                    <a:pt x="2696" y="64"/>
                  </a:moveTo>
                  <a:cubicBezTo>
                    <a:pt x="2693" y="68"/>
                    <a:pt x="2687" y="67"/>
                    <a:pt x="2684" y="67"/>
                  </a:cubicBezTo>
                  <a:cubicBezTo>
                    <a:pt x="2682" y="67"/>
                    <a:pt x="2678" y="66"/>
                    <a:pt x="2678" y="66"/>
                  </a:cubicBezTo>
                  <a:cubicBezTo>
                    <a:pt x="2678" y="66"/>
                    <a:pt x="2678" y="68"/>
                    <a:pt x="2679" y="70"/>
                  </a:cubicBezTo>
                  <a:cubicBezTo>
                    <a:pt x="2680" y="72"/>
                    <a:pt x="2682" y="71"/>
                    <a:pt x="2682" y="71"/>
                  </a:cubicBezTo>
                  <a:cubicBezTo>
                    <a:pt x="2682" y="71"/>
                    <a:pt x="2681" y="70"/>
                    <a:pt x="2682" y="69"/>
                  </a:cubicBezTo>
                  <a:cubicBezTo>
                    <a:pt x="2683" y="68"/>
                    <a:pt x="2686" y="69"/>
                    <a:pt x="2686" y="71"/>
                  </a:cubicBezTo>
                  <a:cubicBezTo>
                    <a:pt x="2686" y="73"/>
                    <a:pt x="2682" y="75"/>
                    <a:pt x="2678" y="74"/>
                  </a:cubicBezTo>
                  <a:cubicBezTo>
                    <a:pt x="2675" y="74"/>
                    <a:pt x="2670" y="69"/>
                    <a:pt x="2666" y="66"/>
                  </a:cubicBezTo>
                  <a:cubicBezTo>
                    <a:pt x="2662" y="62"/>
                    <a:pt x="2658" y="63"/>
                    <a:pt x="2655" y="63"/>
                  </a:cubicBezTo>
                  <a:cubicBezTo>
                    <a:pt x="2652" y="64"/>
                    <a:pt x="2649" y="66"/>
                    <a:pt x="2646" y="68"/>
                  </a:cubicBezTo>
                  <a:cubicBezTo>
                    <a:pt x="2644" y="70"/>
                    <a:pt x="2640" y="72"/>
                    <a:pt x="2640" y="72"/>
                  </a:cubicBezTo>
                  <a:cubicBezTo>
                    <a:pt x="2640" y="72"/>
                    <a:pt x="2643" y="69"/>
                    <a:pt x="2646" y="66"/>
                  </a:cubicBezTo>
                  <a:cubicBezTo>
                    <a:pt x="2648" y="64"/>
                    <a:pt x="2651" y="62"/>
                    <a:pt x="2654" y="60"/>
                  </a:cubicBezTo>
                  <a:cubicBezTo>
                    <a:pt x="2656" y="59"/>
                    <a:pt x="2664" y="59"/>
                    <a:pt x="2669" y="61"/>
                  </a:cubicBezTo>
                  <a:cubicBezTo>
                    <a:pt x="2674" y="62"/>
                    <a:pt x="2681" y="64"/>
                    <a:pt x="2681" y="64"/>
                  </a:cubicBezTo>
                  <a:cubicBezTo>
                    <a:pt x="2681" y="64"/>
                    <a:pt x="2673" y="60"/>
                    <a:pt x="2671" y="59"/>
                  </a:cubicBezTo>
                  <a:cubicBezTo>
                    <a:pt x="2669" y="57"/>
                    <a:pt x="2665" y="57"/>
                    <a:pt x="2661" y="57"/>
                  </a:cubicBezTo>
                  <a:cubicBezTo>
                    <a:pt x="2656" y="57"/>
                    <a:pt x="2654" y="56"/>
                    <a:pt x="2648" y="61"/>
                  </a:cubicBezTo>
                  <a:cubicBezTo>
                    <a:pt x="2643" y="66"/>
                    <a:pt x="2639" y="69"/>
                    <a:pt x="2639" y="69"/>
                  </a:cubicBezTo>
                  <a:cubicBezTo>
                    <a:pt x="2639" y="69"/>
                    <a:pt x="2640" y="68"/>
                    <a:pt x="2641" y="66"/>
                  </a:cubicBezTo>
                  <a:cubicBezTo>
                    <a:pt x="2643" y="64"/>
                    <a:pt x="2644" y="63"/>
                    <a:pt x="2647" y="59"/>
                  </a:cubicBezTo>
                  <a:cubicBezTo>
                    <a:pt x="2651" y="56"/>
                    <a:pt x="2656" y="54"/>
                    <a:pt x="2661" y="53"/>
                  </a:cubicBezTo>
                  <a:cubicBezTo>
                    <a:pt x="2667" y="52"/>
                    <a:pt x="2674" y="54"/>
                    <a:pt x="2677" y="54"/>
                  </a:cubicBezTo>
                  <a:cubicBezTo>
                    <a:pt x="2680" y="55"/>
                    <a:pt x="2683" y="53"/>
                    <a:pt x="2683" y="53"/>
                  </a:cubicBezTo>
                  <a:cubicBezTo>
                    <a:pt x="2683" y="53"/>
                    <a:pt x="2681" y="53"/>
                    <a:pt x="2680" y="52"/>
                  </a:cubicBezTo>
                  <a:cubicBezTo>
                    <a:pt x="2679" y="52"/>
                    <a:pt x="2679" y="49"/>
                    <a:pt x="2680" y="48"/>
                  </a:cubicBezTo>
                  <a:cubicBezTo>
                    <a:pt x="2681" y="48"/>
                    <a:pt x="2682" y="47"/>
                    <a:pt x="2684" y="49"/>
                  </a:cubicBezTo>
                  <a:cubicBezTo>
                    <a:pt x="2687" y="50"/>
                    <a:pt x="2686" y="53"/>
                    <a:pt x="2683" y="56"/>
                  </a:cubicBezTo>
                  <a:cubicBezTo>
                    <a:pt x="2680" y="58"/>
                    <a:pt x="2674" y="57"/>
                    <a:pt x="2673" y="57"/>
                  </a:cubicBezTo>
                  <a:cubicBezTo>
                    <a:pt x="2674" y="57"/>
                    <a:pt x="2680" y="60"/>
                    <a:pt x="2683" y="61"/>
                  </a:cubicBezTo>
                  <a:cubicBezTo>
                    <a:pt x="2686" y="63"/>
                    <a:pt x="2690" y="63"/>
                    <a:pt x="2692" y="62"/>
                  </a:cubicBezTo>
                  <a:cubicBezTo>
                    <a:pt x="2693" y="62"/>
                    <a:pt x="2694" y="61"/>
                    <a:pt x="2694" y="61"/>
                  </a:cubicBezTo>
                  <a:cubicBezTo>
                    <a:pt x="2694" y="61"/>
                    <a:pt x="2691" y="59"/>
                    <a:pt x="2692" y="57"/>
                  </a:cubicBezTo>
                  <a:cubicBezTo>
                    <a:pt x="2693" y="56"/>
                    <a:pt x="2695" y="55"/>
                    <a:pt x="2697" y="56"/>
                  </a:cubicBezTo>
                  <a:cubicBezTo>
                    <a:pt x="2699" y="57"/>
                    <a:pt x="2699" y="60"/>
                    <a:pt x="2696" y="64"/>
                  </a:cubicBezTo>
                  <a:close/>
                  <a:moveTo>
                    <a:pt x="2679" y="40"/>
                  </a:moveTo>
                  <a:cubicBezTo>
                    <a:pt x="2680" y="42"/>
                    <a:pt x="2679" y="46"/>
                    <a:pt x="2676" y="48"/>
                  </a:cubicBezTo>
                  <a:cubicBezTo>
                    <a:pt x="2672" y="51"/>
                    <a:pt x="2666" y="49"/>
                    <a:pt x="2661" y="49"/>
                  </a:cubicBezTo>
                  <a:cubicBezTo>
                    <a:pt x="2655" y="49"/>
                    <a:pt x="2648" y="50"/>
                    <a:pt x="2644" y="55"/>
                  </a:cubicBezTo>
                  <a:cubicBezTo>
                    <a:pt x="2640" y="59"/>
                    <a:pt x="2637" y="64"/>
                    <a:pt x="2637" y="64"/>
                  </a:cubicBezTo>
                  <a:cubicBezTo>
                    <a:pt x="2637" y="64"/>
                    <a:pt x="2637" y="60"/>
                    <a:pt x="2639" y="57"/>
                  </a:cubicBezTo>
                  <a:cubicBezTo>
                    <a:pt x="2641" y="53"/>
                    <a:pt x="2643" y="51"/>
                    <a:pt x="2649" y="48"/>
                  </a:cubicBezTo>
                  <a:cubicBezTo>
                    <a:pt x="2655" y="44"/>
                    <a:pt x="2664" y="45"/>
                    <a:pt x="2663" y="45"/>
                  </a:cubicBezTo>
                  <a:cubicBezTo>
                    <a:pt x="2663" y="45"/>
                    <a:pt x="2657" y="43"/>
                    <a:pt x="2651" y="45"/>
                  </a:cubicBezTo>
                  <a:cubicBezTo>
                    <a:pt x="2647" y="45"/>
                    <a:pt x="2643" y="48"/>
                    <a:pt x="2638" y="52"/>
                  </a:cubicBezTo>
                  <a:cubicBezTo>
                    <a:pt x="2634" y="57"/>
                    <a:pt x="2633" y="61"/>
                    <a:pt x="2633" y="61"/>
                  </a:cubicBezTo>
                  <a:cubicBezTo>
                    <a:pt x="2633" y="61"/>
                    <a:pt x="2633" y="57"/>
                    <a:pt x="2635" y="53"/>
                  </a:cubicBezTo>
                  <a:cubicBezTo>
                    <a:pt x="2637" y="50"/>
                    <a:pt x="2639" y="49"/>
                    <a:pt x="2643" y="45"/>
                  </a:cubicBezTo>
                  <a:cubicBezTo>
                    <a:pt x="2647" y="41"/>
                    <a:pt x="2652" y="41"/>
                    <a:pt x="2657" y="41"/>
                  </a:cubicBezTo>
                  <a:cubicBezTo>
                    <a:pt x="2662" y="40"/>
                    <a:pt x="2665" y="42"/>
                    <a:pt x="2667" y="43"/>
                  </a:cubicBezTo>
                  <a:cubicBezTo>
                    <a:pt x="2670" y="44"/>
                    <a:pt x="2672" y="45"/>
                    <a:pt x="2674" y="45"/>
                  </a:cubicBezTo>
                  <a:cubicBezTo>
                    <a:pt x="2675" y="44"/>
                    <a:pt x="2676" y="42"/>
                    <a:pt x="2676" y="42"/>
                  </a:cubicBezTo>
                  <a:cubicBezTo>
                    <a:pt x="2676" y="42"/>
                    <a:pt x="2674" y="43"/>
                    <a:pt x="2673" y="42"/>
                  </a:cubicBezTo>
                  <a:cubicBezTo>
                    <a:pt x="2672" y="41"/>
                    <a:pt x="2672" y="40"/>
                    <a:pt x="2673" y="38"/>
                  </a:cubicBezTo>
                  <a:cubicBezTo>
                    <a:pt x="2674" y="36"/>
                    <a:pt x="2679" y="38"/>
                    <a:pt x="2679" y="40"/>
                  </a:cubicBezTo>
                  <a:close/>
                  <a:moveTo>
                    <a:pt x="2654" y="37"/>
                  </a:moveTo>
                  <a:cubicBezTo>
                    <a:pt x="2654" y="37"/>
                    <a:pt x="2650" y="39"/>
                    <a:pt x="2648" y="39"/>
                  </a:cubicBezTo>
                  <a:cubicBezTo>
                    <a:pt x="2647" y="38"/>
                    <a:pt x="2646" y="37"/>
                    <a:pt x="2643" y="37"/>
                  </a:cubicBezTo>
                  <a:cubicBezTo>
                    <a:pt x="2641" y="36"/>
                    <a:pt x="2639" y="39"/>
                    <a:pt x="2639" y="39"/>
                  </a:cubicBezTo>
                  <a:cubicBezTo>
                    <a:pt x="2639" y="39"/>
                    <a:pt x="2641" y="38"/>
                    <a:pt x="2642" y="38"/>
                  </a:cubicBezTo>
                  <a:cubicBezTo>
                    <a:pt x="2644" y="39"/>
                    <a:pt x="2644" y="40"/>
                    <a:pt x="2642" y="42"/>
                  </a:cubicBezTo>
                  <a:cubicBezTo>
                    <a:pt x="2640" y="43"/>
                    <a:pt x="2639" y="43"/>
                    <a:pt x="2635" y="48"/>
                  </a:cubicBezTo>
                  <a:cubicBezTo>
                    <a:pt x="2630" y="53"/>
                    <a:pt x="2629" y="57"/>
                    <a:pt x="2629" y="57"/>
                  </a:cubicBezTo>
                  <a:cubicBezTo>
                    <a:pt x="2629" y="57"/>
                    <a:pt x="2631" y="49"/>
                    <a:pt x="2633" y="46"/>
                  </a:cubicBezTo>
                  <a:cubicBezTo>
                    <a:pt x="2635" y="42"/>
                    <a:pt x="2637" y="40"/>
                    <a:pt x="2637" y="40"/>
                  </a:cubicBezTo>
                  <a:cubicBezTo>
                    <a:pt x="2637" y="40"/>
                    <a:pt x="2634" y="41"/>
                    <a:pt x="2632" y="44"/>
                  </a:cubicBezTo>
                  <a:cubicBezTo>
                    <a:pt x="2629" y="48"/>
                    <a:pt x="2628" y="53"/>
                    <a:pt x="2628" y="53"/>
                  </a:cubicBezTo>
                  <a:cubicBezTo>
                    <a:pt x="2628" y="53"/>
                    <a:pt x="2629" y="45"/>
                    <a:pt x="2632" y="40"/>
                  </a:cubicBezTo>
                  <a:cubicBezTo>
                    <a:pt x="2635" y="36"/>
                    <a:pt x="2640" y="33"/>
                    <a:pt x="2644" y="33"/>
                  </a:cubicBezTo>
                  <a:cubicBezTo>
                    <a:pt x="2648" y="34"/>
                    <a:pt x="2648" y="34"/>
                    <a:pt x="2650" y="34"/>
                  </a:cubicBezTo>
                  <a:cubicBezTo>
                    <a:pt x="2652" y="35"/>
                    <a:pt x="2654" y="37"/>
                    <a:pt x="2654" y="37"/>
                  </a:cubicBezTo>
                  <a:close/>
                  <a:moveTo>
                    <a:pt x="2673" y="32"/>
                  </a:moveTo>
                  <a:cubicBezTo>
                    <a:pt x="2671" y="34"/>
                    <a:pt x="2667" y="35"/>
                    <a:pt x="2665" y="34"/>
                  </a:cubicBezTo>
                  <a:cubicBezTo>
                    <a:pt x="2662" y="32"/>
                    <a:pt x="2662" y="29"/>
                    <a:pt x="2659" y="26"/>
                  </a:cubicBezTo>
                  <a:cubicBezTo>
                    <a:pt x="2656" y="23"/>
                    <a:pt x="2649" y="26"/>
                    <a:pt x="2649" y="26"/>
                  </a:cubicBezTo>
                  <a:cubicBezTo>
                    <a:pt x="2649" y="26"/>
                    <a:pt x="2654" y="28"/>
                    <a:pt x="2656" y="29"/>
                  </a:cubicBezTo>
                  <a:cubicBezTo>
                    <a:pt x="2659" y="30"/>
                    <a:pt x="2659" y="33"/>
                    <a:pt x="2659" y="33"/>
                  </a:cubicBezTo>
                  <a:cubicBezTo>
                    <a:pt x="2659" y="33"/>
                    <a:pt x="2657" y="33"/>
                    <a:pt x="2651" y="31"/>
                  </a:cubicBezTo>
                  <a:cubicBezTo>
                    <a:pt x="2648" y="30"/>
                    <a:pt x="2644" y="27"/>
                    <a:pt x="2640" y="30"/>
                  </a:cubicBezTo>
                  <a:cubicBezTo>
                    <a:pt x="2635" y="34"/>
                    <a:pt x="2630" y="40"/>
                    <a:pt x="2630" y="40"/>
                  </a:cubicBezTo>
                  <a:cubicBezTo>
                    <a:pt x="2630" y="40"/>
                    <a:pt x="2631" y="35"/>
                    <a:pt x="2634" y="32"/>
                  </a:cubicBezTo>
                  <a:cubicBezTo>
                    <a:pt x="2636" y="31"/>
                    <a:pt x="2638" y="29"/>
                    <a:pt x="2640" y="26"/>
                  </a:cubicBezTo>
                  <a:cubicBezTo>
                    <a:pt x="2642" y="23"/>
                    <a:pt x="2642" y="22"/>
                    <a:pt x="2645" y="19"/>
                  </a:cubicBezTo>
                  <a:cubicBezTo>
                    <a:pt x="2649" y="15"/>
                    <a:pt x="2653" y="15"/>
                    <a:pt x="2653" y="15"/>
                  </a:cubicBezTo>
                  <a:cubicBezTo>
                    <a:pt x="2653" y="15"/>
                    <a:pt x="2651" y="17"/>
                    <a:pt x="2650" y="19"/>
                  </a:cubicBezTo>
                  <a:cubicBezTo>
                    <a:pt x="2650" y="20"/>
                    <a:pt x="2649" y="22"/>
                    <a:pt x="2649" y="22"/>
                  </a:cubicBezTo>
                  <a:cubicBezTo>
                    <a:pt x="2649" y="22"/>
                    <a:pt x="2651" y="20"/>
                    <a:pt x="2654" y="20"/>
                  </a:cubicBezTo>
                  <a:cubicBezTo>
                    <a:pt x="2657" y="20"/>
                    <a:pt x="2660" y="20"/>
                    <a:pt x="2663" y="23"/>
                  </a:cubicBezTo>
                  <a:cubicBezTo>
                    <a:pt x="2664" y="25"/>
                    <a:pt x="2665" y="27"/>
                    <a:pt x="2666" y="28"/>
                  </a:cubicBezTo>
                  <a:cubicBezTo>
                    <a:pt x="2667" y="30"/>
                    <a:pt x="2668" y="30"/>
                    <a:pt x="2668" y="30"/>
                  </a:cubicBezTo>
                  <a:cubicBezTo>
                    <a:pt x="2668" y="30"/>
                    <a:pt x="2667" y="28"/>
                    <a:pt x="2668" y="27"/>
                  </a:cubicBezTo>
                  <a:cubicBezTo>
                    <a:pt x="2670" y="26"/>
                    <a:pt x="2671" y="26"/>
                    <a:pt x="2673" y="26"/>
                  </a:cubicBezTo>
                  <a:cubicBezTo>
                    <a:pt x="2674" y="27"/>
                    <a:pt x="2675" y="29"/>
                    <a:pt x="2673" y="32"/>
                  </a:cubicBezTo>
                  <a:close/>
                  <a:moveTo>
                    <a:pt x="2638" y="65"/>
                  </a:moveTo>
                  <a:cubicBezTo>
                    <a:pt x="2638" y="65"/>
                    <a:pt x="2638" y="66"/>
                    <a:pt x="2637" y="68"/>
                  </a:cubicBezTo>
                  <a:cubicBezTo>
                    <a:pt x="2637" y="69"/>
                    <a:pt x="2634" y="70"/>
                    <a:pt x="2634" y="73"/>
                  </a:cubicBezTo>
                  <a:cubicBezTo>
                    <a:pt x="2633" y="75"/>
                    <a:pt x="2633" y="77"/>
                    <a:pt x="2631" y="78"/>
                  </a:cubicBezTo>
                  <a:cubicBezTo>
                    <a:pt x="2628" y="80"/>
                    <a:pt x="2625" y="79"/>
                    <a:pt x="2624" y="77"/>
                  </a:cubicBezTo>
                  <a:cubicBezTo>
                    <a:pt x="2623" y="75"/>
                    <a:pt x="2625" y="72"/>
                    <a:pt x="2628" y="69"/>
                  </a:cubicBezTo>
                  <a:cubicBezTo>
                    <a:pt x="2632" y="66"/>
                    <a:pt x="2635" y="67"/>
                    <a:pt x="2636" y="66"/>
                  </a:cubicBezTo>
                  <a:cubicBezTo>
                    <a:pt x="2638" y="66"/>
                    <a:pt x="2638" y="65"/>
                    <a:pt x="2638" y="65"/>
                  </a:cubicBezTo>
                  <a:close/>
                  <a:moveTo>
                    <a:pt x="2629" y="59"/>
                  </a:moveTo>
                  <a:cubicBezTo>
                    <a:pt x="2629" y="59"/>
                    <a:pt x="2629" y="62"/>
                    <a:pt x="2629" y="64"/>
                  </a:cubicBezTo>
                  <a:cubicBezTo>
                    <a:pt x="2628" y="66"/>
                    <a:pt x="2627" y="68"/>
                    <a:pt x="2625" y="69"/>
                  </a:cubicBezTo>
                  <a:cubicBezTo>
                    <a:pt x="2623" y="70"/>
                    <a:pt x="2623" y="72"/>
                    <a:pt x="2623" y="72"/>
                  </a:cubicBezTo>
                  <a:cubicBezTo>
                    <a:pt x="2623" y="72"/>
                    <a:pt x="2622" y="70"/>
                    <a:pt x="2620" y="69"/>
                  </a:cubicBezTo>
                  <a:cubicBezTo>
                    <a:pt x="2619" y="68"/>
                    <a:pt x="2617" y="66"/>
                    <a:pt x="2617" y="64"/>
                  </a:cubicBezTo>
                  <a:cubicBezTo>
                    <a:pt x="2616" y="62"/>
                    <a:pt x="2616" y="59"/>
                    <a:pt x="2616" y="59"/>
                  </a:cubicBezTo>
                  <a:cubicBezTo>
                    <a:pt x="2616" y="59"/>
                    <a:pt x="2617" y="60"/>
                    <a:pt x="2618" y="60"/>
                  </a:cubicBezTo>
                  <a:cubicBezTo>
                    <a:pt x="2619" y="61"/>
                    <a:pt x="2621" y="62"/>
                    <a:pt x="2621" y="63"/>
                  </a:cubicBezTo>
                  <a:cubicBezTo>
                    <a:pt x="2622" y="64"/>
                    <a:pt x="2623" y="66"/>
                    <a:pt x="2623" y="66"/>
                  </a:cubicBezTo>
                  <a:cubicBezTo>
                    <a:pt x="2623" y="66"/>
                    <a:pt x="2623" y="64"/>
                    <a:pt x="2624" y="63"/>
                  </a:cubicBezTo>
                  <a:cubicBezTo>
                    <a:pt x="2625" y="62"/>
                    <a:pt x="2626" y="61"/>
                    <a:pt x="2628" y="60"/>
                  </a:cubicBezTo>
                  <a:cubicBezTo>
                    <a:pt x="2629" y="60"/>
                    <a:pt x="2629" y="59"/>
                    <a:pt x="2629" y="59"/>
                  </a:cubicBezTo>
                  <a:close/>
                  <a:moveTo>
                    <a:pt x="2623" y="41"/>
                  </a:moveTo>
                  <a:cubicBezTo>
                    <a:pt x="2623" y="41"/>
                    <a:pt x="2623" y="41"/>
                    <a:pt x="2623" y="41"/>
                  </a:cubicBezTo>
                  <a:cubicBezTo>
                    <a:pt x="2623" y="41"/>
                    <a:pt x="2623" y="41"/>
                    <a:pt x="2623" y="41"/>
                  </a:cubicBezTo>
                  <a:close/>
                  <a:moveTo>
                    <a:pt x="2623" y="44"/>
                  </a:moveTo>
                  <a:cubicBezTo>
                    <a:pt x="2625" y="47"/>
                    <a:pt x="2626" y="48"/>
                    <a:pt x="2626" y="51"/>
                  </a:cubicBezTo>
                  <a:cubicBezTo>
                    <a:pt x="2626" y="52"/>
                    <a:pt x="2626" y="54"/>
                    <a:pt x="2625" y="56"/>
                  </a:cubicBezTo>
                  <a:cubicBezTo>
                    <a:pt x="2623" y="58"/>
                    <a:pt x="2623" y="60"/>
                    <a:pt x="2623" y="60"/>
                  </a:cubicBezTo>
                  <a:cubicBezTo>
                    <a:pt x="2623" y="60"/>
                    <a:pt x="2622" y="58"/>
                    <a:pt x="2621" y="56"/>
                  </a:cubicBezTo>
                  <a:cubicBezTo>
                    <a:pt x="2619" y="54"/>
                    <a:pt x="2619" y="52"/>
                    <a:pt x="2619" y="51"/>
                  </a:cubicBezTo>
                  <a:cubicBezTo>
                    <a:pt x="2620" y="48"/>
                    <a:pt x="2621" y="47"/>
                    <a:pt x="2622" y="44"/>
                  </a:cubicBezTo>
                  <a:cubicBezTo>
                    <a:pt x="2623" y="42"/>
                    <a:pt x="2623" y="42"/>
                    <a:pt x="2623" y="41"/>
                  </a:cubicBezTo>
                  <a:cubicBezTo>
                    <a:pt x="2623" y="42"/>
                    <a:pt x="2623" y="42"/>
                    <a:pt x="2623" y="44"/>
                  </a:cubicBezTo>
                  <a:close/>
                  <a:moveTo>
                    <a:pt x="2618" y="4"/>
                  </a:moveTo>
                  <a:cubicBezTo>
                    <a:pt x="2619" y="2"/>
                    <a:pt x="2620" y="1"/>
                    <a:pt x="2621" y="0"/>
                  </a:cubicBezTo>
                  <a:cubicBezTo>
                    <a:pt x="2625" y="0"/>
                    <a:pt x="2625" y="0"/>
                    <a:pt x="2625" y="0"/>
                  </a:cubicBezTo>
                  <a:cubicBezTo>
                    <a:pt x="2625" y="1"/>
                    <a:pt x="2626" y="2"/>
                    <a:pt x="2628" y="4"/>
                  </a:cubicBezTo>
                  <a:cubicBezTo>
                    <a:pt x="2630" y="6"/>
                    <a:pt x="2631" y="9"/>
                    <a:pt x="2631" y="12"/>
                  </a:cubicBezTo>
                  <a:cubicBezTo>
                    <a:pt x="2630" y="16"/>
                    <a:pt x="2628" y="19"/>
                    <a:pt x="2627" y="22"/>
                  </a:cubicBezTo>
                  <a:cubicBezTo>
                    <a:pt x="2625" y="24"/>
                    <a:pt x="2625" y="28"/>
                    <a:pt x="2625" y="28"/>
                  </a:cubicBezTo>
                  <a:cubicBezTo>
                    <a:pt x="2625" y="28"/>
                    <a:pt x="2627" y="27"/>
                    <a:pt x="2628" y="26"/>
                  </a:cubicBezTo>
                  <a:cubicBezTo>
                    <a:pt x="2629" y="25"/>
                    <a:pt x="2629" y="23"/>
                    <a:pt x="2630" y="20"/>
                  </a:cubicBezTo>
                  <a:cubicBezTo>
                    <a:pt x="2631" y="18"/>
                    <a:pt x="2632" y="15"/>
                    <a:pt x="2634" y="13"/>
                  </a:cubicBezTo>
                  <a:cubicBezTo>
                    <a:pt x="2637" y="11"/>
                    <a:pt x="2642" y="11"/>
                    <a:pt x="2642" y="11"/>
                  </a:cubicBezTo>
                  <a:cubicBezTo>
                    <a:pt x="2642" y="11"/>
                    <a:pt x="2639" y="13"/>
                    <a:pt x="2638" y="15"/>
                  </a:cubicBezTo>
                  <a:cubicBezTo>
                    <a:pt x="2637" y="16"/>
                    <a:pt x="2637" y="19"/>
                    <a:pt x="2636" y="23"/>
                  </a:cubicBezTo>
                  <a:cubicBezTo>
                    <a:pt x="2635" y="27"/>
                    <a:pt x="2632" y="28"/>
                    <a:pt x="2630" y="32"/>
                  </a:cubicBezTo>
                  <a:cubicBezTo>
                    <a:pt x="2627" y="36"/>
                    <a:pt x="2628" y="47"/>
                    <a:pt x="2628" y="47"/>
                  </a:cubicBezTo>
                  <a:cubicBezTo>
                    <a:pt x="2628" y="47"/>
                    <a:pt x="2628" y="39"/>
                    <a:pt x="2626" y="36"/>
                  </a:cubicBezTo>
                  <a:cubicBezTo>
                    <a:pt x="2625" y="32"/>
                    <a:pt x="2624" y="32"/>
                    <a:pt x="2624" y="28"/>
                  </a:cubicBezTo>
                  <a:cubicBezTo>
                    <a:pt x="2624" y="24"/>
                    <a:pt x="2625" y="20"/>
                    <a:pt x="2626" y="17"/>
                  </a:cubicBezTo>
                  <a:cubicBezTo>
                    <a:pt x="2627" y="14"/>
                    <a:pt x="2627" y="14"/>
                    <a:pt x="2627" y="12"/>
                  </a:cubicBezTo>
                  <a:cubicBezTo>
                    <a:pt x="2626" y="10"/>
                    <a:pt x="2625" y="9"/>
                    <a:pt x="2624" y="7"/>
                  </a:cubicBezTo>
                  <a:cubicBezTo>
                    <a:pt x="2624" y="6"/>
                    <a:pt x="2623" y="3"/>
                    <a:pt x="2623" y="3"/>
                  </a:cubicBezTo>
                  <a:cubicBezTo>
                    <a:pt x="2623" y="3"/>
                    <a:pt x="2622" y="6"/>
                    <a:pt x="2621" y="7"/>
                  </a:cubicBezTo>
                  <a:cubicBezTo>
                    <a:pt x="2620" y="9"/>
                    <a:pt x="2619" y="10"/>
                    <a:pt x="2619" y="12"/>
                  </a:cubicBezTo>
                  <a:cubicBezTo>
                    <a:pt x="2618" y="14"/>
                    <a:pt x="2619" y="14"/>
                    <a:pt x="2620" y="17"/>
                  </a:cubicBezTo>
                  <a:cubicBezTo>
                    <a:pt x="2620" y="20"/>
                    <a:pt x="2622" y="24"/>
                    <a:pt x="2622" y="28"/>
                  </a:cubicBezTo>
                  <a:cubicBezTo>
                    <a:pt x="2622" y="32"/>
                    <a:pt x="2621" y="32"/>
                    <a:pt x="2619" y="36"/>
                  </a:cubicBezTo>
                  <a:cubicBezTo>
                    <a:pt x="2618" y="39"/>
                    <a:pt x="2617" y="47"/>
                    <a:pt x="2617" y="47"/>
                  </a:cubicBezTo>
                  <a:cubicBezTo>
                    <a:pt x="2617" y="47"/>
                    <a:pt x="2618" y="36"/>
                    <a:pt x="2616" y="32"/>
                  </a:cubicBezTo>
                  <a:cubicBezTo>
                    <a:pt x="2614" y="28"/>
                    <a:pt x="2611" y="27"/>
                    <a:pt x="2610" y="23"/>
                  </a:cubicBezTo>
                  <a:cubicBezTo>
                    <a:pt x="2609" y="19"/>
                    <a:pt x="2609" y="16"/>
                    <a:pt x="2607" y="15"/>
                  </a:cubicBezTo>
                  <a:cubicBezTo>
                    <a:pt x="2606" y="13"/>
                    <a:pt x="2604" y="11"/>
                    <a:pt x="2604" y="11"/>
                  </a:cubicBezTo>
                  <a:cubicBezTo>
                    <a:pt x="2604" y="11"/>
                    <a:pt x="2609" y="11"/>
                    <a:pt x="2611" y="13"/>
                  </a:cubicBezTo>
                  <a:cubicBezTo>
                    <a:pt x="2613" y="15"/>
                    <a:pt x="2615" y="18"/>
                    <a:pt x="2616" y="20"/>
                  </a:cubicBezTo>
                  <a:cubicBezTo>
                    <a:pt x="2616" y="23"/>
                    <a:pt x="2617" y="25"/>
                    <a:pt x="2618" y="26"/>
                  </a:cubicBezTo>
                  <a:cubicBezTo>
                    <a:pt x="2619" y="27"/>
                    <a:pt x="2620" y="28"/>
                    <a:pt x="2620" y="28"/>
                  </a:cubicBezTo>
                  <a:cubicBezTo>
                    <a:pt x="2620" y="28"/>
                    <a:pt x="2621" y="24"/>
                    <a:pt x="2619" y="22"/>
                  </a:cubicBezTo>
                  <a:cubicBezTo>
                    <a:pt x="2617" y="19"/>
                    <a:pt x="2615" y="16"/>
                    <a:pt x="2615" y="12"/>
                  </a:cubicBezTo>
                  <a:cubicBezTo>
                    <a:pt x="2614" y="9"/>
                    <a:pt x="2616" y="6"/>
                    <a:pt x="2618" y="4"/>
                  </a:cubicBezTo>
                  <a:close/>
                  <a:moveTo>
                    <a:pt x="2793" y="96"/>
                  </a:moveTo>
                  <a:cubicBezTo>
                    <a:pt x="2793" y="117"/>
                    <a:pt x="2773" y="132"/>
                    <a:pt x="2769" y="134"/>
                  </a:cubicBezTo>
                  <a:cubicBezTo>
                    <a:pt x="2765" y="137"/>
                    <a:pt x="2767" y="136"/>
                    <a:pt x="2767" y="138"/>
                  </a:cubicBezTo>
                  <a:cubicBezTo>
                    <a:pt x="2767" y="141"/>
                    <a:pt x="2761" y="145"/>
                    <a:pt x="2758" y="144"/>
                  </a:cubicBezTo>
                  <a:cubicBezTo>
                    <a:pt x="2754" y="142"/>
                    <a:pt x="2759" y="142"/>
                    <a:pt x="2762" y="138"/>
                  </a:cubicBezTo>
                  <a:cubicBezTo>
                    <a:pt x="2762" y="137"/>
                    <a:pt x="2761" y="139"/>
                    <a:pt x="2751" y="139"/>
                  </a:cubicBezTo>
                  <a:cubicBezTo>
                    <a:pt x="2741" y="139"/>
                    <a:pt x="2738" y="126"/>
                    <a:pt x="2737" y="127"/>
                  </a:cubicBezTo>
                  <a:cubicBezTo>
                    <a:pt x="2736" y="129"/>
                    <a:pt x="2732" y="128"/>
                    <a:pt x="2731" y="127"/>
                  </a:cubicBezTo>
                  <a:cubicBezTo>
                    <a:pt x="2731" y="126"/>
                    <a:pt x="2731" y="123"/>
                    <a:pt x="2734" y="122"/>
                  </a:cubicBezTo>
                  <a:cubicBezTo>
                    <a:pt x="2736" y="122"/>
                    <a:pt x="2737" y="123"/>
                    <a:pt x="2738" y="122"/>
                  </a:cubicBezTo>
                  <a:cubicBezTo>
                    <a:pt x="2739" y="113"/>
                    <a:pt x="2748" y="116"/>
                    <a:pt x="2748" y="119"/>
                  </a:cubicBezTo>
                  <a:cubicBezTo>
                    <a:pt x="2749" y="122"/>
                    <a:pt x="2745" y="124"/>
                    <a:pt x="2743" y="124"/>
                  </a:cubicBezTo>
                  <a:cubicBezTo>
                    <a:pt x="2742" y="124"/>
                    <a:pt x="2740" y="123"/>
                    <a:pt x="2740" y="126"/>
                  </a:cubicBezTo>
                  <a:cubicBezTo>
                    <a:pt x="2741" y="129"/>
                    <a:pt x="2746" y="136"/>
                    <a:pt x="2754" y="136"/>
                  </a:cubicBezTo>
                  <a:cubicBezTo>
                    <a:pt x="2761" y="136"/>
                    <a:pt x="2766" y="136"/>
                    <a:pt x="2779" y="122"/>
                  </a:cubicBezTo>
                  <a:cubicBezTo>
                    <a:pt x="2791" y="108"/>
                    <a:pt x="2790" y="92"/>
                    <a:pt x="2787" y="90"/>
                  </a:cubicBezTo>
                  <a:cubicBezTo>
                    <a:pt x="2786" y="88"/>
                    <a:pt x="2784" y="85"/>
                    <a:pt x="2787" y="85"/>
                  </a:cubicBezTo>
                  <a:cubicBezTo>
                    <a:pt x="2790" y="85"/>
                    <a:pt x="2793" y="89"/>
                    <a:pt x="2793" y="96"/>
                  </a:cubicBezTo>
                  <a:close/>
                  <a:moveTo>
                    <a:pt x="2772" y="116"/>
                  </a:moveTo>
                  <a:cubicBezTo>
                    <a:pt x="2772" y="124"/>
                    <a:pt x="2770" y="127"/>
                    <a:pt x="2766" y="130"/>
                  </a:cubicBezTo>
                  <a:cubicBezTo>
                    <a:pt x="2762" y="133"/>
                    <a:pt x="2768" y="126"/>
                    <a:pt x="2768" y="119"/>
                  </a:cubicBezTo>
                  <a:cubicBezTo>
                    <a:pt x="2768" y="115"/>
                    <a:pt x="2764" y="111"/>
                    <a:pt x="2763" y="111"/>
                  </a:cubicBezTo>
                  <a:cubicBezTo>
                    <a:pt x="2763" y="111"/>
                    <a:pt x="2768" y="121"/>
                    <a:pt x="2763" y="128"/>
                  </a:cubicBezTo>
                  <a:cubicBezTo>
                    <a:pt x="2758" y="135"/>
                    <a:pt x="2756" y="133"/>
                    <a:pt x="2756" y="133"/>
                  </a:cubicBezTo>
                  <a:cubicBezTo>
                    <a:pt x="2756" y="133"/>
                    <a:pt x="2760" y="133"/>
                    <a:pt x="2761" y="128"/>
                  </a:cubicBezTo>
                  <a:cubicBezTo>
                    <a:pt x="2761" y="123"/>
                    <a:pt x="2759" y="121"/>
                    <a:pt x="2756" y="119"/>
                  </a:cubicBezTo>
                  <a:cubicBezTo>
                    <a:pt x="2752" y="117"/>
                    <a:pt x="2750" y="116"/>
                    <a:pt x="2751" y="115"/>
                  </a:cubicBezTo>
                  <a:cubicBezTo>
                    <a:pt x="2754" y="113"/>
                    <a:pt x="2760" y="116"/>
                    <a:pt x="2762" y="123"/>
                  </a:cubicBezTo>
                  <a:cubicBezTo>
                    <a:pt x="2762" y="123"/>
                    <a:pt x="2764" y="113"/>
                    <a:pt x="2759" y="110"/>
                  </a:cubicBezTo>
                  <a:cubicBezTo>
                    <a:pt x="2755" y="107"/>
                    <a:pt x="2752" y="103"/>
                    <a:pt x="2752" y="102"/>
                  </a:cubicBezTo>
                  <a:cubicBezTo>
                    <a:pt x="2755" y="101"/>
                    <a:pt x="2763" y="106"/>
                    <a:pt x="2765" y="110"/>
                  </a:cubicBezTo>
                  <a:cubicBezTo>
                    <a:pt x="2764" y="108"/>
                    <a:pt x="2762" y="103"/>
                    <a:pt x="2763" y="103"/>
                  </a:cubicBezTo>
                  <a:cubicBezTo>
                    <a:pt x="2766" y="103"/>
                    <a:pt x="2772" y="107"/>
                    <a:pt x="2772" y="116"/>
                  </a:cubicBezTo>
                  <a:close/>
                  <a:moveTo>
                    <a:pt x="2783" y="88"/>
                  </a:moveTo>
                  <a:cubicBezTo>
                    <a:pt x="2784" y="92"/>
                    <a:pt x="2785" y="100"/>
                    <a:pt x="2783" y="106"/>
                  </a:cubicBezTo>
                  <a:cubicBezTo>
                    <a:pt x="2781" y="113"/>
                    <a:pt x="2781" y="114"/>
                    <a:pt x="2781" y="107"/>
                  </a:cubicBezTo>
                  <a:cubicBezTo>
                    <a:pt x="2782" y="100"/>
                    <a:pt x="2782" y="99"/>
                    <a:pt x="2780" y="94"/>
                  </a:cubicBezTo>
                  <a:cubicBezTo>
                    <a:pt x="2777" y="89"/>
                    <a:pt x="2774" y="86"/>
                    <a:pt x="2774" y="86"/>
                  </a:cubicBezTo>
                  <a:cubicBezTo>
                    <a:pt x="2774" y="86"/>
                    <a:pt x="2776" y="89"/>
                    <a:pt x="2777" y="95"/>
                  </a:cubicBezTo>
                  <a:cubicBezTo>
                    <a:pt x="2778" y="101"/>
                    <a:pt x="2779" y="109"/>
                    <a:pt x="2778" y="113"/>
                  </a:cubicBezTo>
                  <a:cubicBezTo>
                    <a:pt x="2778" y="117"/>
                    <a:pt x="2775" y="122"/>
                    <a:pt x="2775" y="122"/>
                  </a:cubicBezTo>
                  <a:cubicBezTo>
                    <a:pt x="2775" y="122"/>
                    <a:pt x="2780" y="109"/>
                    <a:pt x="2773" y="103"/>
                  </a:cubicBezTo>
                  <a:cubicBezTo>
                    <a:pt x="2767" y="96"/>
                    <a:pt x="2764" y="97"/>
                    <a:pt x="2764" y="97"/>
                  </a:cubicBezTo>
                  <a:cubicBezTo>
                    <a:pt x="2764" y="97"/>
                    <a:pt x="2766" y="95"/>
                    <a:pt x="2768" y="95"/>
                  </a:cubicBezTo>
                  <a:cubicBezTo>
                    <a:pt x="2771" y="95"/>
                    <a:pt x="2773" y="97"/>
                    <a:pt x="2773" y="97"/>
                  </a:cubicBezTo>
                  <a:cubicBezTo>
                    <a:pt x="2773" y="97"/>
                    <a:pt x="2773" y="93"/>
                    <a:pt x="2770" y="91"/>
                  </a:cubicBezTo>
                  <a:cubicBezTo>
                    <a:pt x="2767" y="89"/>
                    <a:pt x="2763" y="87"/>
                    <a:pt x="2762" y="89"/>
                  </a:cubicBezTo>
                  <a:cubicBezTo>
                    <a:pt x="2760" y="90"/>
                    <a:pt x="2760" y="92"/>
                    <a:pt x="2758" y="92"/>
                  </a:cubicBezTo>
                  <a:cubicBezTo>
                    <a:pt x="2754" y="93"/>
                    <a:pt x="2755" y="88"/>
                    <a:pt x="2758" y="86"/>
                  </a:cubicBezTo>
                  <a:cubicBezTo>
                    <a:pt x="2761" y="84"/>
                    <a:pt x="2760" y="85"/>
                    <a:pt x="2762" y="85"/>
                  </a:cubicBezTo>
                  <a:cubicBezTo>
                    <a:pt x="2765" y="85"/>
                    <a:pt x="2767" y="86"/>
                    <a:pt x="2767" y="86"/>
                  </a:cubicBezTo>
                  <a:cubicBezTo>
                    <a:pt x="2767" y="86"/>
                    <a:pt x="2768" y="84"/>
                    <a:pt x="2765" y="80"/>
                  </a:cubicBezTo>
                  <a:cubicBezTo>
                    <a:pt x="2761" y="77"/>
                    <a:pt x="2761" y="78"/>
                    <a:pt x="2760" y="79"/>
                  </a:cubicBezTo>
                  <a:cubicBezTo>
                    <a:pt x="2758" y="80"/>
                    <a:pt x="2756" y="81"/>
                    <a:pt x="2755" y="79"/>
                  </a:cubicBezTo>
                  <a:cubicBezTo>
                    <a:pt x="2754" y="77"/>
                    <a:pt x="2755" y="75"/>
                    <a:pt x="2758" y="74"/>
                  </a:cubicBezTo>
                  <a:cubicBezTo>
                    <a:pt x="2761" y="74"/>
                    <a:pt x="2765" y="77"/>
                    <a:pt x="2765" y="77"/>
                  </a:cubicBezTo>
                  <a:cubicBezTo>
                    <a:pt x="2765" y="77"/>
                    <a:pt x="2763" y="76"/>
                    <a:pt x="2763" y="72"/>
                  </a:cubicBezTo>
                  <a:cubicBezTo>
                    <a:pt x="2763" y="68"/>
                    <a:pt x="2767" y="66"/>
                    <a:pt x="2769" y="66"/>
                  </a:cubicBezTo>
                  <a:cubicBezTo>
                    <a:pt x="2771" y="66"/>
                    <a:pt x="2773" y="67"/>
                    <a:pt x="2773" y="69"/>
                  </a:cubicBezTo>
                  <a:cubicBezTo>
                    <a:pt x="2773" y="71"/>
                    <a:pt x="2772" y="71"/>
                    <a:pt x="2770" y="71"/>
                  </a:cubicBezTo>
                  <a:cubicBezTo>
                    <a:pt x="2769" y="71"/>
                    <a:pt x="2766" y="70"/>
                    <a:pt x="2768" y="73"/>
                  </a:cubicBezTo>
                  <a:cubicBezTo>
                    <a:pt x="2769" y="76"/>
                    <a:pt x="2772" y="78"/>
                    <a:pt x="2773" y="78"/>
                  </a:cubicBezTo>
                  <a:cubicBezTo>
                    <a:pt x="2774" y="79"/>
                    <a:pt x="2772" y="75"/>
                    <a:pt x="2774" y="73"/>
                  </a:cubicBezTo>
                  <a:cubicBezTo>
                    <a:pt x="2776" y="71"/>
                    <a:pt x="2778" y="71"/>
                    <a:pt x="2779" y="72"/>
                  </a:cubicBezTo>
                  <a:cubicBezTo>
                    <a:pt x="2781" y="73"/>
                    <a:pt x="2783" y="77"/>
                    <a:pt x="2779" y="78"/>
                  </a:cubicBezTo>
                  <a:cubicBezTo>
                    <a:pt x="2775" y="78"/>
                    <a:pt x="2775" y="78"/>
                    <a:pt x="2776" y="80"/>
                  </a:cubicBezTo>
                  <a:cubicBezTo>
                    <a:pt x="2777" y="82"/>
                    <a:pt x="2782" y="84"/>
                    <a:pt x="2783" y="88"/>
                  </a:cubicBezTo>
                  <a:close/>
                  <a:moveTo>
                    <a:pt x="2793" y="80"/>
                  </a:moveTo>
                  <a:cubicBezTo>
                    <a:pt x="2794" y="84"/>
                    <a:pt x="2795" y="87"/>
                    <a:pt x="2795" y="89"/>
                  </a:cubicBezTo>
                  <a:cubicBezTo>
                    <a:pt x="2795" y="87"/>
                    <a:pt x="2794" y="84"/>
                    <a:pt x="2792" y="82"/>
                  </a:cubicBezTo>
                  <a:cubicBezTo>
                    <a:pt x="2789" y="78"/>
                    <a:pt x="2789" y="80"/>
                    <a:pt x="2787" y="80"/>
                  </a:cubicBezTo>
                  <a:cubicBezTo>
                    <a:pt x="2786" y="80"/>
                    <a:pt x="2785" y="82"/>
                    <a:pt x="2784" y="82"/>
                  </a:cubicBezTo>
                  <a:cubicBezTo>
                    <a:pt x="2782" y="82"/>
                    <a:pt x="2781" y="80"/>
                    <a:pt x="2782" y="78"/>
                  </a:cubicBezTo>
                  <a:cubicBezTo>
                    <a:pt x="2782" y="77"/>
                    <a:pt x="2784" y="75"/>
                    <a:pt x="2785" y="75"/>
                  </a:cubicBezTo>
                  <a:cubicBezTo>
                    <a:pt x="2787" y="75"/>
                    <a:pt x="2790" y="76"/>
                    <a:pt x="2790" y="76"/>
                  </a:cubicBezTo>
                  <a:cubicBezTo>
                    <a:pt x="2790" y="76"/>
                    <a:pt x="2790" y="73"/>
                    <a:pt x="2789" y="70"/>
                  </a:cubicBezTo>
                  <a:cubicBezTo>
                    <a:pt x="2788" y="68"/>
                    <a:pt x="2786" y="64"/>
                    <a:pt x="2783" y="61"/>
                  </a:cubicBezTo>
                  <a:cubicBezTo>
                    <a:pt x="2781" y="59"/>
                    <a:pt x="2780" y="59"/>
                    <a:pt x="2779" y="59"/>
                  </a:cubicBezTo>
                  <a:cubicBezTo>
                    <a:pt x="2778" y="59"/>
                    <a:pt x="2778" y="62"/>
                    <a:pt x="2778" y="63"/>
                  </a:cubicBezTo>
                  <a:cubicBezTo>
                    <a:pt x="2777" y="63"/>
                    <a:pt x="2775" y="64"/>
                    <a:pt x="2773" y="62"/>
                  </a:cubicBezTo>
                  <a:cubicBezTo>
                    <a:pt x="2771" y="59"/>
                    <a:pt x="2773" y="56"/>
                    <a:pt x="2776" y="55"/>
                  </a:cubicBezTo>
                  <a:cubicBezTo>
                    <a:pt x="2779" y="54"/>
                    <a:pt x="2781" y="55"/>
                    <a:pt x="2783" y="57"/>
                  </a:cubicBezTo>
                  <a:cubicBezTo>
                    <a:pt x="2786" y="60"/>
                    <a:pt x="2790" y="66"/>
                    <a:pt x="2790" y="66"/>
                  </a:cubicBezTo>
                  <a:cubicBezTo>
                    <a:pt x="2790" y="66"/>
                    <a:pt x="2791" y="55"/>
                    <a:pt x="2781" y="50"/>
                  </a:cubicBezTo>
                  <a:cubicBezTo>
                    <a:pt x="2775" y="47"/>
                    <a:pt x="2775" y="46"/>
                    <a:pt x="2772" y="48"/>
                  </a:cubicBezTo>
                  <a:cubicBezTo>
                    <a:pt x="2769" y="51"/>
                    <a:pt x="2765" y="49"/>
                    <a:pt x="2766" y="46"/>
                  </a:cubicBezTo>
                  <a:cubicBezTo>
                    <a:pt x="2766" y="43"/>
                    <a:pt x="2770" y="41"/>
                    <a:pt x="2773" y="42"/>
                  </a:cubicBezTo>
                  <a:cubicBezTo>
                    <a:pt x="2775" y="43"/>
                    <a:pt x="2777" y="43"/>
                    <a:pt x="2779" y="44"/>
                  </a:cubicBezTo>
                  <a:cubicBezTo>
                    <a:pt x="2780" y="45"/>
                    <a:pt x="2776" y="41"/>
                    <a:pt x="2770" y="41"/>
                  </a:cubicBezTo>
                  <a:cubicBezTo>
                    <a:pt x="2764" y="41"/>
                    <a:pt x="2760" y="46"/>
                    <a:pt x="2760" y="47"/>
                  </a:cubicBezTo>
                  <a:cubicBezTo>
                    <a:pt x="2760" y="49"/>
                    <a:pt x="2758" y="54"/>
                    <a:pt x="2760" y="55"/>
                  </a:cubicBezTo>
                  <a:cubicBezTo>
                    <a:pt x="2761" y="56"/>
                    <a:pt x="2762" y="56"/>
                    <a:pt x="2763" y="56"/>
                  </a:cubicBezTo>
                  <a:cubicBezTo>
                    <a:pt x="2763" y="55"/>
                    <a:pt x="2763" y="51"/>
                    <a:pt x="2766" y="51"/>
                  </a:cubicBezTo>
                  <a:cubicBezTo>
                    <a:pt x="2769" y="52"/>
                    <a:pt x="2769" y="57"/>
                    <a:pt x="2768" y="59"/>
                  </a:cubicBezTo>
                  <a:cubicBezTo>
                    <a:pt x="2766" y="61"/>
                    <a:pt x="2763" y="63"/>
                    <a:pt x="2759" y="61"/>
                  </a:cubicBezTo>
                  <a:cubicBezTo>
                    <a:pt x="2754" y="58"/>
                    <a:pt x="2756" y="53"/>
                    <a:pt x="2756" y="53"/>
                  </a:cubicBezTo>
                  <a:cubicBezTo>
                    <a:pt x="2756" y="53"/>
                    <a:pt x="2752" y="57"/>
                    <a:pt x="2748" y="55"/>
                  </a:cubicBezTo>
                  <a:cubicBezTo>
                    <a:pt x="2744" y="52"/>
                    <a:pt x="2748" y="51"/>
                    <a:pt x="2750" y="51"/>
                  </a:cubicBezTo>
                  <a:cubicBezTo>
                    <a:pt x="2752" y="51"/>
                    <a:pt x="2757" y="42"/>
                    <a:pt x="2762" y="40"/>
                  </a:cubicBezTo>
                  <a:cubicBezTo>
                    <a:pt x="2768" y="38"/>
                    <a:pt x="2774" y="39"/>
                    <a:pt x="2774" y="39"/>
                  </a:cubicBezTo>
                  <a:cubicBezTo>
                    <a:pt x="2774" y="39"/>
                    <a:pt x="2768" y="35"/>
                    <a:pt x="2765" y="35"/>
                  </a:cubicBezTo>
                  <a:cubicBezTo>
                    <a:pt x="2763" y="35"/>
                    <a:pt x="2760" y="34"/>
                    <a:pt x="2758" y="36"/>
                  </a:cubicBezTo>
                  <a:cubicBezTo>
                    <a:pt x="2756" y="38"/>
                    <a:pt x="2757" y="37"/>
                    <a:pt x="2758" y="38"/>
                  </a:cubicBezTo>
                  <a:cubicBezTo>
                    <a:pt x="2759" y="38"/>
                    <a:pt x="2758" y="42"/>
                    <a:pt x="2755" y="40"/>
                  </a:cubicBezTo>
                  <a:cubicBezTo>
                    <a:pt x="2751" y="38"/>
                    <a:pt x="2752" y="36"/>
                    <a:pt x="2752" y="35"/>
                  </a:cubicBezTo>
                  <a:cubicBezTo>
                    <a:pt x="2753" y="34"/>
                    <a:pt x="2755" y="32"/>
                    <a:pt x="2758" y="32"/>
                  </a:cubicBezTo>
                  <a:cubicBezTo>
                    <a:pt x="2760" y="32"/>
                    <a:pt x="2765" y="33"/>
                    <a:pt x="2765" y="33"/>
                  </a:cubicBezTo>
                  <a:cubicBezTo>
                    <a:pt x="2765" y="33"/>
                    <a:pt x="2763" y="32"/>
                    <a:pt x="2763" y="30"/>
                  </a:cubicBezTo>
                  <a:cubicBezTo>
                    <a:pt x="2762" y="28"/>
                    <a:pt x="2763" y="27"/>
                    <a:pt x="2763" y="27"/>
                  </a:cubicBezTo>
                  <a:cubicBezTo>
                    <a:pt x="2763" y="27"/>
                    <a:pt x="2763" y="28"/>
                    <a:pt x="2764" y="29"/>
                  </a:cubicBezTo>
                  <a:cubicBezTo>
                    <a:pt x="2765" y="30"/>
                    <a:pt x="2768" y="34"/>
                    <a:pt x="2771" y="35"/>
                  </a:cubicBezTo>
                  <a:cubicBezTo>
                    <a:pt x="2774" y="37"/>
                    <a:pt x="2784" y="44"/>
                    <a:pt x="2788" y="49"/>
                  </a:cubicBezTo>
                  <a:cubicBezTo>
                    <a:pt x="2792" y="55"/>
                    <a:pt x="2794" y="63"/>
                    <a:pt x="2794" y="69"/>
                  </a:cubicBezTo>
                  <a:cubicBezTo>
                    <a:pt x="2794" y="75"/>
                    <a:pt x="2793" y="76"/>
                    <a:pt x="2793" y="80"/>
                  </a:cubicBezTo>
                  <a:close/>
                  <a:moveTo>
                    <a:pt x="2795" y="89"/>
                  </a:moveTo>
                  <a:cubicBezTo>
                    <a:pt x="2795" y="89"/>
                    <a:pt x="2795" y="89"/>
                    <a:pt x="2795" y="89"/>
                  </a:cubicBezTo>
                  <a:cubicBezTo>
                    <a:pt x="2795" y="89"/>
                    <a:pt x="2795" y="89"/>
                    <a:pt x="2795" y="89"/>
                  </a:cubicBezTo>
                  <a:close/>
                  <a:moveTo>
                    <a:pt x="2779" y="37"/>
                  </a:moveTo>
                  <a:cubicBezTo>
                    <a:pt x="2779" y="37"/>
                    <a:pt x="2774" y="25"/>
                    <a:pt x="2767" y="20"/>
                  </a:cubicBezTo>
                  <a:cubicBezTo>
                    <a:pt x="2763" y="18"/>
                    <a:pt x="2759" y="19"/>
                    <a:pt x="2755" y="18"/>
                  </a:cubicBezTo>
                  <a:cubicBezTo>
                    <a:pt x="2750" y="18"/>
                    <a:pt x="2746" y="20"/>
                    <a:pt x="2746" y="20"/>
                  </a:cubicBezTo>
                  <a:cubicBezTo>
                    <a:pt x="2746" y="20"/>
                    <a:pt x="2748" y="22"/>
                    <a:pt x="2751" y="22"/>
                  </a:cubicBezTo>
                  <a:cubicBezTo>
                    <a:pt x="2753" y="22"/>
                    <a:pt x="2759" y="21"/>
                    <a:pt x="2759" y="21"/>
                  </a:cubicBezTo>
                  <a:cubicBezTo>
                    <a:pt x="2759" y="21"/>
                    <a:pt x="2758" y="22"/>
                    <a:pt x="2756" y="23"/>
                  </a:cubicBezTo>
                  <a:cubicBezTo>
                    <a:pt x="2755" y="24"/>
                    <a:pt x="2752" y="25"/>
                    <a:pt x="2750" y="25"/>
                  </a:cubicBezTo>
                  <a:cubicBezTo>
                    <a:pt x="2747" y="25"/>
                    <a:pt x="2744" y="23"/>
                    <a:pt x="2744" y="23"/>
                  </a:cubicBezTo>
                  <a:cubicBezTo>
                    <a:pt x="2744" y="23"/>
                    <a:pt x="2744" y="25"/>
                    <a:pt x="2743" y="26"/>
                  </a:cubicBezTo>
                  <a:cubicBezTo>
                    <a:pt x="2742" y="28"/>
                    <a:pt x="2739" y="28"/>
                    <a:pt x="2739" y="25"/>
                  </a:cubicBezTo>
                  <a:cubicBezTo>
                    <a:pt x="2738" y="21"/>
                    <a:pt x="2740" y="22"/>
                    <a:pt x="2741" y="19"/>
                  </a:cubicBezTo>
                  <a:cubicBezTo>
                    <a:pt x="2743" y="17"/>
                    <a:pt x="2746" y="16"/>
                    <a:pt x="2750" y="15"/>
                  </a:cubicBezTo>
                  <a:cubicBezTo>
                    <a:pt x="2754" y="15"/>
                    <a:pt x="2757" y="16"/>
                    <a:pt x="2757" y="16"/>
                  </a:cubicBezTo>
                  <a:cubicBezTo>
                    <a:pt x="2757" y="16"/>
                    <a:pt x="2752" y="13"/>
                    <a:pt x="2749" y="12"/>
                  </a:cubicBezTo>
                  <a:cubicBezTo>
                    <a:pt x="2747" y="11"/>
                    <a:pt x="2745" y="11"/>
                    <a:pt x="2742" y="11"/>
                  </a:cubicBezTo>
                  <a:cubicBezTo>
                    <a:pt x="2740" y="11"/>
                    <a:pt x="2735" y="13"/>
                    <a:pt x="2732" y="17"/>
                  </a:cubicBezTo>
                  <a:cubicBezTo>
                    <a:pt x="2730" y="20"/>
                    <a:pt x="2732" y="23"/>
                    <a:pt x="2733" y="23"/>
                  </a:cubicBezTo>
                  <a:cubicBezTo>
                    <a:pt x="2734" y="23"/>
                    <a:pt x="2736" y="25"/>
                    <a:pt x="2735" y="27"/>
                  </a:cubicBezTo>
                  <a:cubicBezTo>
                    <a:pt x="2734" y="29"/>
                    <a:pt x="2731" y="30"/>
                    <a:pt x="2728" y="30"/>
                  </a:cubicBezTo>
                  <a:cubicBezTo>
                    <a:pt x="2726" y="30"/>
                    <a:pt x="2723" y="28"/>
                    <a:pt x="2721" y="26"/>
                  </a:cubicBezTo>
                  <a:cubicBezTo>
                    <a:pt x="2719" y="24"/>
                    <a:pt x="2719" y="22"/>
                    <a:pt x="2719" y="21"/>
                  </a:cubicBezTo>
                  <a:cubicBezTo>
                    <a:pt x="2719" y="19"/>
                    <a:pt x="2721" y="17"/>
                    <a:pt x="2721" y="17"/>
                  </a:cubicBezTo>
                  <a:cubicBezTo>
                    <a:pt x="2721" y="17"/>
                    <a:pt x="2719" y="18"/>
                    <a:pt x="2718" y="15"/>
                  </a:cubicBezTo>
                  <a:cubicBezTo>
                    <a:pt x="2717" y="13"/>
                    <a:pt x="2718" y="11"/>
                    <a:pt x="2720" y="8"/>
                  </a:cubicBezTo>
                  <a:cubicBezTo>
                    <a:pt x="2723" y="5"/>
                    <a:pt x="2725" y="8"/>
                    <a:pt x="2724" y="10"/>
                  </a:cubicBezTo>
                  <a:cubicBezTo>
                    <a:pt x="2723" y="11"/>
                    <a:pt x="2724" y="12"/>
                    <a:pt x="2725" y="13"/>
                  </a:cubicBezTo>
                  <a:cubicBezTo>
                    <a:pt x="2727" y="13"/>
                    <a:pt x="2729" y="13"/>
                    <a:pt x="2729" y="13"/>
                  </a:cubicBezTo>
                  <a:cubicBezTo>
                    <a:pt x="2729" y="13"/>
                    <a:pt x="2728" y="14"/>
                    <a:pt x="2727" y="16"/>
                  </a:cubicBezTo>
                  <a:cubicBezTo>
                    <a:pt x="2726" y="18"/>
                    <a:pt x="2726" y="19"/>
                    <a:pt x="2727" y="22"/>
                  </a:cubicBezTo>
                  <a:cubicBezTo>
                    <a:pt x="2727" y="25"/>
                    <a:pt x="2729" y="24"/>
                    <a:pt x="2729" y="21"/>
                  </a:cubicBezTo>
                  <a:cubicBezTo>
                    <a:pt x="2728" y="18"/>
                    <a:pt x="2729" y="16"/>
                    <a:pt x="2732" y="13"/>
                  </a:cubicBezTo>
                  <a:cubicBezTo>
                    <a:pt x="2735" y="11"/>
                    <a:pt x="2742" y="10"/>
                    <a:pt x="2745" y="9"/>
                  </a:cubicBezTo>
                  <a:cubicBezTo>
                    <a:pt x="2748" y="9"/>
                    <a:pt x="2754" y="12"/>
                    <a:pt x="2754" y="12"/>
                  </a:cubicBezTo>
                  <a:cubicBezTo>
                    <a:pt x="2754" y="12"/>
                    <a:pt x="2748" y="8"/>
                    <a:pt x="2743" y="8"/>
                  </a:cubicBezTo>
                  <a:cubicBezTo>
                    <a:pt x="2739" y="8"/>
                    <a:pt x="2736" y="9"/>
                    <a:pt x="2733" y="9"/>
                  </a:cubicBezTo>
                  <a:cubicBezTo>
                    <a:pt x="2731" y="10"/>
                    <a:pt x="2726" y="13"/>
                    <a:pt x="2728" y="11"/>
                  </a:cubicBezTo>
                  <a:cubicBezTo>
                    <a:pt x="2730" y="9"/>
                    <a:pt x="2733" y="6"/>
                    <a:pt x="2743" y="5"/>
                  </a:cubicBezTo>
                  <a:cubicBezTo>
                    <a:pt x="2750" y="5"/>
                    <a:pt x="2759" y="9"/>
                    <a:pt x="2766" y="15"/>
                  </a:cubicBezTo>
                  <a:cubicBezTo>
                    <a:pt x="2776" y="24"/>
                    <a:pt x="2779" y="37"/>
                    <a:pt x="2779" y="37"/>
                  </a:cubicBezTo>
                  <a:close/>
                  <a:moveTo>
                    <a:pt x="2717" y="2"/>
                  </a:moveTo>
                  <a:cubicBezTo>
                    <a:pt x="2724" y="2"/>
                    <a:pt x="2724" y="2"/>
                    <a:pt x="2724" y="2"/>
                  </a:cubicBezTo>
                  <a:cubicBezTo>
                    <a:pt x="2722" y="3"/>
                    <a:pt x="2721" y="3"/>
                    <a:pt x="2720" y="4"/>
                  </a:cubicBezTo>
                  <a:cubicBezTo>
                    <a:pt x="2720" y="4"/>
                    <a:pt x="2717" y="8"/>
                    <a:pt x="2714" y="10"/>
                  </a:cubicBezTo>
                  <a:cubicBezTo>
                    <a:pt x="2712" y="13"/>
                    <a:pt x="2710" y="14"/>
                    <a:pt x="2707" y="15"/>
                  </a:cubicBezTo>
                  <a:cubicBezTo>
                    <a:pt x="2705" y="16"/>
                    <a:pt x="2700" y="17"/>
                    <a:pt x="2700" y="15"/>
                  </a:cubicBezTo>
                  <a:cubicBezTo>
                    <a:pt x="2699" y="13"/>
                    <a:pt x="2701" y="8"/>
                    <a:pt x="2703" y="5"/>
                  </a:cubicBezTo>
                  <a:cubicBezTo>
                    <a:pt x="2704" y="4"/>
                    <a:pt x="2705" y="3"/>
                    <a:pt x="2706" y="2"/>
                  </a:cubicBezTo>
                  <a:cubicBezTo>
                    <a:pt x="2712" y="2"/>
                    <a:pt x="2712" y="2"/>
                    <a:pt x="2712" y="2"/>
                  </a:cubicBezTo>
                  <a:cubicBezTo>
                    <a:pt x="2711" y="3"/>
                    <a:pt x="2710" y="4"/>
                    <a:pt x="2709" y="5"/>
                  </a:cubicBezTo>
                  <a:cubicBezTo>
                    <a:pt x="2704" y="11"/>
                    <a:pt x="2705" y="14"/>
                    <a:pt x="2711" y="8"/>
                  </a:cubicBezTo>
                  <a:cubicBezTo>
                    <a:pt x="2713" y="5"/>
                    <a:pt x="2715" y="4"/>
                    <a:pt x="2717" y="2"/>
                  </a:cubicBezTo>
                  <a:close/>
                  <a:moveTo>
                    <a:pt x="2863" y="127"/>
                  </a:moveTo>
                  <a:cubicBezTo>
                    <a:pt x="2862" y="128"/>
                    <a:pt x="2858" y="129"/>
                    <a:pt x="2857" y="127"/>
                  </a:cubicBezTo>
                  <a:cubicBezTo>
                    <a:pt x="2856" y="126"/>
                    <a:pt x="2854" y="139"/>
                    <a:pt x="2844" y="139"/>
                  </a:cubicBezTo>
                  <a:cubicBezTo>
                    <a:pt x="2834" y="139"/>
                    <a:pt x="2832" y="137"/>
                    <a:pt x="2833" y="138"/>
                  </a:cubicBezTo>
                  <a:cubicBezTo>
                    <a:pt x="2835" y="142"/>
                    <a:pt x="2840" y="142"/>
                    <a:pt x="2837" y="144"/>
                  </a:cubicBezTo>
                  <a:cubicBezTo>
                    <a:pt x="2833" y="145"/>
                    <a:pt x="2828" y="141"/>
                    <a:pt x="2828" y="138"/>
                  </a:cubicBezTo>
                  <a:cubicBezTo>
                    <a:pt x="2828" y="136"/>
                    <a:pt x="2829" y="137"/>
                    <a:pt x="2826" y="134"/>
                  </a:cubicBezTo>
                  <a:cubicBezTo>
                    <a:pt x="2822" y="132"/>
                    <a:pt x="2802" y="117"/>
                    <a:pt x="2802" y="96"/>
                  </a:cubicBezTo>
                  <a:cubicBezTo>
                    <a:pt x="2802" y="89"/>
                    <a:pt x="2804" y="85"/>
                    <a:pt x="2807" y="85"/>
                  </a:cubicBezTo>
                  <a:cubicBezTo>
                    <a:pt x="2811" y="85"/>
                    <a:pt x="2809" y="88"/>
                    <a:pt x="2807" y="90"/>
                  </a:cubicBezTo>
                  <a:cubicBezTo>
                    <a:pt x="2805" y="92"/>
                    <a:pt x="2803" y="108"/>
                    <a:pt x="2816" y="122"/>
                  </a:cubicBezTo>
                  <a:cubicBezTo>
                    <a:pt x="2828" y="136"/>
                    <a:pt x="2833" y="136"/>
                    <a:pt x="2841" y="136"/>
                  </a:cubicBezTo>
                  <a:cubicBezTo>
                    <a:pt x="2848" y="136"/>
                    <a:pt x="2854" y="129"/>
                    <a:pt x="2854" y="126"/>
                  </a:cubicBezTo>
                  <a:cubicBezTo>
                    <a:pt x="2854" y="123"/>
                    <a:pt x="2853" y="124"/>
                    <a:pt x="2852" y="124"/>
                  </a:cubicBezTo>
                  <a:cubicBezTo>
                    <a:pt x="2849" y="124"/>
                    <a:pt x="2846" y="122"/>
                    <a:pt x="2846" y="119"/>
                  </a:cubicBezTo>
                  <a:cubicBezTo>
                    <a:pt x="2847" y="116"/>
                    <a:pt x="2856" y="113"/>
                    <a:pt x="2857" y="122"/>
                  </a:cubicBezTo>
                  <a:cubicBezTo>
                    <a:pt x="2857" y="123"/>
                    <a:pt x="2859" y="122"/>
                    <a:pt x="2861" y="122"/>
                  </a:cubicBezTo>
                  <a:cubicBezTo>
                    <a:pt x="2863" y="123"/>
                    <a:pt x="2864" y="126"/>
                    <a:pt x="2863" y="127"/>
                  </a:cubicBezTo>
                  <a:close/>
                  <a:moveTo>
                    <a:pt x="2843" y="115"/>
                  </a:moveTo>
                  <a:cubicBezTo>
                    <a:pt x="2844" y="116"/>
                    <a:pt x="2843" y="117"/>
                    <a:pt x="2838" y="119"/>
                  </a:cubicBezTo>
                  <a:cubicBezTo>
                    <a:pt x="2835" y="121"/>
                    <a:pt x="2833" y="123"/>
                    <a:pt x="2834" y="128"/>
                  </a:cubicBezTo>
                  <a:cubicBezTo>
                    <a:pt x="2834" y="133"/>
                    <a:pt x="2838" y="133"/>
                    <a:pt x="2838" y="133"/>
                  </a:cubicBezTo>
                  <a:cubicBezTo>
                    <a:pt x="2838" y="133"/>
                    <a:pt x="2836" y="135"/>
                    <a:pt x="2831" y="128"/>
                  </a:cubicBezTo>
                  <a:cubicBezTo>
                    <a:pt x="2826" y="121"/>
                    <a:pt x="2832" y="111"/>
                    <a:pt x="2831" y="111"/>
                  </a:cubicBezTo>
                  <a:cubicBezTo>
                    <a:pt x="2831" y="111"/>
                    <a:pt x="2827" y="115"/>
                    <a:pt x="2827" y="119"/>
                  </a:cubicBezTo>
                  <a:cubicBezTo>
                    <a:pt x="2827" y="126"/>
                    <a:pt x="2832" y="133"/>
                    <a:pt x="2828" y="130"/>
                  </a:cubicBezTo>
                  <a:cubicBezTo>
                    <a:pt x="2824" y="127"/>
                    <a:pt x="2823" y="124"/>
                    <a:pt x="2823" y="116"/>
                  </a:cubicBezTo>
                  <a:cubicBezTo>
                    <a:pt x="2823" y="107"/>
                    <a:pt x="2829" y="103"/>
                    <a:pt x="2831" y="103"/>
                  </a:cubicBezTo>
                  <a:cubicBezTo>
                    <a:pt x="2832" y="103"/>
                    <a:pt x="2830" y="108"/>
                    <a:pt x="2829" y="110"/>
                  </a:cubicBezTo>
                  <a:cubicBezTo>
                    <a:pt x="2831" y="106"/>
                    <a:pt x="2839" y="101"/>
                    <a:pt x="2842" y="102"/>
                  </a:cubicBezTo>
                  <a:cubicBezTo>
                    <a:pt x="2843" y="103"/>
                    <a:pt x="2840" y="107"/>
                    <a:pt x="2836" y="110"/>
                  </a:cubicBezTo>
                  <a:cubicBezTo>
                    <a:pt x="2831" y="113"/>
                    <a:pt x="2832" y="123"/>
                    <a:pt x="2832" y="123"/>
                  </a:cubicBezTo>
                  <a:cubicBezTo>
                    <a:pt x="2835" y="116"/>
                    <a:pt x="2840" y="113"/>
                    <a:pt x="2843" y="115"/>
                  </a:cubicBezTo>
                  <a:close/>
                  <a:moveTo>
                    <a:pt x="2839" y="79"/>
                  </a:moveTo>
                  <a:cubicBezTo>
                    <a:pt x="2838" y="81"/>
                    <a:pt x="2836" y="80"/>
                    <a:pt x="2835" y="79"/>
                  </a:cubicBezTo>
                  <a:cubicBezTo>
                    <a:pt x="2833" y="78"/>
                    <a:pt x="2833" y="77"/>
                    <a:pt x="2830" y="80"/>
                  </a:cubicBezTo>
                  <a:cubicBezTo>
                    <a:pt x="2826" y="84"/>
                    <a:pt x="2827" y="86"/>
                    <a:pt x="2827" y="86"/>
                  </a:cubicBezTo>
                  <a:cubicBezTo>
                    <a:pt x="2827" y="86"/>
                    <a:pt x="2830" y="85"/>
                    <a:pt x="2832" y="85"/>
                  </a:cubicBezTo>
                  <a:cubicBezTo>
                    <a:pt x="2834" y="85"/>
                    <a:pt x="2834" y="84"/>
                    <a:pt x="2837" y="86"/>
                  </a:cubicBezTo>
                  <a:cubicBezTo>
                    <a:pt x="2840" y="88"/>
                    <a:pt x="2840" y="93"/>
                    <a:pt x="2836" y="92"/>
                  </a:cubicBezTo>
                  <a:cubicBezTo>
                    <a:pt x="2834" y="92"/>
                    <a:pt x="2834" y="90"/>
                    <a:pt x="2833" y="89"/>
                  </a:cubicBezTo>
                  <a:cubicBezTo>
                    <a:pt x="2831" y="87"/>
                    <a:pt x="2828" y="89"/>
                    <a:pt x="2824" y="91"/>
                  </a:cubicBezTo>
                  <a:cubicBezTo>
                    <a:pt x="2821" y="93"/>
                    <a:pt x="2821" y="97"/>
                    <a:pt x="2821" y="97"/>
                  </a:cubicBezTo>
                  <a:cubicBezTo>
                    <a:pt x="2821" y="97"/>
                    <a:pt x="2824" y="95"/>
                    <a:pt x="2826" y="95"/>
                  </a:cubicBezTo>
                  <a:cubicBezTo>
                    <a:pt x="2829" y="95"/>
                    <a:pt x="2830" y="97"/>
                    <a:pt x="2830" y="97"/>
                  </a:cubicBezTo>
                  <a:cubicBezTo>
                    <a:pt x="2830" y="97"/>
                    <a:pt x="2828" y="96"/>
                    <a:pt x="2821" y="103"/>
                  </a:cubicBezTo>
                  <a:cubicBezTo>
                    <a:pt x="2815" y="109"/>
                    <a:pt x="2820" y="122"/>
                    <a:pt x="2820" y="122"/>
                  </a:cubicBezTo>
                  <a:cubicBezTo>
                    <a:pt x="2820" y="122"/>
                    <a:pt x="2817" y="117"/>
                    <a:pt x="2816" y="113"/>
                  </a:cubicBezTo>
                  <a:cubicBezTo>
                    <a:pt x="2816" y="109"/>
                    <a:pt x="2817" y="101"/>
                    <a:pt x="2818" y="95"/>
                  </a:cubicBezTo>
                  <a:cubicBezTo>
                    <a:pt x="2819" y="89"/>
                    <a:pt x="2821" y="86"/>
                    <a:pt x="2821" y="86"/>
                  </a:cubicBezTo>
                  <a:cubicBezTo>
                    <a:pt x="2821" y="86"/>
                    <a:pt x="2817" y="89"/>
                    <a:pt x="2815" y="94"/>
                  </a:cubicBezTo>
                  <a:cubicBezTo>
                    <a:pt x="2813" y="99"/>
                    <a:pt x="2812" y="100"/>
                    <a:pt x="2813" y="107"/>
                  </a:cubicBezTo>
                  <a:cubicBezTo>
                    <a:pt x="2814" y="114"/>
                    <a:pt x="2813" y="113"/>
                    <a:pt x="2811" y="106"/>
                  </a:cubicBezTo>
                  <a:cubicBezTo>
                    <a:pt x="2809" y="100"/>
                    <a:pt x="2810" y="92"/>
                    <a:pt x="2811" y="88"/>
                  </a:cubicBezTo>
                  <a:cubicBezTo>
                    <a:pt x="2813" y="84"/>
                    <a:pt x="2817" y="82"/>
                    <a:pt x="2818" y="80"/>
                  </a:cubicBezTo>
                  <a:cubicBezTo>
                    <a:pt x="2819" y="78"/>
                    <a:pt x="2819" y="78"/>
                    <a:pt x="2815" y="78"/>
                  </a:cubicBezTo>
                  <a:cubicBezTo>
                    <a:pt x="2812" y="77"/>
                    <a:pt x="2814" y="73"/>
                    <a:pt x="2815" y="72"/>
                  </a:cubicBezTo>
                  <a:cubicBezTo>
                    <a:pt x="2817" y="71"/>
                    <a:pt x="2818" y="71"/>
                    <a:pt x="2820" y="73"/>
                  </a:cubicBezTo>
                  <a:cubicBezTo>
                    <a:pt x="2823" y="75"/>
                    <a:pt x="2821" y="79"/>
                    <a:pt x="2822" y="78"/>
                  </a:cubicBezTo>
                  <a:cubicBezTo>
                    <a:pt x="2822" y="78"/>
                    <a:pt x="2825" y="76"/>
                    <a:pt x="2827" y="73"/>
                  </a:cubicBezTo>
                  <a:cubicBezTo>
                    <a:pt x="2828" y="70"/>
                    <a:pt x="2825" y="71"/>
                    <a:pt x="2824" y="71"/>
                  </a:cubicBezTo>
                  <a:cubicBezTo>
                    <a:pt x="2823" y="71"/>
                    <a:pt x="2821" y="71"/>
                    <a:pt x="2821" y="69"/>
                  </a:cubicBezTo>
                  <a:cubicBezTo>
                    <a:pt x="2821" y="67"/>
                    <a:pt x="2823" y="66"/>
                    <a:pt x="2825" y="66"/>
                  </a:cubicBezTo>
                  <a:cubicBezTo>
                    <a:pt x="2828" y="66"/>
                    <a:pt x="2831" y="68"/>
                    <a:pt x="2831" y="72"/>
                  </a:cubicBezTo>
                  <a:cubicBezTo>
                    <a:pt x="2831" y="76"/>
                    <a:pt x="2829" y="77"/>
                    <a:pt x="2829" y="77"/>
                  </a:cubicBezTo>
                  <a:cubicBezTo>
                    <a:pt x="2829" y="77"/>
                    <a:pt x="2834" y="74"/>
                    <a:pt x="2836" y="74"/>
                  </a:cubicBezTo>
                  <a:cubicBezTo>
                    <a:pt x="2839" y="75"/>
                    <a:pt x="2841" y="77"/>
                    <a:pt x="2839" y="79"/>
                  </a:cubicBezTo>
                  <a:close/>
                  <a:moveTo>
                    <a:pt x="2799" y="89"/>
                  </a:moveTo>
                  <a:cubicBezTo>
                    <a:pt x="2799" y="89"/>
                    <a:pt x="2799" y="89"/>
                    <a:pt x="2799" y="89"/>
                  </a:cubicBezTo>
                  <a:cubicBezTo>
                    <a:pt x="2799" y="89"/>
                    <a:pt x="2799" y="89"/>
                    <a:pt x="2799" y="89"/>
                  </a:cubicBezTo>
                  <a:close/>
                  <a:moveTo>
                    <a:pt x="2846" y="55"/>
                  </a:moveTo>
                  <a:cubicBezTo>
                    <a:pt x="2842" y="57"/>
                    <a:pt x="2838" y="53"/>
                    <a:pt x="2838" y="53"/>
                  </a:cubicBezTo>
                  <a:cubicBezTo>
                    <a:pt x="2838" y="53"/>
                    <a:pt x="2839" y="58"/>
                    <a:pt x="2835" y="61"/>
                  </a:cubicBezTo>
                  <a:cubicBezTo>
                    <a:pt x="2831" y="63"/>
                    <a:pt x="2828" y="61"/>
                    <a:pt x="2826" y="59"/>
                  </a:cubicBezTo>
                  <a:cubicBezTo>
                    <a:pt x="2824" y="57"/>
                    <a:pt x="2825" y="52"/>
                    <a:pt x="2828" y="51"/>
                  </a:cubicBezTo>
                  <a:cubicBezTo>
                    <a:pt x="2830" y="51"/>
                    <a:pt x="2830" y="55"/>
                    <a:pt x="2831" y="56"/>
                  </a:cubicBezTo>
                  <a:cubicBezTo>
                    <a:pt x="2832" y="56"/>
                    <a:pt x="2833" y="56"/>
                    <a:pt x="2834" y="55"/>
                  </a:cubicBezTo>
                  <a:cubicBezTo>
                    <a:pt x="2835" y="54"/>
                    <a:pt x="2834" y="49"/>
                    <a:pt x="2834" y="47"/>
                  </a:cubicBezTo>
                  <a:cubicBezTo>
                    <a:pt x="2833" y="46"/>
                    <a:pt x="2830" y="41"/>
                    <a:pt x="2824" y="41"/>
                  </a:cubicBezTo>
                  <a:cubicBezTo>
                    <a:pt x="2818" y="41"/>
                    <a:pt x="2814" y="45"/>
                    <a:pt x="2815" y="44"/>
                  </a:cubicBezTo>
                  <a:cubicBezTo>
                    <a:pt x="2816" y="43"/>
                    <a:pt x="2819" y="43"/>
                    <a:pt x="2821" y="42"/>
                  </a:cubicBezTo>
                  <a:cubicBezTo>
                    <a:pt x="2823" y="41"/>
                    <a:pt x="2828" y="43"/>
                    <a:pt x="2828" y="46"/>
                  </a:cubicBezTo>
                  <a:cubicBezTo>
                    <a:pt x="2828" y="49"/>
                    <a:pt x="2824" y="51"/>
                    <a:pt x="2822" y="48"/>
                  </a:cubicBezTo>
                  <a:cubicBezTo>
                    <a:pt x="2819" y="46"/>
                    <a:pt x="2818" y="47"/>
                    <a:pt x="2813" y="50"/>
                  </a:cubicBezTo>
                  <a:cubicBezTo>
                    <a:pt x="2803" y="55"/>
                    <a:pt x="2804" y="66"/>
                    <a:pt x="2804" y="66"/>
                  </a:cubicBezTo>
                  <a:cubicBezTo>
                    <a:pt x="2804" y="66"/>
                    <a:pt x="2808" y="60"/>
                    <a:pt x="2810" y="57"/>
                  </a:cubicBezTo>
                  <a:cubicBezTo>
                    <a:pt x="2813" y="55"/>
                    <a:pt x="2815" y="54"/>
                    <a:pt x="2818" y="55"/>
                  </a:cubicBezTo>
                  <a:cubicBezTo>
                    <a:pt x="2821" y="56"/>
                    <a:pt x="2823" y="59"/>
                    <a:pt x="2821" y="62"/>
                  </a:cubicBezTo>
                  <a:cubicBezTo>
                    <a:pt x="2819" y="64"/>
                    <a:pt x="2816" y="63"/>
                    <a:pt x="2816" y="63"/>
                  </a:cubicBezTo>
                  <a:cubicBezTo>
                    <a:pt x="2815" y="62"/>
                    <a:pt x="2816" y="59"/>
                    <a:pt x="2815" y="59"/>
                  </a:cubicBezTo>
                  <a:cubicBezTo>
                    <a:pt x="2814" y="59"/>
                    <a:pt x="2813" y="59"/>
                    <a:pt x="2810" y="61"/>
                  </a:cubicBezTo>
                  <a:cubicBezTo>
                    <a:pt x="2807" y="64"/>
                    <a:pt x="2806" y="68"/>
                    <a:pt x="2805" y="70"/>
                  </a:cubicBezTo>
                  <a:cubicBezTo>
                    <a:pt x="2803" y="73"/>
                    <a:pt x="2804" y="76"/>
                    <a:pt x="2804" y="76"/>
                  </a:cubicBezTo>
                  <a:cubicBezTo>
                    <a:pt x="2804" y="76"/>
                    <a:pt x="2807" y="75"/>
                    <a:pt x="2808" y="75"/>
                  </a:cubicBezTo>
                  <a:cubicBezTo>
                    <a:pt x="2810" y="75"/>
                    <a:pt x="2811" y="77"/>
                    <a:pt x="2812" y="78"/>
                  </a:cubicBezTo>
                  <a:cubicBezTo>
                    <a:pt x="2813" y="80"/>
                    <a:pt x="2811" y="82"/>
                    <a:pt x="2810" y="82"/>
                  </a:cubicBezTo>
                  <a:cubicBezTo>
                    <a:pt x="2809" y="82"/>
                    <a:pt x="2808" y="80"/>
                    <a:pt x="2806" y="80"/>
                  </a:cubicBezTo>
                  <a:cubicBezTo>
                    <a:pt x="2805" y="80"/>
                    <a:pt x="2805" y="78"/>
                    <a:pt x="2802" y="82"/>
                  </a:cubicBezTo>
                  <a:cubicBezTo>
                    <a:pt x="2800" y="84"/>
                    <a:pt x="2799" y="87"/>
                    <a:pt x="2799" y="89"/>
                  </a:cubicBezTo>
                  <a:cubicBezTo>
                    <a:pt x="2799" y="87"/>
                    <a:pt x="2800" y="84"/>
                    <a:pt x="2801" y="80"/>
                  </a:cubicBezTo>
                  <a:cubicBezTo>
                    <a:pt x="2801" y="76"/>
                    <a:pt x="2800" y="75"/>
                    <a:pt x="2800" y="69"/>
                  </a:cubicBezTo>
                  <a:cubicBezTo>
                    <a:pt x="2799" y="63"/>
                    <a:pt x="2802" y="55"/>
                    <a:pt x="2806" y="49"/>
                  </a:cubicBezTo>
                  <a:cubicBezTo>
                    <a:pt x="2810" y="44"/>
                    <a:pt x="2819" y="37"/>
                    <a:pt x="2823" y="35"/>
                  </a:cubicBezTo>
                  <a:cubicBezTo>
                    <a:pt x="2826" y="34"/>
                    <a:pt x="2829" y="30"/>
                    <a:pt x="2830" y="29"/>
                  </a:cubicBezTo>
                  <a:cubicBezTo>
                    <a:pt x="2831" y="28"/>
                    <a:pt x="2831" y="27"/>
                    <a:pt x="2831" y="27"/>
                  </a:cubicBezTo>
                  <a:cubicBezTo>
                    <a:pt x="2831" y="27"/>
                    <a:pt x="2832" y="28"/>
                    <a:pt x="2831" y="30"/>
                  </a:cubicBezTo>
                  <a:cubicBezTo>
                    <a:pt x="2831" y="32"/>
                    <a:pt x="2829" y="33"/>
                    <a:pt x="2829" y="33"/>
                  </a:cubicBezTo>
                  <a:cubicBezTo>
                    <a:pt x="2829" y="33"/>
                    <a:pt x="2833" y="32"/>
                    <a:pt x="2836" y="32"/>
                  </a:cubicBezTo>
                  <a:cubicBezTo>
                    <a:pt x="2838" y="32"/>
                    <a:pt x="2840" y="34"/>
                    <a:pt x="2841" y="35"/>
                  </a:cubicBezTo>
                  <a:cubicBezTo>
                    <a:pt x="2842" y="36"/>
                    <a:pt x="2843" y="38"/>
                    <a:pt x="2839" y="40"/>
                  </a:cubicBezTo>
                  <a:cubicBezTo>
                    <a:pt x="2836" y="42"/>
                    <a:pt x="2835" y="38"/>
                    <a:pt x="2836" y="38"/>
                  </a:cubicBezTo>
                  <a:cubicBezTo>
                    <a:pt x="2837" y="37"/>
                    <a:pt x="2838" y="38"/>
                    <a:pt x="2836" y="36"/>
                  </a:cubicBezTo>
                  <a:cubicBezTo>
                    <a:pt x="2834" y="34"/>
                    <a:pt x="2831" y="35"/>
                    <a:pt x="2829" y="35"/>
                  </a:cubicBezTo>
                  <a:cubicBezTo>
                    <a:pt x="2826" y="35"/>
                    <a:pt x="2820" y="39"/>
                    <a:pt x="2820" y="39"/>
                  </a:cubicBezTo>
                  <a:cubicBezTo>
                    <a:pt x="2820" y="39"/>
                    <a:pt x="2826" y="38"/>
                    <a:pt x="2831" y="40"/>
                  </a:cubicBezTo>
                  <a:cubicBezTo>
                    <a:pt x="2837" y="42"/>
                    <a:pt x="2842" y="51"/>
                    <a:pt x="2844" y="51"/>
                  </a:cubicBezTo>
                  <a:cubicBezTo>
                    <a:pt x="2846" y="51"/>
                    <a:pt x="2849" y="52"/>
                    <a:pt x="2846" y="55"/>
                  </a:cubicBezTo>
                  <a:close/>
                  <a:moveTo>
                    <a:pt x="2873" y="8"/>
                  </a:moveTo>
                  <a:cubicBezTo>
                    <a:pt x="2876" y="11"/>
                    <a:pt x="2877" y="13"/>
                    <a:pt x="2876" y="15"/>
                  </a:cubicBezTo>
                  <a:cubicBezTo>
                    <a:pt x="2874" y="18"/>
                    <a:pt x="2872" y="17"/>
                    <a:pt x="2872" y="17"/>
                  </a:cubicBezTo>
                  <a:cubicBezTo>
                    <a:pt x="2872" y="17"/>
                    <a:pt x="2875" y="19"/>
                    <a:pt x="2875" y="21"/>
                  </a:cubicBezTo>
                  <a:cubicBezTo>
                    <a:pt x="2874" y="22"/>
                    <a:pt x="2874" y="24"/>
                    <a:pt x="2872" y="26"/>
                  </a:cubicBezTo>
                  <a:cubicBezTo>
                    <a:pt x="2870" y="28"/>
                    <a:pt x="2868" y="30"/>
                    <a:pt x="2865" y="30"/>
                  </a:cubicBezTo>
                  <a:cubicBezTo>
                    <a:pt x="2863" y="30"/>
                    <a:pt x="2860" y="29"/>
                    <a:pt x="2859" y="27"/>
                  </a:cubicBezTo>
                  <a:cubicBezTo>
                    <a:pt x="2858" y="25"/>
                    <a:pt x="2860" y="23"/>
                    <a:pt x="2861" y="23"/>
                  </a:cubicBezTo>
                  <a:cubicBezTo>
                    <a:pt x="2862" y="23"/>
                    <a:pt x="2864" y="20"/>
                    <a:pt x="2862" y="17"/>
                  </a:cubicBezTo>
                  <a:cubicBezTo>
                    <a:pt x="2859" y="13"/>
                    <a:pt x="2854" y="11"/>
                    <a:pt x="2852" y="11"/>
                  </a:cubicBezTo>
                  <a:cubicBezTo>
                    <a:pt x="2849" y="11"/>
                    <a:pt x="2847" y="11"/>
                    <a:pt x="2845" y="12"/>
                  </a:cubicBezTo>
                  <a:cubicBezTo>
                    <a:pt x="2842" y="13"/>
                    <a:pt x="2837" y="16"/>
                    <a:pt x="2837" y="16"/>
                  </a:cubicBezTo>
                  <a:cubicBezTo>
                    <a:pt x="2837" y="16"/>
                    <a:pt x="2840" y="15"/>
                    <a:pt x="2844" y="15"/>
                  </a:cubicBezTo>
                  <a:cubicBezTo>
                    <a:pt x="2848" y="16"/>
                    <a:pt x="2851" y="17"/>
                    <a:pt x="2853" y="19"/>
                  </a:cubicBezTo>
                  <a:cubicBezTo>
                    <a:pt x="2854" y="22"/>
                    <a:pt x="2856" y="21"/>
                    <a:pt x="2855" y="25"/>
                  </a:cubicBezTo>
                  <a:cubicBezTo>
                    <a:pt x="2855" y="28"/>
                    <a:pt x="2852" y="28"/>
                    <a:pt x="2851" y="26"/>
                  </a:cubicBezTo>
                  <a:cubicBezTo>
                    <a:pt x="2850" y="25"/>
                    <a:pt x="2850" y="23"/>
                    <a:pt x="2850" y="23"/>
                  </a:cubicBezTo>
                  <a:cubicBezTo>
                    <a:pt x="2850" y="23"/>
                    <a:pt x="2847" y="25"/>
                    <a:pt x="2844" y="25"/>
                  </a:cubicBezTo>
                  <a:cubicBezTo>
                    <a:pt x="2842" y="25"/>
                    <a:pt x="2839" y="24"/>
                    <a:pt x="2838" y="23"/>
                  </a:cubicBezTo>
                  <a:cubicBezTo>
                    <a:pt x="2836" y="22"/>
                    <a:pt x="2835" y="21"/>
                    <a:pt x="2835" y="21"/>
                  </a:cubicBezTo>
                  <a:cubicBezTo>
                    <a:pt x="2835" y="21"/>
                    <a:pt x="2841" y="22"/>
                    <a:pt x="2843" y="22"/>
                  </a:cubicBezTo>
                  <a:cubicBezTo>
                    <a:pt x="2846" y="22"/>
                    <a:pt x="2848" y="20"/>
                    <a:pt x="2848" y="20"/>
                  </a:cubicBezTo>
                  <a:cubicBezTo>
                    <a:pt x="2848" y="20"/>
                    <a:pt x="2844" y="18"/>
                    <a:pt x="2839" y="18"/>
                  </a:cubicBezTo>
                  <a:cubicBezTo>
                    <a:pt x="2835" y="19"/>
                    <a:pt x="2831" y="18"/>
                    <a:pt x="2827" y="20"/>
                  </a:cubicBezTo>
                  <a:cubicBezTo>
                    <a:pt x="2820" y="25"/>
                    <a:pt x="2815" y="37"/>
                    <a:pt x="2815" y="37"/>
                  </a:cubicBezTo>
                  <a:cubicBezTo>
                    <a:pt x="2815" y="37"/>
                    <a:pt x="2818" y="24"/>
                    <a:pt x="2828" y="15"/>
                  </a:cubicBezTo>
                  <a:cubicBezTo>
                    <a:pt x="2835" y="9"/>
                    <a:pt x="2844" y="5"/>
                    <a:pt x="2851" y="5"/>
                  </a:cubicBezTo>
                  <a:cubicBezTo>
                    <a:pt x="2861" y="6"/>
                    <a:pt x="2864" y="9"/>
                    <a:pt x="2866" y="11"/>
                  </a:cubicBezTo>
                  <a:cubicBezTo>
                    <a:pt x="2868" y="13"/>
                    <a:pt x="2863" y="10"/>
                    <a:pt x="2861" y="9"/>
                  </a:cubicBezTo>
                  <a:cubicBezTo>
                    <a:pt x="2858" y="9"/>
                    <a:pt x="2855" y="8"/>
                    <a:pt x="2851" y="8"/>
                  </a:cubicBezTo>
                  <a:cubicBezTo>
                    <a:pt x="2846" y="8"/>
                    <a:pt x="2840" y="12"/>
                    <a:pt x="2840" y="12"/>
                  </a:cubicBezTo>
                  <a:cubicBezTo>
                    <a:pt x="2840" y="12"/>
                    <a:pt x="2846" y="9"/>
                    <a:pt x="2849" y="9"/>
                  </a:cubicBezTo>
                  <a:cubicBezTo>
                    <a:pt x="2852" y="10"/>
                    <a:pt x="2859" y="11"/>
                    <a:pt x="2862" y="13"/>
                  </a:cubicBezTo>
                  <a:cubicBezTo>
                    <a:pt x="2865" y="16"/>
                    <a:pt x="2866" y="18"/>
                    <a:pt x="2865" y="21"/>
                  </a:cubicBezTo>
                  <a:cubicBezTo>
                    <a:pt x="2864" y="24"/>
                    <a:pt x="2867" y="25"/>
                    <a:pt x="2867" y="22"/>
                  </a:cubicBezTo>
                  <a:cubicBezTo>
                    <a:pt x="2868" y="19"/>
                    <a:pt x="2868" y="18"/>
                    <a:pt x="2867" y="16"/>
                  </a:cubicBezTo>
                  <a:cubicBezTo>
                    <a:pt x="2866" y="14"/>
                    <a:pt x="2865" y="13"/>
                    <a:pt x="2865" y="13"/>
                  </a:cubicBezTo>
                  <a:cubicBezTo>
                    <a:pt x="2865" y="13"/>
                    <a:pt x="2867" y="13"/>
                    <a:pt x="2868" y="13"/>
                  </a:cubicBezTo>
                  <a:cubicBezTo>
                    <a:pt x="2870" y="12"/>
                    <a:pt x="2871" y="11"/>
                    <a:pt x="2870" y="10"/>
                  </a:cubicBezTo>
                  <a:cubicBezTo>
                    <a:pt x="2869" y="8"/>
                    <a:pt x="2871" y="5"/>
                    <a:pt x="2873" y="8"/>
                  </a:cubicBezTo>
                  <a:close/>
                  <a:moveTo>
                    <a:pt x="2891" y="5"/>
                  </a:moveTo>
                  <a:cubicBezTo>
                    <a:pt x="2893" y="8"/>
                    <a:pt x="2895" y="13"/>
                    <a:pt x="2894" y="15"/>
                  </a:cubicBezTo>
                  <a:cubicBezTo>
                    <a:pt x="2894" y="17"/>
                    <a:pt x="2889" y="16"/>
                    <a:pt x="2887" y="15"/>
                  </a:cubicBezTo>
                  <a:cubicBezTo>
                    <a:pt x="2884" y="14"/>
                    <a:pt x="2882" y="13"/>
                    <a:pt x="2880" y="10"/>
                  </a:cubicBezTo>
                  <a:cubicBezTo>
                    <a:pt x="2877" y="8"/>
                    <a:pt x="2874" y="4"/>
                    <a:pt x="2874" y="4"/>
                  </a:cubicBezTo>
                  <a:cubicBezTo>
                    <a:pt x="2873" y="3"/>
                    <a:pt x="2872" y="3"/>
                    <a:pt x="2870" y="2"/>
                  </a:cubicBezTo>
                  <a:cubicBezTo>
                    <a:pt x="2877" y="2"/>
                    <a:pt x="2877" y="2"/>
                    <a:pt x="2877" y="2"/>
                  </a:cubicBezTo>
                  <a:cubicBezTo>
                    <a:pt x="2879" y="4"/>
                    <a:pt x="2881" y="5"/>
                    <a:pt x="2883" y="8"/>
                  </a:cubicBezTo>
                  <a:cubicBezTo>
                    <a:pt x="2889" y="14"/>
                    <a:pt x="2890" y="11"/>
                    <a:pt x="2885" y="5"/>
                  </a:cubicBezTo>
                  <a:cubicBezTo>
                    <a:pt x="2884" y="4"/>
                    <a:pt x="2883" y="3"/>
                    <a:pt x="2882" y="2"/>
                  </a:cubicBezTo>
                  <a:cubicBezTo>
                    <a:pt x="2888" y="2"/>
                    <a:pt x="2888" y="2"/>
                    <a:pt x="2888" y="2"/>
                  </a:cubicBezTo>
                  <a:cubicBezTo>
                    <a:pt x="2889" y="3"/>
                    <a:pt x="2890" y="4"/>
                    <a:pt x="2891" y="5"/>
                  </a:cubicBezTo>
                  <a:close/>
                  <a:moveTo>
                    <a:pt x="2810" y="28"/>
                  </a:moveTo>
                  <a:cubicBezTo>
                    <a:pt x="2813" y="31"/>
                    <a:pt x="2812" y="35"/>
                    <a:pt x="2812" y="35"/>
                  </a:cubicBezTo>
                  <a:cubicBezTo>
                    <a:pt x="2812" y="35"/>
                    <a:pt x="2811" y="32"/>
                    <a:pt x="2810" y="30"/>
                  </a:cubicBezTo>
                  <a:cubicBezTo>
                    <a:pt x="2809" y="30"/>
                    <a:pt x="2805" y="28"/>
                    <a:pt x="2802" y="31"/>
                  </a:cubicBezTo>
                  <a:cubicBezTo>
                    <a:pt x="2799" y="34"/>
                    <a:pt x="2799" y="40"/>
                    <a:pt x="2799" y="40"/>
                  </a:cubicBezTo>
                  <a:cubicBezTo>
                    <a:pt x="2799" y="40"/>
                    <a:pt x="2800" y="39"/>
                    <a:pt x="2801" y="38"/>
                  </a:cubicBezTo>
                  <a:cubicBezTo>
                    <a:pt x="2802" y="37"/>
                    <a:pt x="2803" y="36"/>
                    <a:pt x="2805" y="35"/>
                  </a:cubicBezTo>
                  <a:cubicBezTo>
                    <a:pt x="2807" y="35"/>
                    <a:pt x="2810" y="35"/>
                    <a:pt x="2807" y="37"/>
                  </a:cubicBezTo>
                  <a:cubicBezTo>
                    <a:pt x="2805" y="37"/>
                    <a:pt x="2803" y="38"/>
                    <a:pt x="2801" y="40"/>
                  </a:cubicBezTo>
                  <a:cubicBezTo>
                    <a:pt x="2798" y="44"/>
                    <a:pt x="2798" y="48"/>
                    <a:pt x="2798" y="48"/>
                  </a:cubicBezTo>
                  <a:cubicBezTo>
                    <a:pt x="2798" y="48"/>
                    <a:pt x="2799" y="48"/>
                    <a:pt x="2800" y="46"/>
                  </a:cubicBezTo>
                  <a:cubicBezTo>
                    <a:pt x="2801" y="46"/>
                    <a:pt x="2806" y="45"/>
                    <a:pt x="2802" y="48"/>
                  </a:cubicBezTo>
                  <a:cubicBezTo>
                    <a:pt x="2799" y="50"/>
                    <a:pt x="2797" y="56"/>
                    <a:pt x="2797" y="56"/>
                  </a:cubicBezTo>
                  <a:cubicBezTo>
                    <a:pt x="2797" y="56"/>
                    <a:pt x="2795" y="50"/>
                    <a:pt x="2792" y="48"/>
                  </a:cubicBezTo>
                  <a:cubicBezTo>
                    <a:pt x="2788" y="45"/>
                    <a:pt x="2793" y="46"/>
                    <a:pt x="2794" y="46"/>
                  </a:cubicBezTo>
                  <a:cubicBezTo>
                    <a:pt x="2795" y="48"/>
                    <a:pt x="2795" y="48"/>
                    <a:pt x="2795" y="48"/>
                  </a:cubicBezTo>
                  <a:cubicBezTo>
                    <a:pt x="2795" y="48"/>
                    <a:pt x="2796" y="44"/>
                    <a:pt x="2793" y="40"/>
                  </a:cubicBezTo>
                  <a:cubicBezTo>
                    <a:pt x="2791" y="38"/>
                    <a:pt x="2789" y="37"/>
                    <a:pt x="2787" y="37"/>
                  </a:cubicBezTo>
                  <a:cubicBezTo>
                    <a:pt x="2783" y="36"/>
                    <a:pt x="2787" y="35"/>
                    <a:pt x="2789" y="35"/>
                  </a:cubicBezTo>
                  <a:cubicBezTo>
                    <a:pt x="2791" y="36"/>
                    <a:pt x="2792" y="37"/>
                    <a:pt x="2793" y="38"/>
                  </a:cubicBezTo>
                  <a:cubicBezTo>
                    <a:pt x="2794" y="39"/>
                    <a:pt x="2795" y="40"/>
                    <a:pt x="2795" y="40"/>
                  </a:cubicBezTo>
                  <a:cubicBezTo>
                    <a:pt x="2795" y="40"/>
                    <a:pt x="2795" y="34"/>
                    <a:pt x="2792" y="31"/>
                  </a:cubicBezTo>
                  <a:cubicBezTo>
                    <a:pt x="2788" y="28"/>
                    <a:pt x="2785" y="30"/>
                    <a:pt x="2784" y="30"/>
                  </a:cubicBezTo>
                  <a:cubicBezTo>
                    <a:pt x="2783" y="32"/>
                    <a:pt x="2782" y="35"/>
                    <a:pt x="2782" y="35"/>
                  </a:cubicBezTo>
                  <a:cubicBezTo>
                    <a:pt x="2782" y="35"/>
                    <a:pt x="2781" y="31"/>
                    <a:pt x="2783" y="28"/>
                  </a:cubicBezTo>
                  <a:cubicBezTo>
                    <a:pt x="2785" y="26"/>
                    <a:pt x="2791" y="27"/>
                    <a:pt x="2796" y="35"/>
                  </a:cubicBezTo>
                  <a:cubicBezTo>
                    <a:pt x="2796" y="35"/>
                    <a:pt x="2795" y="32"/>
                    <a:pt x="2796" y="30"/>
                  </a:cubicBezTo>
                  <a:cubicBezTo>
                    <a:pt x="2797" y="28"/>
                    <a:pt x="2797" y="27"/>
                    <a:pt x="2797" y="27"/>
                  </a:cubicBezTo>
                  <a:cubicBezTo>
                    <a:pt x="2797" y="27"/>
                    <a:pt x="2797" y="28"/>
                    <a:pt x="2798" y="30"/>
                  </a:cubicBezTo>
                  <a:cubicBezTo>
                    <a:pt x="2799" y="31"/>
                    <a:pt x="2798" y="35"/>
                    <a:pt x="2798" y="35"/>
                  </a:cubicBezTo>
                  <a:cubicBezTo>
                    <a:pt x="2802" y="27"/>
                    <a:pt x="2808" y="26"/>
                    <a:pt x="2810" y="28"/>
                  </a:cubicBezTo>
                  <a:close/>
                  <a:moveTo>
                    <a:pt x="2812" y="16"/>
                  </a:moveTo>
                  <a:cubicBezTo>
                    <a:pt x="2812" y="16"/>
                    <a:pt x="2810" y="17"/>
                    <a:pt x="2809" y="18"/>
                  </a:cubicBezTo>
                  <a:cubicBezTo>
                    <a:pt x="2808" y="20"/>
                    <a:pt x="2807" y="23"/>
                    <a:pt x="2805" y="24"/>
                  </a:cubicBezTo>
                  <a:cubicBezTo>
                    <a:pt x="2803" y="25"/>
                    <a:pt x="2800" y="26"/>
                    <a:pt x="2800" y="25"/>
                  </a:cubicBezTo>
                  <a:cubicBezTo>
                    <a:pt x="2799" y="23"/>
                    <a:pt x="2799" y="21"/>
                    <a:pt x="2799" y="18"/>
                  </a:cubicBezTo>
                  <a:cubicBezTo>
                    <a:pt x="2799" y="16"/>
                    <a:pt x="2797" y="14"/>
                    <a:pt x="2797" y="14"/>
                  </a:cubicBezTo>
                  <a:cubicBezTo>
                    <a:pt x="2797" y="14"/>
                    <a:pt x="2796" y="16"/>
                    <a:pt x="2796" y="18"/>
                  </a:cubicBezTo>
                  <a:cubicBezTo>
                    <a:pt x="2796" y="21"/>
                    <a:pt x="2796" y="23"/>
                    <a:pt x="2795" y="25"/>
                  </a:cubicBezTo>
                  <a:cubicBezTo>
                    <a:pt x="2794" y="26"/>
                    <a:pt x="2792" y="25"/>
                    <a:pt x="2790" y="24"/>
                  </a:cubicBezTo>
                  <a:cubicBezTo>
                    <a:pt x="2788" y="23"/>
                    <a:pt x="2786" y="20"/>
                    <a:pt x="2785" y="18"/>
                  </a:cubicBezTo>
                  <a:cubicBezTo>
                    <a:pt x="2784" y="17"/>
                    <a:pt x="2783" y="16"/>
                    <a:pt x="2783" y="16"/>
                  </a:cubicBezTo>
                  <a:cubicBezTo>
                    <a:pt x="2783" y="16"/>
                    <a:pt x="2785" y="17"/>
                    <a:pt x="2786" y="16"/>
                  </a:cubicBezTo>
                  <a:cubicBezTo>
                    <a:pt x="2787" y="16"/>
                    <a:pt x="2788" y="16"/>
                    <a:pt x="2789" y="17"/>
                  </a:cubicBezTo>
                  <a:cubicBezTo>
                    <a:pt x="2791" y="18"/>
                    <a:pt x="2792" y="23"/>
                    <a:pt x="2793" y="22"/>
                  </a:cubicBezTo>
                  <a:cubicBezTo>
                    <a:pt x="2794" y="22"/>
                    <a:pt x="2794" y="21"/>
                    <a:pt x="2794" y="17"/>
                  </a:cubicBezTo>
                  <a:cubicBezTo>
                    <a:pt x="2793" y="12"/>
                    <a:pt x="2797" y="10"/>
                    <a:pt x="2797" y="7"/>
                  </a:cubicBezTo>
                  <a:cubicBezTo>
                    <a:pt x="2797" y="10"/>
                    <a:pt x="2801" y="12"/>
                    <a:pt x="2801" y="17"/>
                  </a:cubicBezTo>
                  <a:cubicBezTo>
                    <a:pt x="2801" y="21"/>
                    <a:pt x="2801" y="22"/>
                    <a:pt x="2802" y="22"/>
                  </a:cubicBezTo>
                  <a:cubicBezTo>
                    <a:pt x="2802" y="23"/>
                    <a:pt x="2804" y="18"/>
                    <a:pt x="2805" y="17"/>
                  </a:cubicBezTo>
                  <a:cubicBezTo>
                    <a:pt x="2807" y="16"/>
                    <a:pt x="2808" y="16"/>
                    <a:pt x="2809" y="16"/>
                  </a:cubicBezTo>
                  <a:cubicBezTo>
                    <a:pt x="2810" y="17"/>
                    <a:pt x="2812" y="16"/>
                    <a:pt x="2812" y="16"/>
                  </a:cubicBezTo>
                  <a:close/>
                  <a:moveTo>
                    <a:pt x="2780" y="5"/>
                  </a:moveTo>
                  <a:cubicBezTo>
                    <a:pt x="2779" y="6"/>
                    <a:pt x="2779" y="9"/>
                    <a:pt x="2779" y="10"/>
                  </a:cubicBezTo>
                  <a:cubicBezTo>
                    <a:pt x="2779" y="13"/>
                    <a:pt x="2782" y="14"/>
                    <a:pt x="2782" y="14"/>
                  </a:cubicBezTo>
                  <a:cubicBezTo>
                    <a:pt x="2782" y="14"/>
                    <a:pt x="2780" y="15"/>
                    <a:pt x="2778" y="14"/>
                  </a:cubicBezTo>
                  <a:cubicBezTo>
                    <a:pt x="2776" y="13"/>
                    <a:pt x="2776" y="13"/>
                    <a:pt x="2776" y="11"/>
                  </a:cubicBezTo>
                  <a:cubicBezTo>
                    <a:pt x="2775" y="9"/>
                    <a:pt x="2776" y="7"/>
                    <a:pt x="2776" y="7"/>
                  </a:cubicBezTo>
                  <a:cubicBezTo>
                    <a:pt x="2776" y="7"/>
                    <a:pt x="2775" y="9"/>
                    <a:pt x="2773" y="9"/>
                  </a:cubicBezTo>
                  <a:cubicBezTo>
                    <a:pt x="2771" y="10"/>
                    <a:pt x="2769" y="9"/>
                    <a:pt x="2768" y="8"/>
                  </a:cubicBezTo>
                  <a:cubicBezTo>
                    <a:pt x="2767" y="7"/>
                    <a:pt x="2765" y="5"/>
                    <a:pt x="2765" y="3"/>
                  </a:cubicBezTo>
                  <a:cubicBezTo>
                    <a:pt x="2765" y="3"/>
                    <a:pt x="2765" y="3"/>
                    <a:pt x="2765" y="2"/>
                  </a:cubicBezTo>
                  <a:cubicBezTo>
                    <a:pt x="2766" y="2"/>
                    <a:pt x="2766" y="2"/>
                    <a:pt x="2766" y="2"/>
                  </a:cubicBezTo>
                  <a:cubicBezTo>
                    <a:pt x="2767" y="3"/>
                    <a:pt x="2767" y="3"/>
                    <a:pt x="2767" y="3"/>
                  </a:cubicBezTo>
                  <a:cubicBezTo>
                    <a:pt x="2769" y="5"/>
                    <a:pt x="2770" y="6"/>
                    <a:pt x="2771" y="6"/>
                  </a:cubicBezTo>
                  <a:cubicBezTo>
                    <a:pt x="2773" y="5"/>
                    <a:pt x="2774" y="4"/>
                    <a:pt x="2775" y="2"/>
                  </a:cubicBezTo>
                  <a:cubicBezTo>
                    <a:pt x="2779" y="2"/>
                    <a:pt x="2779" y="2"/>
                    <a:pt x="2779" y="2"/>
                  </a:cubicBezTo>
                  <a:cubicBezTo>
                    <a:pt x="2779" y="3"/>
                    <a:pt x="2779" y="3"/>
                    <a:pt x="2779" y="3"/>
                  </a:cubicBezTo>
                  <a:cubicBezTo>
                    <a:pt x="2779" y="3"/>
                    <a:pt x="2779" y="3"/>
                    <a:pt x="2779" y="2"/>
                  </a:cubicBezTo>
                  <a:cubicBezTo>
                    <a:pt x="2783" y="2"/>
                    <a:pt x="2783" y="2"/>
                    <a:pt x="2783" y="2"/>
                  </a:cubicBezTo>
                  <a:cubicBezTo>
                    <a:pt x="2782" y="3"/>
                    <a:pt x="2781" y="4"/>
                    <a:pt x="2780" y="5"/>
                  </a:cubicBezTo>
                  <a:close/>
                  <a:moveTo>
                    <a:pt x="2796" y="3"/>
                  </a:moveTo>
                  <a:cubicBezTo>
                    <a:pt x="2796" y="5"/>
                    <a:pt x="2794" y="8"/>
                    <a:pt x="2794" y="8"/>
                  </a:cubicBezTo>
                  <a:cubicBezTo>
                    <a:pt x="2795" y="5"/>
                    <a:pt x="2794" y="3"/>
                    <a:pt x="2793" y="2"/>
                  </a:cubicBezTo>
                  <a:cubicBezTo>
                    <a:pt x="2795" y="2"/>
                    <a:pt x="2795" y="2"/>
                    <a:pt x="2795" y="2"/>
                  </a:cubicBezTo>
                  <a:cubicBezTo>
                    <a:pt x="2795" y="3"/>
                    <a:pt x="2795" y="3"/>
                    <a:pt x="2796" y="3"/>
                  </a:cubicBezTo>
                  <a:close/>
                  <a:moveTo>
                    <a:pt x="2785" y="2"/>
                  </a:moveTo>
                  <a:cubicBezTo>
                    <a:pt x="2787" y="2"/>
                    <a:pt x="2787" y="2"/>
                    <a:pt x="2787" y="2"/>
                  </a:cubicBezTo>
                  <a:cubicBezTo>
                    <a:pt x="2787" y="3"/>
                    <a:pt x="2786" y="3"/>
                    <a:pt x="2786" y="4"/>
                  </a:cubicBezTo>
                  <a:cubicBezTo>
                    <a:pt x="2785" y="6"/>
                    <a:pt x="2785" y="9"/>
                    <a:pt x="2785" y="9"/>
                  </a:cubicBezTo>
                  <a:cubicBezTo>
                    <a:pt x="2785" y="9"/>
                    <a:pt x="2784" y="6"/>
                    <a:pt x="2784" y="5"/>
                  </a:cubicBezTo>
                  <a:cubicBezTo>
                    <a:pt x="2784" y="4"/>
                    <a:pt x="2784" y="3"/>
                    <a:pt x="2785" y="2"/>
                  </a:cubicBezTo>
                  <a:close/>
                  <a:moveTo>
                    <a:pt x="2801" y="2"/>
                  </a:moveTo>
                  <a:cubicBezTo>
                    <a:pt x="2800" y="3"/>
                    <a:pt x="2799" y="5"/>
                    <a:pt x="2800" y="8"/>
                  </a:cubicBezTo>
                  <a:cubicBezTo>
                    <a:pt x="2800" y="8"/>
                    <a:pt x="2798" y="5"/>
                    <a:pt x="2799" y="3"/>
                  </a:cubicBezTo>
                  <a:cubicBezTo>
                    <a:pt x="2799" y="3"/>
                    <a:pt x="2799" y="3"/>
                    <a:pt x="2799" y="2"/>
                  </a:cubicBezTo>
                  <a:lnTo>
                    <a:pt x="2801" y="2"/>
                  </a:lnTo>
                  <a:close/>
                  <a:moveTo>
                    <a:pt x="2810" y="2"/>
                  </a:moveTo>
                  <a:cubicBezTo>
                    <a:pt x="2810" y="3"/>
                    <a:pt x="2810" y="4"/>
                    <a:pt x="2810" y="5"/>
                  </a:cubicBezTo>
                  <a:cubicBezTo>
                    <a:pt x="2810" y="6"/>
                    <a:pt x="2809" y="9"/>
                    <a:pt x="2809" y="9"/>
                  </a:cubicBezTo>
                  <a:cubicBezTo>
                    <a:pt x="2809" y="9"/>
                    <a:pt x="2809" y="6"/>
                    <a:pt x="2808" y="4"/>
                  </a:cubicBezTo>
                  <a:cubicBezTo>
                    <a:pt x="2808" y="3"/>
                    <a:pt x="2807" y="3"/>
                    <a:pt x="2807" y="2"/>
                  </a:cubicBezTo>
                  <a:lnTo>
                    <a:pt x="2810" y="2"/>
                  </a:lnTo>
                  <a:close/>
                  <a:moveTo>
                    <a:pt x="2828" y="2"/>
                  </a:moveTo>
                  <a:cubicBezTo>
                    <a:pt x="2829" y="2"/>
                    <a:pt x="2829" y="2"/>
                    <a:pt x="2829" y="2"/>
                  </a:cubicBezTo>
                  <a:cubicBezTo>
                    <a:pt x="2829" y="3"/>
                    <a:pt x="2829" y="3"/>
                    <a:pt x="2829" y="3"/>
                  </a:cubicBezTo>
                  <a:cubicBezTo>
                    <a:pt x="2829" y="5"/>
                    <a:pt x="2827" y="7"/>
                    <a:pt x="2826" y="8"/>
                  </a:cubicBezTo>
                  <a:cubicBezTo>
                    <a:pt x="2825" y="9"/>
                    <a:pt x="2823" y="10"/>
                    <a:pt x="2821" y="9"/>
                  </a:cubicBezTo>
                  <a:cubicBezTo>
                    <a:pt x="2819" y="9"/>
                    <a:pt x="2818" y="7"/>
                    <a:pt x="2818" y="7"/>
                  </a:cubicBezTo>
                  <a:cubicBezTo>
                    <a:pt x="2818" y="7"/>
                    <a:pt x="2819" y="9"/>
                    <a:pt x="2818" y="11"/>
                  </a:cubicBezTo>
                  <a:cubicBezTo>
                    <a:pt x="2818" y="13"/>
                    <a:pt x="2818" y="13"/>
                    <a:pt x="2816" y="14"/>
                  </a:cubicBezTo>
                  <a:cubicBezTo>
                    <a:pt x="2814" y="15"/>
                    <a:pt x="2812" y="14"/>
                    <a:pt x="2812" y="14"/>
                  </a:cubicBezTo>
                  <a:cubicBezTo>
                    <a:pt x="2812" y="14"/>
                    <a:pt x="2815" y="13"/>
                    <a:pt x="2815" y="10"/>
                  </a:cubicBezTo>
                  <a:cubicBezTo>
                    <a:pt x="2816" y="9"/>
                    <a:pt x="2815" y="6"/>
                    <a:pt x="2814" y="5"/>
                  </a:cubicBezTo>
                  <a:cubicBezTo>
                    <a:pt x="2813" y="4"/>
                    <a:pt x="2812" y="3"/>
                    <a:pt x="2811" y="2"/>
                  </a:cubicBezTo>
                  <a:cubicBezTo>
                    <a:pt x="2815" y="2"/>
                    <a:pt x="2815" y="2"/>
                    <a:pt x="2815" y="2"/>
                  </a:cubicBezTo>
                  <a:cubicBezTo>
                    <a:pt x="2815" y="3"/>
                    <a:pt x="2815" y="3"/>
                    <a:pt x="2815" y="3"/>
                  </a:cubicBezTo>
                  <a:cubicBezTo>
                    <a:pt x="2815" y="3"/>
                    <a:pt x="2815" y="3"/>
                    <a:pt x="2815" y="2"/>
                  </a:cubicBezTo>
                  <a:cubicBezTo>
                    <a:pt x="2819" y="2"/>
                    <a:pt x="2819" y="2"/>
                    <a:pt x="2819" y="2"/>
                  </a:cubicBezTo>
                  <a:cubicBezTo>
                    <a:pt x="2820" y="4"/>
                    <a:pt x="2821" y="5"/>
                    <a:pt x="2823" y="6"/>
                  </a:cubicBezTo>
                  <a:cubicBezTo>
                    <a:pt x="2824" y="6"/>
                    <a:pt x="2825" y="5"/>
                    <a:pt x="2827" y="3"/>
                  </a:cubicBezTo>
                  <a:cubicBezTo>
                    <a:pt x="2827" y="3"/>
                    <a:pt x="2827" y="3"/>
                    <a:pt x="2828" y="2"/>
                  </a:cubicBezTo>
                  <a:close/>
                  <a:moveTo>
                    <a:pt x="2722" y="230"/>
                  </a:moveTo>
                  <a:cubicBezTo>
                    <a:pt x="2714" y="230"/>
                    <a:pt x="2714" y="230"/>
                    <a:pt x="2714" y="230"/>
                  </a:cubicBezTo>
                  <a:cubicBezTo>
                    <a:pt x="2714" y="230"/>
                    <a:pt x="2714" y="229"/>
                    <a:pt x="2714" y="229"/>
                  </a:cubicBezTo>
                  <a:cubicBezTo>
                    <a:pt x="2716" y="227"/>
                    <a:pt x="2716" y="226"/>
                    <a:pt x="2719" y="226"/>
                  </a:cubicBezTo>
                  <a:cubicBezTo>
                    <a:pt x="2721" y="226"/>
                    <a:pt x="2722" y="227"/>
                    <a:pt x="2722" y="229"/>
                  </a:cubicBezTo>
                  <a:cubicBezTo>
                    <a:pt x="2722" y="230"/>
                    <a:pt x="2722" y="230"/>
                    <a:pt x="2722" y="230"/>
                  </a:cubicBezTo>
                  <a:close/>
                  <a:moveTo>
                    <a:pt x="2737" y="229"/>
                  </a:moveTo>
                  <a:cubicBezTo>
                    <a:pt x="2739" y="230"/>
                    <a:pt x="2740" y="230"/>
                    <a:pt x="2741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7" y="230"/>
                    <a:pt x="2727" y="230"/>
                    <a:pt x="2727" y="230"/>
                  </a:cubicBezTo>
                  <a:cubicBezTo>
                    <a:pt x="2726" y="227"/>
                    <a:pt x="2727" y="225"/>
                    <a:pt x="2728" y="224"/>
                  </a:cubicBezTo>
                  <a:cubicBezTo>
                    <a:pt x="2729" y="223"/>
                    <a:pt x="2732" y="224"/>
                    <a:pt x="2732" y="224"/>
                  </a:cubicBezTo>
                  <a:cubicBezTo>
                    <a:pt x="2734" y="227"/>
                    <a:pt x="2731" y="229"/>
                    <a:pt x="2731" y="229"/>
                  </a:cubicBezTo>
                  <a:cubicBezTo>
                    <a:pt x="2731" y="229"/>
                    <a:pt x="2733" y="229"/>
                    <a:pt x="2737" y="229"/>
                  </a:cubicBezTo>
                  <a:close/>
                  <a:moveTo>
                    <a:pt x="2867" y="230"/>
                  </a:moveTo>
                  <a:cubicBezTo>
                    <a:pt x="2853" y="230"/>
                    <a:pt x="2853" y="230"/>
                    <a:pt x="2853" y="230"/>
                  </a:cubicBezTo>
                  <a:cubicBezTo>
                    <a:pt x="2854" y="230"/>
                    <a:pt x="2855" y="230"/>
                    <a:pt x="2857" y="229"/>
                  </a:cubicBezTo>
                  <a:cubicBezTo>
                    <a:pt x="2861" y="229"/>
                    <a:pt x="2863" y="229"/>
                    <a:pt x="2863" y="229"/>
                  </a:cubicBezTo>
                  <a:cubicBezTo>
                    <a:pt x="2863" y="229"/>
                    <a:pt x="2860" y="227"/>
                    <a:pt x="2862" y="224"/>
                  </a:cubicBezTo>
                  <a:cubicBezTo>
                    <a:pt x="2862" y="224"/>
                    <a:pt x="2865" y="223"/>
                    <a:pt x="2866" y="224"/>
                  </a:cubicBezTo>
                  <a:cubicBezTo>
                    <a:pt x="2868" y="225"/>
                    <a:pt x="2868" y="227"/>
                    <a:pt x="2867" y="230"/>
                  </a:cubicBezTo>
                  <a:cubicBezTo>
                    <a:pt x="2867" y="230"/>
                    <a:pt x="2867" y="230"/>
                    <a:pt x="2867" y="230"/>
                  </a:cubicBezTo>
                  <a:close/>
                  <a:moveTo>
                    <a:pt x="2880" y="229"/>
                  </a:moveTo>
                  <a:cubicBezTo>
                    <a:pt x="2880" y="229"/>
                    <a:pt x="2880" y="230"/>
                    <a:pt x="2880" y="230"/>
                  </a:cubicBezTo>
                  <a:cubicBezTo>
                    <a:pt x="2872" y="230"/>
                    <a:pt x="2872" y="230"/>
                    <a:pt x="2872" y="230"/>
                  </a:cubicBezTo>
                  <a:cubicBezTo>
                    <a:pt x="2872" y="230"/>
                    <a:pt x="2872" y="230"/>
                    <a:pt x="2872" y="229"/>
                  </a:cubicBezTo>
                  <a:cubicBezTo>
                    <a:pt x="2872" y="227"/>
                    <a:pt x="2873" y="226"/>
                    <a:pt x="2875" y="226"/>
                  </a:cubicBezTo>
                  <a:cubicBezTo>
                    <a:pt x="2878" y="226"/>
                    <a:pt x="2879" y="227"/>
                    <a:pt x="2880" y="229"/>
                  </a:cubicBezTo>
                  <a:close/>
                  <a:moveTo>
                    <a:pt x="2766" y="230"/>
                  </a:moveTo>
                  <a:cubicBezTo>
                    <a:pt x="2764" y="230"/>
                    <a:pt x="2764" y="230"/>
                    <a:pt x="2764" y="230"/>
                  </a:cubicBezTo>
                  <a:cubicBezTo>
                    <a:pt x="2764" y="230"/>
                    <a:pt x="2764" y="230"/>
                    <a:pt x="2765" y="230"/>
                  </a:cubicBezTo>
                  <a:cubicBezTo>
                    <a:pt x="2765" y="230"/>
                    <a:pt x="2766" y="230"/>
                    <a:pt x="2766" y="230"/>
                  </a:cubicBezTo>
                  <a:close/>
                  <a:moveTo>
                    <a:pt x="2777" y="230"/>
                  </a:moveTo>
                  <a:cubicBezTo>
                    <a:pt x="2777" y="230"/>
                    <a:pt x="2778" y="230"/>
                    <a:pt x="2778" y="230"/>
                  </a:cubicBezTo>
                  <a:cubicBezTo>
                    <a:pt x="2770" y="230"/>
                    <a:pt x="2770" y="230"/>
                    <a:pt x="2770" y="230"/>
                  </a:cubicBezTo>
                  <a:cubicBezTo>
                    <a:pt x="2769" y="229"/>
                    <a:pt x="2767" y="226"/>
                    <a:pt x="2765" y="226"/>
                  </a:cubicBezTo>
                  <a:cubicBezTo>
                    <a:pt x="2761" y="226"/>
                    <a:pt x="2759" y="227"/>
                    <a:pt x="2758" y="228"/>
                  </a:cubicBezTo>
                  <a:cubicBezTo>
                    <a:pt x="2757" y="229"/>
                    <a:pt x="2755" y="230"/>
                    <a:pt x="2754" y="230"/>
                  </a:cubicBezTo>
                  <a:cubicBezTo>
                    <a:pt x="2752" y="229"/>
                    <a:pt x="2750" y="228"/>
                    <a:pt x="2750" y="228"/>
                  </a:cubicBezTo>
                  <a:cubicBezTo>
                    <a:pt x="2750" y="228"/>
                    <a:pt x="2752" y="228"/>
                    <a:pt x="2755" y="225"/>
                  </a:cubicBezTo>
                  <a:cubicBezTo>
                    <a:pt x="2758" y="222"/>
                    <a:pt x="2759" y="221"/>
                    <a:pt x="2762" y="221"/>
                  </a:cubicBezTo>
                  <a:cubicBezTo>
                    <a:pt x="2764" y="221"/>
                    <a:pt x="2766" y="221"/>
                    <a:pt x="2768" y="223"/>
                  </a:cubicBezTo>
                  <a:cubicBezTo>
                    <a:pt x="2770" y="225"/>
                    <a:pt x="2773" y="228"/>
                    <a:pt x="2773" y="228"/>
                  </a:cubicBezTo>
                  <a:cubicBezTo>
                    <a:pt x="2773" y="228"/>
                    <a:pt x="2774" y="227"/>
                    <a:pt x="2773" y="226"/>
                  </a:cubicBezTo>
                  <a:cubicBezTo>
                    <a:pt x="2773" y="224"/>
                    <a:pt x="2773" y="222"/>
                    <a:pt x="2773" y="222"/>
                  </a:cubicBezTo>
                  <a:cubicBezTo>
                    <a:pt x="2773" y="222"/>
                    <a:pt x="2775" y="228"/>
                    <a:pt x="2777" y="230"/>
                  </a:cubicBezTo>
                  <a:close/>
                  <a:moveTo>
                    <a:pt x="2785" y="229"/>
                  </a:moveTo>
                  <a:cubicBezTo>
                    <a:pt x="2786" y="229"/>
                    <a:pt x="2787" y="230"/>
                    <a:pt x="2787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4" y="230"/>
                    <a:pt x="2784" y="230"/>
                    <a:pt x="2784" y="230"/>
                  </a:cubicBezTo>
                  <a:cubicBezTo>
                    <a:pt x="2782" y="229"/>
                    <a:pt x="2780" y="228"/>
                    <a:pt x="2780" y="228"/>
                  </a:cubicBezTo>
                  <a:cubicBezTo>
                    <a:pt x="2780" y="228"/>
                    <a:pt x="2783" y="228"/>
                    <a:pt x="2785" y="229"/>
                  </a:cubicBezTo>
                  <a:close/>
                  <a:moveTo>
                    <a:pt x="2748" y="209"/>
                  </a:moveTo>
                  <a:cubicBezTo>
                    <a:pt x="2746" y="211"/>
                    <a:pt x="2738" y="214"/>
                    <a:pt x="2738" y="214"/>
                  </a:cubicBezTo>
                  <a:cubicBezTo>
                    <a:pt x="2738" y="214"/>
                    <a:pt x="2746" y="213"/>
                    <a:pt x="2750" y="211"/>
                  </a:cubicBezTo>
                  <a:cubicBezTo>
                    <a:pt x="2755" y="209"/>
                    <a:pt x="2763" y="209"/>
                    <a:pt x="2765" y="210"/>
                  </a:cubicBezTo>
                  <a:cubicBezTo>
                    <a:pt x="2769" y="212"/>
                    <a:pt x="2772" y="215"/>
                    <a:pt x="2774" y="217"/>
                  </a:cubicBezTo>
                  <a:cubicBezTo>
                    <a:pt x="2776" y="219"/>
                    <a:pt x="2779" y="222"/>
                    <a:pt x="2779" y="222"/>
                  </a:cubicBezTo>
                  <a:cubicBezTo>
                    <a:pt x="2779" y="222"/>
                    <a:pt x="2775" y="220"/>
                    <a:pt x="2773" y="219"/>
                  </a:cubicBezTo>
                  <a:cubicBezTo>
                    <a:pt x="2771" y="217"/>
                    <a:pt x="2767" y="214"/>
                    <a:pt x="2765" y="214"/>
                  </a:cubicBezTo>
                  <a:cubicBezTo>
                    <a:pt x="2761" y="213"/>
                    <a:pt x="2757" y="213"/>
                    <a:pt x="2753" y="216"/>
                  </a:cubicBezTo>
                  <a:cubicBezTo>
                    <a:pt x="2750" y="219"/>
                    <a:pt x="2745" y="224"/>
                    <a:pt x="2741" y="224"/>
                  </a:cubicBezTo>
                  <a:cubicBezTo>
                    <a:pt x="2738" y="225"/>
                    <a:pt x="2734" y="224"/>
                    <a:pt x="2734" y="221"/>
                  </a:cubicBezTo>
                  <a:cubicBezTo>
                    <a:pt x="2734" y="219"/>
                    <a:pt x="2736" y="219"/>
                    <a:pt x="2737" y="220"/>
                  </a:cubicBezTo>
                  <a:cubicBezTo>
                    <a:pt x="2739" y="221"/>
                    <a:pt x="2738" y="222"/>
                    <a:pt x="2738" y="222"/>
                  </a:cubicBezTo>
                  <a:cubicBezTo>
                    <a:pt x="2738" y="222"/>
                    <a:pt x="2739" y="222"/>
                    <a:pt x="2740" y="220"/>
                  </a:cubicBezTo>
                  <a:cubicBezTo>
                    <a:pt x="2742" y="219"/>
                    <a:pt x="2742" y="216"/>
                    <a:pt x="2742" y="216"/>
                  </a:cubicBezTo>
                  <a:cubicBezTo>
                    <a:pt x="2742" y="216"/>
                    <a:pt x="2738" y="217"/>
                    <a:pt x="2735" y="217"/>
                  </a:cubicBezTo>
                  <a:cubicBezTo>
                    <a:pt x="2732" y="217"/>
                    <a:pt x="2727" y="218"/>
                    <a:pt x="2723" y="214"/>
                  </a:cubicBezTo>
                  <a:cubicBezTo>
                    <a:pt x="2720" y="210"/>
                    <a:pt x="2721" y="208"/>
                    <a:pt x="2723" y="207"/>
                  </a:cubicBezTo>
                  <a:cubicBezTo>
                    <a:pt x="2725" y="206"/>
                    <a:pt x="2727" y="206"/>
                    <a:pt x="2727" y="208"/>
                  </a:cubicBezTo>
                  <a:cubicBezTo>
                    <a:pt x="2728" y="209"/>
                    <a:pt x="2725" y="211"/>
                    <a:pt x="2725" y="211"/>
                  </a:cubicBezTo>
                  <a:cubicBezTo>
                    <a:pt x="2725" y="211"/>
                    <a:pt x="2726" y="213"/>
                    <a:pt x="2728" y="213"/>
                  </a:cubicBezTo>
                  <a:cubicBezTo>
                    <a:pt x="2729" y="213"/>
                    <a:pt x="2733" y="213"/>
                    <a:pt x="2737" y="212"/>
                  </a:cubicBezTo>
                  <a:cubicBezTo>
                    <a:pt x="2740" y="211"/>
                    <a:pt x="2746" y="207"/>
                    <a:pt x="2746" y="207"/>
                  </a:cubicBezTo>
                  <a:cubicBezTo>
                    <a:pt x="2745" y="207"/>
                    <a:pt x="2739" y="209"/>
                    <a:pt x="2736" y="206"/>
                  </a:cubicBezTo>
                  <a:cubicBezTo>
                    <a:pt x="2733" y="203"/>
                    <a:pt x="2733" y="200"/>
                    <a:pt x="2735" y="199"/>
                  </a:cubicBezTo>
                  <a:cubicBezTo>
                    <a:pt x="2738" y="198"/>
                    <a:pt x="2739" y="198"/>
                    <a:pt x="2740" y="199"/>
                  </a:cubicBezTo>
                  <a:cubicBezTo>
                    <a:pt x="2740" y="199"/>
                    <a:pt x="2741" y="202"/>
                    <a:pt x="2739" y="203"/>
                  </a:cubicBezTo>
                  <a:cubicBezTo>
                    <a:pt x="2738" y="203"/>
                    <a:pt x="2736" y="203"/>
                    <a:pt x="2736" y="203"/>
                  </a:cubicBezTo>
                  <a:cubicBezTo>
                    <a:pt x="2736" y="203"/>
                    <a:pt x="2739" y="205"/>
                    <a:pt x="2742" y="205"/>
                  </a:cubicBezTo>
                  <a:cubicBezTo>
                    <a:pt x="2745" y="204"/>
                    <a:pt x="2753" y="203"/>
                    <a:pt x="2758" y="203"/>
                  </a:cubicBezTo>
                  <a:cubicBezTo>
                    <a:pt x="2763" y="204"/>
                    <a:pt x="2769" y="206"/>
                    <a:pt x="2772" y="210"/>
                  </a:cubicBezTo>
                  <a:cubicBezTo>
                    <a:pt x="2776" y="213"/>
                    <a:pt x="2777" y="214"/>
                    <a:pt x="2778" y="216"/>
                  </a:cubicBezTo>
                  <a:cubicBezTo>
                    <a:pt x="2779" y="218"/>
                    <a:pt x="2780" y="219"/>
                    <a:pt x="2780" y="219"/>
                  </a:cubicBezTo>
                  <a:cubicBezTo>
                    <a:pt x="2780" y="219"/>
                    <a:pt x="2776" y="216"/>
                    <a:pt x="2771" y="212"/>
                  </a:cubicBezTo>
                  <a:cubicBezTo>
                    <a:pt x="2766" y="207"/>
                    <a:pt x="2763" y="207"/>
                    <a:pt x="2759" y="207"/>
                  </a:cubicBezTo>
                  <a:cubicBezTo>
                    <a:pt x="2755" y="207"/>
                    <a:pt x="2750" y="208"/>
                    <a:pt x="2748" y="209"/>
                  </a:cubicBezTo>
                  <a:close/>
                  <a:moveTo>
                    <a:pt x="2784" y="204"/>
                  </a:moveTo>
                  <a:cubicBezTo>
                    <a:pt x="2786" y="207"/>
                    <a:pt x="2786" y="211"/>
                    <a:pt x="2786" y="211"/>
                  </a:cubicBezTo>
                  <a:cubicBezTo>
                    <a:pt x="2786" y="211"/>
                    <a:pt x="2786" y="207"/>
                    <a:pt x="2781" y="203"/>
                  </a:cubicBezTo>
                  <a:cubicBezTo>
                    <a:pt x="2777" y="199"/>
                    <a:pt x="2772" y="196"/>
                    <a:pt x="2769" y="195"/>
                  </a:cubicBezTo>
                  <a:cubicBezTo>
                    <a:pt x="2762" y="194"/>
                    <a:pt x="2756" y="196"/>
                    <a:pt x="2756" y="196"/>
                  </a:cubicBezTo>
                  <a:cubicBezTo>
                    <a:pt x="2756" y="196"/>
                    <a:pt x="2764" y="195"/>
                    <a:pt x="2770" y="198"/>
                  </a:cubicBezTo>
                  <a:cubicBezTo>
                    <a:pt x="2776" y="201"/>
                    <a:pt x="2779" y="203"/>
                    <a:pt x="2781" y="207"/>
                  </a:cubicBezTo>
                  <a:cubicBezTo>
                    <a:pt x="2783" y="211"/>
                    <a:pt x="2783" y="214"/>
                    <a:pt x="2783" y="214"/>
                  </a:cubicBezTo>
                  <a:cubicBezTo>
                    <a:pt x="2783" y="214"/>
                    <a:pt x="2780" y="209"/>
                    <a:pt x="2775" y="205"/>
                  </a:cubicBezTo>
                  <a:cubicBezTo>
                    <a:pt x="2771" y="201"/>
                    <a:pt x="2764" y="199"/>
                    <a:pt x="2759" y="199"/>
                  </a:cubicBezTo>
                  <a:cubicBezTo>
                    <a:pt x="2753" y="200"/>
                    <a:pt x="2747" y="201"/>
                    <a:pt x="2744" y="199"/>
                  </a:cubicBezTo>
                  <a:cubicBezTo>
                    <a:pt x="2741" y="196"/>
                    <a:pt x="2739" y="192"/>
                    <a:pt x="2740" y="190"/>
                  </a:cubicBezTo>
                  <a:cubicBezTo>
                    <a:pt x="2741" y="188"/>
                    <a:pt x="2745" y="187"/>
                    <a:pt x="2746" y="188"/>
                  </a:cubicBezTo>
                  <a:cubicBezTo>
                    <a:pt x="2748" y="190"/>
                    <a:pt x="2748" y="191"/>
                    <a:pt x="2747" y="192"/>
                  </a:cubicBezTo>
                  <a:cubicBezTo>
                    <a:pt x="2746" y="193"/>
                    <a:pt x="2743" y="193"/>
                    <a:pt x="2743" y="193"/>
                  </a:cubicBezTo>
                  <a:cubicBezTo>
                    <a:pt x="2743" y="193"/>
                    <a:pt x="2745" y="195"/>
                    <a:pt x="2746" y="195"/>
                  </a:cubicBezTo>
                  <a:cubicBezTo>
                    <a:pt x="2747" y="195"/>
                    <a:pt x="2750" y="194"/>
                    <a:pt x="2752" y="193"/>
                  </a:cubicBezTo>
                  <a:cubicBezTo>
                    <a:pt x="2755" y="192"/>
                    <a:pt x="2758" y="191"/>
                    <a:pt x="2763" y="191"/>
                  </a:cubicBezTo>
                  <a:cubicBezTo>
                    <a:pt x="2768" y="191"/>
                    <a:pt x="2772" y="191"/>
                    <a:pt x="2776" y="195"/>
                  </a:cubicBezTo>
                  <a:cubicBezTo>
                    <a:pt x="2781" y="199"/>
                    <a:pt x="2782" y="200"/>
                    <a:pt x="2784" y="204"/>
                  </a:cubicBezTo>
                  <a:close/>
                  <a:moveTo>
                    <a:pt x="2782" y="190"/>
                  </a:moveTo>
                  <a:cubicBezTo>
                    <a:pt x="2782" y="190"/>
                    <a:pt x="2785" y="192"/>
                    <a:pt x="2787" y="196"/>
                  </a:cubicBezTo>
                  <a:cubicBezTo>
                    <a:pt x="2788" y="200"/>
                    <a:pt x="2790" y="208"/>
                    <a:pt x="2790" y="208"/>
                  </a:cubicBezTo>
                  <a:cubicBezTo>
                    <a:pt x="2790" y="208"/>
                    <a:pt x="2789" y="203"/>
                    <a:pt x="2785" y="199"/>
                  </a:cubicBezTo>
                  <a:cubicBezTo>
                    <a:pt x="2781" y="194"/>
                    <a:pt x="2779" y="193"/>
                    <a:pt x="2777" y="192"/>
                  </a:cubicBezTo>
                  <a:cubicBezTo>
                    <a:pt x="2775" y="191"/>
                    <a:pt x="2776" y="189"/>
                    <a:pt x="2777" y="189"/>
                  </a:cubicBezTo>
                  <a:cubicBezTo>
                    <a:pt x="2779" y="188"/>
                    <a:pt x="2781" y="189"/>
                    <a:pt x="2781" y="189"/>
                  </a:cubicBezTo>
                  <a:cubicBezTo>
                    <a:pt x="2781" y="189"/>
                    <a:pt x="2778" y="187"/>
                    <a:pt x="2776" y="187"/>
                  </a:cubicBezTo>
                  <a:cubicBezTo>
                    <a:pt x="2774" y="187"/>
                    <a:pt x="2773" y="189"/>
                    <a:pt x="2771" y="189"/>
                  </a:cubicBezTo>
                  <a:cubicBezTo>
                    <a:pt x="2769" y="189"/>
                    <a:pt x="2766" y="187"/>
                    <a:pt x="2766" y="187"/>
                  </a:cubicBezTo>
                  <a:cubicBezTo>
                    <a:pt x="2766" y="187"/>
                    <a:pt x="2767" y="185"/>
                    <a:pt x="2769" y="185"/>
                  </a:cubicBezTo>
                  <a:cubicBezTo>
                    <a:pt x="2772" y="184"/>
                    <a:pt x="2771" y="184"/>
                    <a:pt x="2775" y="184"/>
                  </a:cubicBezTo>
                  <a:cubicBezTo>
                    <a:pt x="2780" y="184"/>
                    <a:pt x="2784" y="186"/>
                    <a:pt x="2788" y="191"/>
                  </a:cubicBezTo>
                  <a:cubicBezTo>
                    <a:pt x="2791" y="195"/>
                    <a:pt x="2791" y="203"/>
                    <a:pt x="2791" y="203"/>
                  </a:cubicBezTo>
                  <a:cubicBezTo>
                    <a:pt x="2791" y="203"/>
                    <a:pt x="2790" y="198"/>
                    <a:pt x="2788" y="195"/>
                  </a:cubicBezTo>
                  <a:cubicBezTo>
                    <a:pt x="2785" y="191"/>
                    <a:pt x="2782" y="190"/>
                    <a:pt x="2782" y="190"/>
                  </a:cubicBezTo>
                  <a:close/>
                  <a:moveTo>
                    <a:pt x="2785" y="183"/>
                  </a:moveTo>
                  <a:cubicBezTo>
                    <a:pt x="2788" y="186"/>
                    <a:pt x="2789" y="190"/>
                    <a:pt x="2789" y="190"/>
                  </a:cubicBezTo>
                  <a:cubicBezTo>
                    <a:pt x="2789" y="190"/>
                    <a:pt x="2784" y="184"/>
                    <a:pt x="2780" y="181"/>
                  </a:cubicBezTo>
                  <a:cubicBezTo>
                    <a:pt x="2775" y="177"/>
                    <a:pt x="2772" y="181"/>
                    <a:pt x="2768" y="182"/>
                  </a:cubicBezTo>
                  <a:cubicBezTo>
                    <a:pt x="2763" y="184"/>
                    <a:pt x="2760" y="183"/>
                    <a:pt x="2760" y="183"/>
                  </a:cubicBezTo>
                  <a:cubicBezTo>
                    <a:pt x="2760" y="183"/>
                    <a:pt x="2760" y="180"/>
                    <a:pt x="2763" y="179"/>
                  </a:cubicBezTo>
                  <a:cubicBezTo>
                    <a:pt x="2766" y="179"/>
                    <a:pt x="2771" y="176"/>
                    <a:pt x="2771" y="176"/>
                  </a:cubicBezTo>
                  <a:cubicBezTo>
                    <a:pt x="2771" y="176"/>
                    <a:pt x="2764" y="174"/>
                    <a:pt x="2760" y="177"/>
                  </a:cubicBezTo>
                  <a:cubicBezTo>
                    <a:pt x="2757" y="179"/>
                    <a:pt x="2757" y="182"/>
                    <a:pt x="2754" y="184"/>
                  </a:cubicBezTo>
                  <a:cubicBezTo>
                    <a:pt x="2752" y="185"/>
                    <a:pt x="2749" y="185"/>
                    <a:pt x="2746" y="182"/>
                  </a:cubicBezTo>
                  <a:cubicBezTo>
                    <a:pt x="2744" y="179"/>
                    <a:pt x="2746" y="177"/>
                    <a:pt x="2747" y="177"/>
                  </a:cubicBezTo>
                  <a:cubicBezTo>
                    <a:pt x="2748" y="176"/>
                    <a:pt x="2750" y="176"/>
                    <a:pt x="2751" y="178"/>
                  </a:cubicBezTo>
                  <a:cubicBezTo>
                    <a:pt x="2752" y="179"/>
                    <a:pt x="2751" y="181"/>
                    <a:pt x="2751" y="181"/>
                  </a:cubicBezTo>
                  <a:cubicBezTo>
                    <a:pt x="2751" y="181"/>
                    <a:pt x="2752" y="180"/>
                    <a:pt x="2753" y="179"/>
                  </a:cubicBezTo>
                  <a:cubicBezTo>
                    <a:pt x="2754" y="177"/>
                    <a:pt x="2755" y="175"/>
                    <a:pt x="2757" y="173"/>
                  </a:cubicBezTo>
                  <a:cubicBezTo>
                    <a:pt x="2759" y="170"/>
                    <a:pt x="2763" y="170"/>
                    <a:pt x="2766" y="170"/>
                  </a:cubicBezTo>
                  <a:cubicBezTo>
                    <a:pt x="2769" y="171"/>
                    <a:pt x="2770" y="172"/>
                    <a:pt x="2770" y="172"/>
                  </a:cubicBezTo>
                  <a:cubicBezTo>
                    <a:pt x="2770" y="172"/>
                    <a:pt x="2770" y="170"/>
                    <a:pt x="2769" y="169"/>
                  </a:cubicBezTo>
                  <a:cubicBezTo>
                    <a:pt x="2769" y="168"/>
                    <a:pt x="2767" y="165"/>
                    <a:pt x="2767" y="165"/>
                  </a:cubicBezTo>
                  <a:cubicBezTo>
                    <a:pt x="2767" y="165"/>
                    <a:pt x="2771" y="165"/>
                    <a:pt x="2774" y="169"/>
                  </a:cubicBezTo>
                  <a:cubicBezTo>
                    <a:pt x="2777" y="173"/>
                    <a:pt x="2777" y="174"/>
                    <a:pt x="2779" y="177"/>
                  </a:cubicBezTo>
                  <a:cubicBezTo>
                    <a:pt x="2781" y="179"/>
                    <a:pt x="2783" y="181"/>
                    <a:pt x="2785" y="183"/>
                  </a:cubicBezTo>
                  <a:close/>
                  <a:moveTo>
                    <a:pt x="2795" y="228"/>
                  </a:moveTo>
                  <a:cubicBezTo>
                    <a:pt x="2794" y="230"/>
                    <a:pt x="2791" y="230"/>
                    <a:pt x="2789" y="228"/>
                  </a:cubicBezTo>
                  <a:cubicBezTo>
                    <a:pt x="2787" y="227"/>
                    <a:pt x="2786" y="226"/>
                    <a:pt x="2786" y="223"/>
                  </a:cubicBezTo>
                  <a:cubicBezTo>
                    <a:pt x="2785" y="221"/>
                    <a:pt x="2783" y="219"/>
                    <a:pt x="2782" y="218"/>
                  </a:cubicBezTo>
                  <a:cubicBezTo>
                    <a:pt x="2781" y="217"/>
                    <a:pt x="2781" y="216"/>
                    <a:pt x="2781" y="216"/>
                  </a:cubicBezTo>
                  <a:cubicBezTo>
                    <a:pt x="2781" y="216"/>
                    <a:pt x="2782" y="216"/>
                    <a:pt x="2783" y="217"/>
                  </a:cubicBezTo>
                  <a:cubicBezTo>
                    <a:pt x="2784" y="217"/>
                    <a:pt x="2788" y="217"/>
                    <a:pt x="2791" y="220"/>
                  </a:cubicBezTo>
                  <a:cubicBezTo>
                    <a:pt x="2795" y="222"/>
                    <a:pt x="2796" y="226"/>
                    <a:pt x="2795" y="228"/>
                  </a:cubicBezTo>
                  <a:close/>
                  <a:moveTo>
                    <a:pt x="2824" y="230"/>
                  </a:moveTo>
                  <a:cubicBezTo>
                    <a:pt x="2816" y="230"/>
                    <a:pt x="2816" y="230"/>
                    <a:pt x="2816" y="230"/>
                  </a:cubicBezTo>
                  <a:cubicBezTo>
                    <a:pt x="2816" y="230"/>
                    <a:pt x="2816" y="230"/>
                    <a:pt x="2817" y="230"/>
                  </a:cubicBezTo>
                  <a:cubicBezTo>
                    <a:pt x="2818" y="228"/>
                    <a:pt x="2820" y="222"/>
                    <a:pt x="2820" y="222"/>
                  </a:cubicBezTo>
                  <a:cubicBezTo>
                    <a:pt x="2820" y="222"/>
                    <a:pt x="2821" y="224"/>
                    <a:pt x="2820" y="226"/>
                  </a:cubicBezTo>
                  <a:cubicBezTo>
                    <a:pt x="2820" y="227"/>
                    <a:pt x="2821" y="228"/>
                    <a:pt x="2821" y="228"/>
                  </a:cubicBezTo>
                  <a:cubicBezTo>
                    <a:pt x="2821" y="228"/>
                    <a:pt x="2824" y="225"/>
                    <a:pt x="2825" y="223"/>
                  </a:cubicBezTo>
                  <a:cubicBezTo>
                    <a:pt x="2827" y="221"/>
                    <a:pt x="2830" y="221"/>
                    <a:pt x="2832" y="221"/>
                  </a:cubicBezTo>
                  <a:cubicBezTo>
                    <a:pt x="2834" y="221"/>
                    <a:pt x="2836" y="222"/>
                    <a:pt x="2839" y="225"/>
                  </a:cubicBezTo>
                  <a:cubicBezTo>
                    <a:pt x="2841" y="228"/>
                    <a:pt x="2843" y="228"/>
                    <a:pt x="2843" y="228"/>
                  </a:cubicBezTo>
                  <a:cubicBezTo>
                    <a:pt x="2843" y="228"/>
                    <a:pt x="2841" y="229"/>
                    <a:pt x="2840" y="230"/>
                  </a:cubicBezTo>
                  <a:cubicBezTo>
                    <a:pt x="2838" y="230"/>
                    <a:pt x="2836" y="229"/>
                    <a:pt x="2835" y="228"/>
                  </a:cubicBezTo>
                  <a:cubicBezTo>
                    <a:pt x="2834" y="227"/>
                    <a:pt x="2832" y="226"/>
                    <a:pt x="2829" y="226"/>
                  </a:cubicBezTo>
                  <a:cubicBezTo>
                    <a:pt x="2827" y="226"/>
                    <a:pt x="2825" y="229"/>
                    <a:pt x="2824" y="230"/>
                  </a:cubicBezTo>
                  <a:close/>
                  <a:moveTo>
                    <a:pt x="2829" y="230"/>
                  </a:moveTo>
                  <a:cubicBezTo>
                    <a:pt x="2829" y="230"/>
                    <a:pt x="2829" y="230"/>
                    <a:pt x="2830" y="230"/>
                  </a:cubicBezTo>
                  <a:cubicBezTo>
                    <a:pt x="2827" y="230"/>
                    <a:pt x="2827" y="230"/>
                    <a:pt x="2827" y="230"/>
                  </a:cubicBezTo>
                  <a:cubicBezTo>
                    <a:pt x="2828" y="230"/>
                    <a:pt x="2828" y="230"/>
                    <a:pt x="2829" y="230"/>
                  </a:cubicBezTo>
                  <a:close/>
                  <a:moveTo>
                    <a:pt x="2810" y="230"/>
                  </a:moveTo>
                  <a:cubicBezTo>
                    <a:pt x="2810" y="230"/>
                    <a:pt x="2810" y="230"/>
                    <a:pt x="2810" y="230"/>
                  </a:cubicBezTo>
                  <a:cubicBezTo>
                    <a:pt x="2806" y="230"/>
                    <a:pt x="2806" y="230"/>
                    <a:pt x="2806" y="230"/>
                  </a:cubicBezTo>
                  <a:cubicBezTo>
                    <a:pt x="2807" y="230"/>
                    <a:pt x="2808" y="229"/>
                    <a:pt x="2809" y="229"/>
                  </a:cubicBezTo>
                  <a:cubicBezTo>
                    <a:pt x="2810" y="228"/>
                    <a:pt x="2813" y="228"/>
                    <a:pt x="2813" y="228"/>
                  </a:cubicBezTo>
                  <a:cubicBezTo>
                    <a:pt x="2813" y="228"/>
                    <a:pt x="2811" y="229"/>
                    <a:pt x="2810" y="230"/>
                  </a:cubicBezTo>
                  <a:close/>
                  <a:moveTo>
                    <a:pt x="2870" y="214"/>
                  </a:moveTo>
                  <a:cubicBezTo>
                    <a:pt x="2867" y="218"/>
                    <a:pt x="2861" y="217"/>
                    <a:pt x="2858" y="217"/>
                  </a:cubicBezTo>
                  <a:cubicBezTo>
                    <a:pt x="2856" y="217"/>
                    <a:pt x="2852" y="216"/>
                    <a:pt x="2852" y="216"/>
                  </a:cubicBezTo>
                  <a:cubicBezTo>
                    <a:pt x="2852" y="216"/>
                    <a:pt x="2852" y="219"/>
                    <a:pt x="2853" y="220"/>
                  </a:cubicBezTo>
                  <a:cubicBezTo>
                    <a:pt x="2855" y="222"/>
                    <a:pt x="2856" y="222"/>
                    <a:pt x="2856" y="222"/>
                  </a:cubicBezTo>
                  <a:cubicBezTo>
                    <a:pt x="2856" y="222"/>
                    <a:pt x="2855" y="221"/>
                    <a:pt x="2856" y="220"/>
                  </a:cubicBezTo>
                  <a:cubicBezTo>
                    <a:pt x="2857" y="219"/>
                    <a:pt x="2860" y="219"/>
                    <a:pt x="2860" y="221"/>
                  </a:cubicBezTo>
                  <a:cubicBezTo>
                    <a:pt x="2860" y="224"/>
                    <a:pt x="2856" y="225"/>
                    <a:pt x="2852" y="224"/>
                  </a:cubicBezTo>
                  <a:cubicBezTo>
                    <a:pt x="2849" y="224"/>
                    <a:pt x="2844" y="219"/>
                    <a:pt x="2840" y="216"/>
                  </a:cubicBezTo>
                  <a:cubicBezTo>
                    <a:pt x="2836" y="213"/>
                    <a:pt x="2832" y="213"/>
                    <a:pt x="2829" y="214"/>
                  </a:cubicBezTo>
                  <a:cubicBezTo>
                    <a:pt x="2826" y="214"/>
                    <a:pt x="2823" y="217"/>
                    <a:pt x="2821" y="219"/>
                  </a:cubicBezTo>
                  <a:cubicBezTo>
                    <a:pt x="2818" y="220"/>
                    <a:pt x="2814" y="222"/>
                    <a:pt x="2814" y="222"/>
                  </a:cubicBezTo>
                  <a:cubicBezTo>
                    <a:pt x="2814" y="222"/>
                    <a:pt x="2817" y="219"/>
                    <a:pt x="2820" y="217"/>
                  </a:cubicBezTo>
                  <a:cubicBezTo>
                    <a:pt x="2822" y="215"/>
                    <a:pt x="2825" y="212"/>
                    <a:pt x="2828" y="210"/>
                  </a:cubicBezTo>
                  <a:cubicBezTo>
                    <a:pt x="2831" y="209"/>
                    <a:pt x="2838" y="209"/>
                    <a:pt x="2843" y="211"/>
                  </a:cubicBezTo>
                  <a:cubicBezTo>
                    <a:pt x="2848" y="213"/>
                    <a:pt x="2855" y="214"/>
                    <a:pt x="2855" y="214"/>
                  </a:cubicBezTo>
                  <a:cubicBezTo>
                    <a:pt x="2855" y="214"/>
                    <a:pt x="2847" y="211"/>
                    <a:pt x="2845" y="209"/>
                  </a:cubicBezTo>
                  <a:cubicBezTo>
                    <a:pt x="2843" y="208"/>
                    <a:pt x="2839" y="207"/>
                    <a:pt x="2835" y="207"/>
                  </a:cubicBezTo>
                  <a:cubicBezTo>
                    <a:pt x="2830" y="207"/>
                    <a:pt x="2828" y="207"/>
                    <a:pt x="2822" y="212"/>
                  </a:cubicBezTo>
                  <a:cubicBezTo>
                    <a:pt x="2817" y="216"/>
                    <a:pt x="2813" y="219"/>
                    <a:pt x="2813" y="219"/>
                  </a:cubicBezTo>
                  <a:cubicBezTo>
                    <a:pt x="2813" y="219"/>
                    <a:pt x="2814" y="218"/>
                    <a:pt x="2816" y="216"/>
                  </a:cubicBezTo>
                  <a:cubicBezTo>
                    <a:pt x="2817" y="214"/>
                    <a:pt x="2818" y="213"/>
                    <a:pt x="2821" y="210"/>
                  </a:cubicBezTo>
                  <a:cubicBezTo>
                    <a:pt x="2825" y="206"/>
                    <a:pt x="2830" y="204"/>
                    <a:pt x="2836" y="203"/>
                  </a:cubicBezTo>
                  <a:cubicBezTo>
                    <a:pt x="2841" y="203"/>
                    <a:pt x="2848" y="204"/>
                    <a:pt x="2851" y="205"/>
                  </a:cubicBezTo>
                  <a:cubicBezTo>
                    <a:pt x="2854" y="205"/>
                    <a:pt x="2857" y="203"/>
                    <a:pt x="2857" y="203"/>
                  </a:cubicBezTo>
                  <a:cubicBezTo>
                    <a:pt x="2857" y="203"/>
                    <a:pt x="2855" y="203"/>
                    <a:pt x="2854" y="203"/>
                  </a:cubicBezTo>
                  <a:cubicBezTo>
                    <a:pt x="2853" y="202"/>
                    <a:pt x="2853" y="199"/>
                    <a:pt x="2854" y="199"/>
                  </a:cubicBezTo>
                  <a:cubicBezTo>
                    <a:pt x="2855" y="198"/>
                    <a:pt x="2856" y="198"/>
                    <a:pt x="2858" y="199"/>
                  </a:cubicBezTo>
                  <a:cubicBezTo>
                    <a:pt x="2861" y="200"/>
                    <a:pt x="2860" y="203"/>
                    <a:pt x="2857" y="206"/>
                  </a:cubicBezTo>
                  <a:cubicBezTo>
                    <a:pt x="2854" y="209"/>
                    <a:pt x="2848" y="207"/>
                    <a:pt x="2847" y="207"/>
                  </a:cubicBezTo>
                  <a:cubicBezTo>
                    <a:pt x="2848" y="207"/>
                    <a:pt x="2854" y="211"/>
                    <a:pt x="2857" y="212"/>
                  </a:cubicBezTo>
                  <a:cubicBezTo>
                    <a:pt x="2860" y="213"/>
                    <a:pt x="2864" y="213"/>
                    <a:pt x="2866" y="213"/>
                  </a:cubicBezTo>
                  <a:cubicBezTo>
                    <a:pt x="2868" y="213"/>
                    <a:pt x="2868" y="211"/>
                    <a:pt x="2868" y="211"/>
                  </a:cubicBezTo>
                  <a:cubicBezTo>
                    <a:pt x="2868" y="211"/>
                    <a:pt x="2865" y="209"/>
                    <a:pt x="2866" y="208"/>
                  </a:cubicBezTo>
                  <a:cubicBezTo>
                    <a:pt x="2867" y="206"/>
                    <a:pt x="2869" y="206"/>
                    <a:pt x="2871" y="207"/>
                  </a:cubicBezTo>
                  <a:cubicBezTo>
                    <a:pt x="2873" y="208"/>
                    <a:pt x="2874" y="210"/>
                    <a:pt x="2870" y="214"/>
                  </a:cubicBezTo>
                  <a:close/>
                  <a:moveTo>
                    <a:pt x="2854" y="190"/>
                  </a:moveTo>
                  <a:cubicBezTo>
                    <a:pt x="2854" y="192"/>
                    <a:pt x="2853" y="196"/>
                    <a:pt x="2850" y="199"/>
                  </a:cubicBezTo>
                  <a:cubicBezTo>
                    <a:pt x="2847" y="201"/>
                    <a:pt x="2840" y="200"/>
                    <a:pt x="2835" y="199"/>
                  </a:cubicBezTo>
                  <a:cubicBezTo>
                    <a:pt x="2829" y="199"/>
                    <a:pt x="2822" y="201"/>
                    <a:pt x="2818" y="205"/>
                  </a:cubicBezTo>
                  <a:cubicBezTo>
                    <a:pt x="2814" y="209"/>
                    <a:pt x="2811" y="214"/>
                    <a:pt x="2811" y="214"/>
                  </a:cubicBezTo>
                  <a:cubicBezTo>
                    <a:pt x="2811" y="214"/>
                    <a:pt x="2811" y="211"/>
                    <a:pt x="2813" y="207"/>
                  </a:cubicBezTo>
                  <a:cubicBezTo>
                    <a:pt x="2815" y="203"/>
                    <a:pt x="2817" y="201"/>
                    <a:pt x="2823" y="198"/>
                  </a:cubicBezTo>
                  <a:cubicBezTo>
                    <a:pt x="2829" y="195"/>
                    <a:pt x="2838" y="196"/>
                    <a:pt x="2838" y="196"/>
                  </a:cubicBezTo>
                  <a:cubicBezTo>
                    <a:pt x="2837" y="196"/>
                    <a:pt x="2831" y="194"/>
                    <a:pt x="2825" y="195"/>
                  </a:cubicBezTo>
                  <a:cubicBezTo>
                    <a:pt x="2821" y="196"/>
                    <a:pt x="2817" y="199"/>
                    <a:pt x="2812" y="203"/>
                  </a:cubicBezTo>
                  <a:cubicBezTo>
                    <a:pt x="2808" y="207"/>
                    <a:pt x="2807" y="211"/>
                    <a:pt x="2807" y="211"/>
                  </a:cubicBezTo>
                  <a:cubicBezTo>
                    <a:pt x="2807" y="211"/>
                    <a:pt x="2807" y="207"/>
                    <a:pt x="2809" y="204"/>
                  </a:cubicBezTo>
                  <a:cubicBezTo>
                    <a:pt x="2811" y="200"/>
                    <a:pt x="2813" y="199"/>
                    <a:pt x="2817" y="195"/>
                  </a:cubicBezTo>
                  <a:cubicBezTo>
                    <a:pt x="2821" y="191"/>
                    <a:pt x="2826" y="191"/>
                    <a:pt x="2831" y="191"/>
                  </a:cubicBezTo>
                  <a:cubicBezTo>
                    <a:pt x="2836" y="191"/>
                    <a:pt x="2839" y="192"/>
                    <a:pt x="2841" y="193"/>
                  </a:cubicBezTo>
                  <a:cubicBezTo>
                    <a:pt x="2844" y="194"/>
                    <a:pt x="2846" y="195"/>
                    <a:pt x="2848" y="195"/>
                  </a:cubicBezTo>
                  <a:cubicBezTo>
                    <a:pt x="2849" y="195"/>
                    <a:pt x="2850" y="193"/>
                    <a:pt x="2850" y="193"/>
                  </a:cubicBezTo>
                  <a:cubicBezTo>
                    <a:pt x="2850" y="193"/>
                    <a:pt x="2848" y="193"/>
                    <a:pt x="2847" y="192"/>
                  </a:cubicBezTo>
                  <a:cubicBezTo>
                    <a:pt x="2846" y="191"/>
                    <a:pt x="2846" y="190"/>
                    <a:pt x="2847" y="188"/>
                  </a:cubicBezTo>
                  <a:cubicBezTo>
                    <a:pt x="2849" y="187"/>
                    <a:pt x="2853" y="188"/>
                    <a:pt x="2854" y="190"/>
                  </a:cubicBezTo>
                  <a:close/>
                  <a:moveTo>
                    <a:pt x="2828" y="187"/>
                  </a:moveTo>
                  <a:cubicBezTo>
                    <a:pt x="2828" y="187"/>
                    <a:pt x="2824" y="189"/>
                    <a:pt x="2822" y="189"/>
                  </a:cubicBezTo>
                  <a:cubicBezTo>
                    <a:pt x="2821" y="189"/>
                    <a:pt x="2820" y="187"/>
                    <a:pt x="2817" y="187"/>
                  </a:cubicBezTo>
                  <a:cubicBezTo>
                    <a:pt x="2815" y="187"/>
                    <a:pt x="2813" y="189"/>
                    <a:pt x="2813" y="189"/>
                  </a:cubicBezTo>
                  <a:cubicBezTo>
                    <a:pt x="2813" y="189"/>
                    <a:pt x="2815" y="188"/>
                    <a:pt x="2816" y="189"/>
                  </a:cubicBezTo>
                  <a:cubicBezTo>
                    <a:pt x="2818" y="189"/>
                    <a:pt x="2818" y="191"/>
                    <a:pt x="2816" y="192"/>
                  </a:cubicBezTo>
                  <a:cubicBezTo>
                    <a:pt x="2814" y="193"/>
                    <a:pt x="2813" y="194"/>
                    <a:pt x="2809" y="199"/>
                  </a:cubicBezTo>
                  <a:cubicBezTo>
                    <a:pt x="2805" y="203"/>
                    <a:pt x="2803" y="208"/>
                    <a:pt x="2803" y="208"/>
                  </a:cubicBezTo>
                  <a:cubicBezTo>
                    <a:pt x="2803" y="208"/>
                    <a:pt x="2805" y="200"/>
                    <a:pt x="2807" y="196"/>
                  </a:cubicBezTo>
                  <a:cubicBezTo>
                    <a:pt x="2809" y="192"/>
                    <a:pt x="2811" y="190"/>
                    <a:pt x="2811" y="190"/>
                  </a:cubicBezTo>
                  <a:cubicBezTo>
                    <a:pt x="2811" y="190"/>
                    <a:pt x="2809" y="191"/>
                    <a:pt x="2806" y="195"/>
                  </a:cubicBezTo>
                  <a:cubicBezTo>
                    <a:pt x="2803" y="198"/>
                    <a:pt x="2802" y="203"/>
                    <a:pt x="2802" y="203"/>
                  </a:cubicBezTo>
                  <a:cubicBezTo>
                    <a:pt x="2802" y="203"/>
                    <a:pt x="2803" y="195"/>
                    <a:pt x="2806" y="191"/>
                  </a:cubicBezTo>
                  <a:cubicBezTo>
                    <a:pt x="2809" y="186"/>
                    <a:pt x="2814" y="184"/>
                    <a:pt x="2818" y="184"/>
                  </a:cubicBezTo>
                  <a:cubicBezTo>
                    <a:pt x="2822" y="184"/>
                    <a:pt x="2822" y="184"/>
                    <a:pt x="2824" y="185"/>
                  </a:cubicBezTo>
                  <a:cubicBezTo>
                    <a:pt x="2826" y="185"/>
                    <a:pt x="2828" y="187"/>
                    <a:pt x="2828" y="187"/>
                  </a:cubicBezTo>
                  <a:close/>
                  <a:moveTo>
                    <a:pt x="2847" y="182"/>
                  </a:moveTo>
                  <a:cubicBezTo>
                    <a:pt x="2845" y="185"/>
                    <a:pt x="2842" y="185"/>
                    <a:pt x="2839" y="184"/>
                  </a:cubicBezTo>
                  <a:cubicBezTo>
                    <a:pt x="2836" y="182"/>
                    <a:pt x="2836" y="179"/>
                    <a:pt x="2833" y="177"/>
                  </a:cubicBezTo>
                  <a:cubicBezTo>
                    <a:pt x="2830" y="174"/>
                    <a:pt x="2823" y="176"/>
                    <a:pt x="2823" y="176"/>
                  </a:cubicBezTo>
                  <a:cubicBezTo>
                    <a:pt x="2823" y="176"/>
                    <a:pt x="2828" y="179"/>
                    <a:pt x="2830" y="179"/>
                  </a:cubicBezTo>
                  <a:cubicBezTo>
                    <a:pt x="2833" y="180"/>
                    <a:pt x="2834" y="183"/>
                    <a:pt x="2834" y="183"/>
                  </a:cubicBezTo>
                  <a:cubicBezTo>
                    <a:pt x="2834" y="183"/>
                    <a:pt x="2831" y="184"/>
                    <a:pt x="2825" y="182"/>
                  </a:cubicBezTo>
                  <a:cubicBezTo>
                    <a:pt x="2822" y="181"/>
                    <a:pt x="2818" y="177"/>
                    <a:pt x="2814" y="181"/>
                  </a:cubicBezTo>
                  <a:cubicBezTo>
                    <a:pt x="2809" y="184"/>
                    <a:pt x="2804" y="190"/>
                    <a:pt x="2804" y="190"/>
                  </a:cubicBezTo>
                  <a:cubicBezTo>
                    <a:pt x="2804" y="190"/>
                    <a:pt x="2805" y="186"/>
                    <a:pt x="2808" y="183"/>
                  </a:cubicBezTo>
                  <a:cubicBezTo>
                    <a:pt x="2810" y="181"/>
                    <a:pt x="2812" y="179"/>
                    <a:pt x="2814" y="177"/>
                  </a:cubicBezTo>
                  <a:cubicBezTo>
                    <a:pt x="2817" y="174"/>
                    <a:pt x="2816" y="173"/>
                    <a:pt x="2820" y="169"/>
                  </a:cubicBezTo>
                  <a:cubicBezTo>
                    <a:pt x="2823" y="165"/>
                    <a:pt x="2827" y="165"/>
                    <a:pt x="2827" y="165"/>
                  </a:cubicBezTo>
                  <a:cubicBezTo>
                    <a:pt x="2827" y="165"/>
                    <a:pt x="2825" y="168"/>
                    <a:pt x="2824" y="169"/>
                  </a:cubicBezTo>
                  <a:cubicBezTo>
                    <a:pt x="2824" y="170"/>
                    <a:pt x="2823" y="172"/>
                    <a:pt x="2823" y="172"/>
                  </a:cubicBezTo>
                  <a:cubicBezTo>
                    <a:pt x="2823" y="172"/>
                    <a:pt x="2825" y="171"/>
                    <a:pt x="2828" y="170"/>
                  </a:cubicBezTo>
                  <a:cubicBezTo>
                    <a:pt x="2831" y="170"/>
                    <a:pt x="2834" y="170"/>
                    <a:pt x="2837" y="173"/>
                  </a:cubicBezTo>
                  <a:cubicBezTo>
                    <a:pt x="2839" y="175"/>
                    <a:pt x="2839" y="177"/>
                    <a:pt x="2840" y="179"/>
                  </a:cubicBezTo>
                  <a:cubicBezTo>
                    <a:pt x="2841" y="180"/>
                    <a:pt x="2842" y="181"/>
                    <a:pt x="2842" y="181"/>
                  </a:cubicBezTo>
                  <a:cubicBezTo>
                    <a:pt x="2842" y="181"/>
                    <a:pt x="2841" y="179"/>
                    <a:pt x="2843" y="178"/>
                  </a:cubicBezTo>
                  <a:cubicBezTo>
                    <a:pt x="2844" y="176"/>
                    <a:pt x="2845" y="176"/>
                    <a:pt x="2847" y="177"/>
                  </a:cubicBezTo>
                  <a:cubicBezTo>
                    <a:pt x="2848" y="177"/>
                    <a:pt x="2849" y="179"/>
                    <a:pt x="2847" y="182"/>
                  </a:cubicBezTo>
                  <a:close/>
                  <a:moveTo>
                    <a:pt x="2812" y="216"/>
                  </a:moveTo>
                  <a:cubicBezTo>
                    <a:pt x="2812" y="216"/>
                    <a:pt x="2813" y="217"/>
                    <a:pt x="2812" y="218"/>
                  </a:cubicBezTo>
                  <a:cubicBezTo>
                    <a:pt x="2811" y="219"/>
                    <a:pt x="2808" y="221"/>
                    <a:pt x="2808" y="223"/>
                  </a:cubicBezTo>
                  <a:cubicBezTo>
                    <a:pt x="2807" y="226"/>
                    <a:pt x="2807" y="227"/>
                    <a:pt x="2805" y="228"/>
                  </a:cubicBezTo>
                  <a:cubicBezTo>
                    <a:pt x="2802" y="230"/>
                    <a:pt x="2799" y="230"/>
                    <a:pt x="2798" y="228"/>
                  </a:cubicBezTo>
                  <a:cubicBezTo>
                    <a:pt x="2797" y="226"/>
                    <a:pt x="2799" y="222"/>
                    <a:pt x="2802" y="220"/>
                  </a:cubicBezTo>
                  <a:cubicBezTo>
                    <a:pt x="2806" y="217"/>
                    <a:pt x="2809" y="217"/>
                    <a:pt x="2811" y="217"/>
                  </a:cubicBezTo>
                  <a:cubicBezTo>
                    <a:pt x="2812" y="216"/>
                    <a:pt x="2812" y="216"/>
                    <a:pt x="2812" y="216"/>
                  </a:cubicBezTo>
                  <a:close/>
                  <a:moveTo>
                    <a:pt x="2803" y="210"/>
                  </a:moveTo>
                  <a:cubicBezTo>
                    <a:pt x="2803" y="210"/>
                    <a:pt x="2803" y="213"/>
                    <a:pt x="2803" y="215"/>
                  </a:cubicBezTo>
                  <a:cubicBezTo>
                    <a:pt x="2802" y="217"/>
                    <a:pt x="2801" y="218"/>
                    <a:pt x="2799" y="220"/>
                  </a:cubicBezTo>
                  <a:cubicBezTo>
                    <a:pt x="2797" y="221"/>
                    <a:pt x="2797" y="222"/>
                    <a:pt x="2797" y="222"/>
                  </a:cubicBezTo>
                  <a:cubicBezTo>
                    <a:pt x="2797" y="222"/>
                    <a:pt x="2796" y="221"/>
                    <a:pt x="2795" y="220"/>
                  </a:cubicBezTo>
                  <a:cubicBezTo>
                    <a:pt x="2793" y="218"/>
                    <a:pt x="2791" y="217"/>
                    <a:pt x="2791" y="215"/>
                  </a:cubicBezTo>
                  <a:cubicBezTo>
                    <a:pt x="2790" y="213"/>
                    <a:pt x="2790" y="210"/>
                    <a:pt x="2790" y="210"/>
                  </a:cubicBezTo>
                  <a:cubicBezTo>
                    <a:pt x="2790" y="210"/>
                    <a:pt x="2791" y="210"/>
                    <a:pt x="2792" y="211"/>
                  </a:cubicBezTo>
                  <a:cubicBezTo>
                    <a:pt x="2793" y="211"/>
                    <a:pt x="2795" y="213"/>
                    <a:pt x="2796" y="214"/>
                  </a:cubicBezTo>
                  <a:cubicBezTo>
                    <a:pt x="2796" y="215"/>
                    <a:pt x="2797" y="216"/>
                    <a:pt x="2797" y="216"/>
                  </a:cubicBezTo>
                  <a:cubicBezTo>
                    <a:pt x="2797" y="216"/>
                    <a:pt x="2797" y="215"/>
                    <a:pt x="2798" y="214"/>
                  </a:cubicBezTo>
                  <a:cubicBezTo>
                    <a:pt x="2799" y="213"/>
                    <a:pt x="2800" y="211"/>
                    <a:pt x="2802" y="211"/>
                  </a:cubicBezTo>
                  <a:cubicBezTo>
                    <a:pt x="2803" y="210"/>
                    <a:pt x="2803" y="210"/>
                    <a:pt x="2803" y="210"/>
                  </a:cubicBezTo>
                  <a:close/>
                  <a:moveTo>
                    <a:pt x="2798" y="195"/>
                  </a:moveTo>
                  <a:cubicBezTo>
                    <a:pt x="2799" y="198"/>
                    <a:pt x="2800" y="198"/>
                    <a:pt x="2800" y="201"/>
                  </a:cubicBezTo>
                  <a:cubicBezTo>
                    <a:pt x="2800" y="202"/>
                    <a:pt x="2800" y="205"/>
                    <a:pt x="2799" y="207"/>
                  </a:cubicBezTo>
                  <a:cubicBezTo>
                    <a:pt x="2797" y="208"/>
                    <a:pt x="2797" y="211"/>
                    <a:pt x="2797" y="211"/>
                  </a:cubicBezTo>
                  <a:cubicBezTo>
                    <a:pt x="2797" y="211"/>
                    <a:pt x="2797" y="208"/>
                    <a:pt x="2795" y="207"/>
                  </a:cubicBezTo>
                  <a:cubicBezTo>
                    <a:pt x="2794" y="205"/>
                    <a:pt x="2793" y="202"/>
                    <a:pt x="2793" y="201"/>
                  </a:cubicBezTo>
                  <a:cubicBezTo>
                    <a:pt x="2794" y="198"/>
                    <a:pt x="2795" y="198"/>
                    <a:pt x="2796" y="195"/>
                  </a:cubicBezTo>
                  <a:cubicBezTo>
                    <a:pt x="2797" y="193"/>
                    <a:pt x="2797" y="192"/>
                    <a:pt x="2797" y="192"/>
                  </a:cubicBezTo>
                  <a:cubicBezTo>
                    <a:pt x="2797" y="192"/>
                    <a:pt x="2797" y="193"/>
                    <a:pt x="2798" y="195"/>
                  </a:cubicBezTo>
                  <a:close/>
                  <a:moveTo>
                    <a:pt x="2816" y="162"/>
                  </a:moveTo>
                  <a:cubicBezTo>
                    <a:pt x="2816" y="162"/>
                    <a:pt x="2814" y="163"/>
                    <a:pt x="2812" y="165"/>
                  </a:cubicBezTo>
                  <a:cubicBezTo>
                    <a:pt x="2811" y="167"/>
                    <a:pt x="2811" y="169"/>
                    <a:pt x="2810" y="173"/>
                  </a:cubicBezTo>
                  <a:cubicBezTo>
                    <a:pt x="2809" y="177"/>
                    <a:pt x="2806" y="178"/>
                    <a:pt x="2804" y="182"/>
                  </a:cubicBezTo>
                  <a:cubicBezTo>
                    <a:pt x="2801" y="187"/>
                    <a:pt x="2802" y="197"/>
                    <a:pt x="2802" y="197"/>
                  </a:cubicBezTo>
                  <a:cubicBezTo>
                    <a:pt x="2802" y="197"/>
                    <a:pt x="2802" y="190"/>
                    <a:pt x="2800" y="186"/>
                  </a:cubicBezTo>
                  <a:cubicBezTo>
                    <a:pt x="2799" y="183"/>
                    <a:pt x="2798" y="182"/>
                    <a:pt x="2798" y="178"/>
                  </a:cubicBezTo>
                  <a:cubicBezTo>
                    <a:pt x="2798" y="174"/>
                    <a:pt x="2799" y="170"/>
                    <a:pt x="2800" y="167"/>
                  </a:cubicBezTo>
                  <a:cubicBezTo>
                    <a:pt x="2801" y="164"/>
                    <a:pt x="2801" y="164"/>
                    <a:pt x="2801" y="162"/>
                  </a:cubicBezTo>
                  <a:cubicBezTo>
                    <a:pt x="2801" y="160"/>
                    <a:pt x="2799" y="159"/>
                    <a:pt x="2799" y="158"/>
                  </a:cubicBezTo>
                  <a:cubicBezTo>
                    <a:pt x="2798" y="156"/>
                    <a:pt x="2797" y="154"/>
                    <a:pt x="2797" y="154"/>
                  </a:cubicBezTo>
                  <a:cubicBezTo>
                    <a:pt x="2797" y="154"/>
                    <a:pt x="2796" y="156"/>
                    <a:pt x="2795" y="158"/>
                  </a:cubicBezTo>
                  <a:cubicBezTo>
                    <a:pt x="2794" y="159"/>
                    <a:pt x="2793" y="160"/>
                    <a:pt x="2793" y="162"/>
                  </a:cubicBezTo>
                  <a:cubicBezTo>
                    <a:pt x="2792" y="164"/>
                    <a:pt x="2793" y="164"/>
                    <a:pt x="2794" y="167"/>
                  </a:cubicBezTo>
                  <a:cubicBezTo>
                    <a:pt x="2795" y="170"/>
                    <a:pt x="2796" y="174"/>
                    <a:pt x="2796" y="178"/>
                  </a:cubicBezTo>
                  <a:cubicBezTo>
                    <a:pt x="2796" y="182"/>
                    <a:pt x="2795" y="183"/>
                    <a:pt x="2793" y="186"/>
                  </a:cubicBezTo>
                  <a:cubicBezTo>
                    <a:pt x="2792" y="190"/>
                    <a:pt x="2791" y="197"/>
                    <a:pt x="2791" y="197"/>
                  </a:cubicBezTo>
                  <a:cubicBezTo>
                    <a:pt x="2791" y="197"/>
                    <a:pt x="2792" y="187"/>
                    <a:pt x="2790" y="182"/>
                  </a:cubicBezTo>
                  <a:cubicBezTo>
                    <a:pt x="2788" y="178"/>
                    <a:pt x="2785" y="177"/>
                    <a:pt x="2784" y="173"/>
                  </a:cubicBezTo>
                  <a:cubicBezTo>
                    <a:pt x="2783" y="169"/>
                    <a:pt x="2783" y="167"/>
                    <a:pt x="2782" y="165"/>
                  </a:cubicBezTo>
                  <a:cubicBezTo>
                    <a:pt x="2780" y="163"/>
                    <a:pt x="2778" y="162"/>
                    <a:pt x="2778" y="162"/>
                  </a:cubicBezTo>
                  <a:cubicBezTo>
                    <a:pt x="2778" y="162"/>
                    <a:pt x="2783" y="161"/>
                    <a:pt x="2785" y="164"/>
                  </a:cubicBezTo>
                  <a:cubicBezTo>
                    <a:pt x="2787" y="166"/>
                    <a:pt x="2789" y="168"/>
                    <a:pt x="2790" y="171"/>
                  </a:cubicBezTo>
                  <a:cubicBezTo>
                    <a:pt x="2790" y="173"/>
                    <a:pt x="2791" y="175"/>
                    <a:pt x="2792" y="176"/>
                  </a:cubicBezTo>
                  <a:cubicBezTo>
                    <a:pt x="2793" y="177"/>
                    <a:pt x="2794" y="178"/>
                    <a:pt x="2794" y="178"/>
                  </a:cubicBezTo>
                  <a:cubicBezTo>
                    <a:pt x="2794" y="178"/>
                    <a:pt x="2795" y="175"/>
                    <a:pt x="2793" y="172"/>
                  </a:cubicBezTo>
                  <a:cubicBezTo>
                    <a:pt x="2791" y="170"/>
                    <a:pt x="2789" y="166"/>
                    <a:pt x="2789" y="163"/>
                  </a:cubicBezTo>
                  <a:cubicBezTo>
                    <a:pt x="2789" y="159"/>
                    <a:pt x="2790" y="157"/>
                    <a:pt x="2792" y="154"/>
                  </a:cubicBezTo>
                  <a:cubicBezTo>
                    <a:pt x="2794" y="151"/>
                    <a:pt x="2795" y="150"/>
                    <a:pt x="2796" y="148"/>
                  </a:cubicBezTo>
                  <a:cubicBezTo>
                    <a:pt x="2797" y="146"/>
                    <a:pt x="2797" y="144"/>
                    <a:pt x="2797" y="144"/>
                  </a:cubicBezTo>
                  <a:cubicBezTo>
                    <a:pt x="2797" y="144"/>
                    <a:pt x="2797" y="146"/>
                    <a:pt x="2798" y="148"/>
                  </a:cubicBezTo>
                  <a:cubicBezTo>
                    <a:pt x="2798" y="150"/>
                    <a:pt x="2799" y="151"/>
                    <a:pt x="2802" y="154"/>
                  </a:cubicBezTo>
                  <a:cubicBezTo>
                    <a:pt x="2804" y="157"/>
                    <a:pt x="2805" y="159"/>
                    <a:pt x="2805" y="163"/>
                  </a:cubicBezTo>
                  <a:cubicBezTo>
                    <a:pt x="2804" y="166"/>
                    <a:pt x="2802" y="170"/>
                    <a:pt x="2801" y="172"/>
                  </a:cubicBezTo>
                  <a:cubicBezTo>
                    <a:pt x="2799" y="175"/>
                    <a:pt x="2799" y="178"/>
                    <a:pt x="2799" y="178"/>
                  </a:cubicBezTo>
                  <a:cubicBezTo>
                    <a:pt x="2799" y="178"/>
                    <a:pt x="2801" y="177"/>
                    <a:pt x="2802" y="176"/>
                  </a:cubicBezTo>
                  <a:cubicBezTo>
                    <a:pt x="2803" y="175"/>
                    <a:pt x="2803" y="173"/>
                    <a:pt x="2804" y="171"/>
                  </a:cubicBezTo>
                  <a:cubicBezTo>
                    <a:pt x="2805" y="168"/>
                    <a:pt x="2806" y="166"/>
                    <a:pt x="2809" y="164"/>
                  </a:cubicBezTo>
                  <a:cubicBezTo>
                    <a:pt x="2811" y="161"/>
                    <a:pt x="2816" y="162"/>
                    <a:pt x="2816" y="162"/>
                  </a:cubicBezTo>
                  <a:close/>
                  <a:moveTo>
                    <a:pt x="2947" y="230"/>
                  </a:moveTo>
                  <a:cubicBezTo>
                    <a:pt x="2930" y="230"/>
                    <a:pt x="2930" y="230"/>
                    <a:pt x="2930" y="230"/>
                  </a:cubicBezTo>
                  <a:cubicBezTo>
                    <a:pt x="2930" y="229"/>
                    <a:pt x="2931" y="228"/>
                    <a:pt x="2933" y="228"/>
                  </a:cubicBezTo>
                  <a:cubicBezTo>
                    <a:pt x="2936" y="227"/>
                    <a:pt x="2941" y="230"/>
                    <a:pt x="2941" y="230"/>
                  </a:cubicBezTo>
                  <a:cubicBezTo>
                    <a:pt x="2941" y="230"/>
                    <a:pt x="2939" y="229"/>
                    <a:pt x="2939" y="225"/>
                  </a:cubicBezTo>
                  <a:cubicBezTo>
                    <a:pt x="2939" y="221"/>
                    <a:pt x="2942" y="219"/>
                    <a:pt x="2944" y="219"/>
                  </a:cubicBezTo>
                  <a:cubicBezTo>
                    <a:pt x="2947" y="219"/>
                    <a:pt x="2949" y="220"/>
                    <a:pt x="2949" y="222"/>
                  </a:cubicBezTo>
                  <a:cubicBezTo>
                    <a:pt x="2949" y="224"/>
                    <a:pt x="2947" y="224"/>
                    <a:pt x="2946" y="224"/>
                  </a:cubicBezTo>
                  <a:cubicBezTo>
                    <a:pt x="2944" y="224"/>
                    <a:pt x="2941" y="223"/>
                    <a:pt x="2943" y="226"/>
                  </a:cubicBezTo>
                  <a:cubicBezTo>
                    <a:pt x="2944" y="228"/>
                    <a:pt x="2946" y="230"/>
                    <a:pt x="2947" y="230"/>
                  </a:cubicBezTo>
                  <a:close/>
                  <a:moveTo>
                    <a:pt x="2955" y="230"/>
                  </a:moveTo>
                  <a:cubicBezTo>
                    <a:pt x="2948" y="230"/>
                    <a:pt x="2948" y="230"/>
                    <a:pt x="2948" y="230"/>
                  </a:cubicBezTo>
                  <a:cubicBezTo>
                    <a:pt x="2948" y="229"/>
                    <a:pt x="2948" y="227"/>
                    <a:pt x="2949" y="226"/>
                  </a:cubicBezTo>
                  <a:cubicBezTo>
                    <a:pt x="2951" y="224"/>
                    <a:pt x="2953" y="224"/>
                    <a:pt x="2955" y="225"/>
                  </a:cubicBezTo>
                  <a:cubicBezTo>
                    <a:pt x="2956" y="226"/>
                    <a:pt x="2957" y="229"/>
                    <a:pt x="2955" y="230"/>
                  </a:cubicBezTo>
                  <a:close/>
                  <a:moveTo>
                    <a:pt x="2968" y="230"/>
                  </a:moveTo>
                  <a:cubicBezTo>
                    <a:pt x="2958" y="230"/>
                    <a:pt x="2958" y="230"/>
                    <a:pt x="2958" y="230"/>
                  </a:cubicBezTo>
                  <a:cubicBezTo>
                    <a:pt x="2958" y="229"/>
                    <a:pt x="2959" y="228"/>
                    <a:pt x="2960" y="228"/>
                  </a:cubicBezTo>
                  <a:cubicBezTo>
                    <a:pt x="2962" y="228"/>
                    <a:pt x="2965" y="229"/>
                    <a:pt x="2965" y="229"/>
                  </a:cubicBezTo>
                  <a:cubicBezTo>
                    <a:pt x="2965" y="229"/>
                    <a:pt x="2965" y="226"/>
                    <a:pt x="2964" y="224"/>
                  </a:cubicBezTo>
                  <a:cubicBezTo>
                    <a:pt x="2963" y="221"/>
                    <a:pt x="2962" y="217"/>
                    <a:pt x="2959" y="214"/>
                  </a:cubicBezTo>
                  <a:cubicBezTo>
                    <a:pt x="2956" y="212"/>
                    <a:pt x="2955" y="212"/>
                    <a:pt x="2954" y="212"/>
                  </a:cubicBezTo>
                  <a:cubicBezTo>
                    <a:pt x="2953" y="213"/>
                    <a:pt x="2953" y="215"/>
                    <a:pt x="2953" y="216"/>
                  </a:cubicBezTo>
                  <a:cubicBezTo>
                    <a:pt x="2952" y="216"/>
                    <a:pt x="2950" y="218"/>
                    <a:pt x="2948" y="215"/>
                  </a:cubicBezTo>
                  <a:cubicBezTo>
                    <a:pt x="2946" y="212"/>
                    <a:pt x="2948" y="209"/>
                    <a:pt x="2951" y="208"/>
                  </a:cubicBezTo>
                  <a:cubicBezTo>
                    <a:pt x="2954" y="207"/>
                    <a:pt x="2956" y="208"/>
                    <a:pt x="2958" y="210"/>
                  </a:cubicBezTo>
                  <a:cubicBezTo>
                    <a:pt x="2961" y="213"/>
                    <a:pt x="2965" y="219"/>
                    <a:pt x="2965" y="219"/>
                  </a:cubicBezTo>
                  <a:cubicBezTo>
                    <a:pt x="2965" y="219"/>
                    <a:pt x="2966" y="208"/>
                    <a:pt x="2956" y="203"/>
                  </a:cubicBezTo>
                  <a:cubicBezTo>
                    <a:pt x="2951" y="200"/>
                    <a:pt x="2950" y="199"/>
                    <a:pt x="2947" y="202"/>
                  </a:cubicBezTo>
                  <a:cubicBezTo>
                    <a:pt x="2944" y="204"/>
                    <a:pt x="2940" y="202"/>
                    <a:pt x="2941" y="199"/>
                  </a:cubicBezTo>
                  <a:cubicBezTo>
                    <a:pt x="2941" y="196"/>
                    <a:pt x="2946" y="195"/>
                    <a:pt x="2948" y="195"/>
                  </a:cubicBezTo>
                  <a:cubicBezTo>
                    <a:pt x="2950" y="196"/>
                    <a:pt x="2952" y="196"/>
                    <a:pt x="2954" y="197"/>
                  </a:cubicBezTo>
                  <a:cubicBezTo>
                    <a:pt x="2955" y="198"/>
                    <a:pt x="2951" y="194"/>
                    <a:pt x="2945" y="194"/>
                  </a:cubicBezTo>
                  <a:cubicBezTo>
                    <a:pt x="2939" y="194"/>
                    <a:pt x="2935" y="199"/>
                    <a:pt x="2935" y="201"/>
                  </a:cubicBezTo>
                  <a:cubicBezTo>
                    <a:pt x="2935" y="202"/>
                    <a:pt x="2934" y="207"/>
                    <a:pt x="2935" y="208"/>
                  </a:cubicBezTo>
                  <a:cubicBezTo>
                    <a:pt x="2936" y="209"/>
                    <a:pt x="2937" y="209"/>
                    <a:pt x="2938" y="209"/>
                  </a:cubicBezTo>
                  <a:cubicBezTo>
                    <a:pt x="2939" y="208"/>
                    <a:pt x="2939" y="204"/>
                    <a:pt x="2941" y="204"/>
                  </a:cubicBezTo>
                  <a:cubicBezTo>
                    <a:pt x="2944" y="205"/>
                    <a:pt x="2945" y="210"/>
                    <a:pt x="2943" y="212"/>
                  </a:cubicBezTo>
                  <a:cubicBezTo>
                    <a:pt x="2941" y="214"/>
                    <a:pt x="2938" y="216"/>
                    <a:pt x="2934" y="214"/>
                  </a:cubicBezTo>
                  <a:cubicBezTo>
                    <a:pt x="2930" y="211"/>
                    <a:pt x="2931" y="207"/>
                    <a:pt x="2931" y="207"/>
                  </a:cubicBezTo>
                  <a:cubicBezTo>
                    <a:pt x="2931" y="207"/>
                    <a:pt x="2927" y="210"/>
                    <a:pt x="2923" y="208"/>
                  </a:cubicBezTo>
                  <a:cubicBezTo>
                    <a:pt x="2920" y="205"/>
                    <a:pt x="2923" y="204"/>
                    <a:pt x="2925" y="204"/>
                  </a:cubicBezTo>
                  <a:cubicBezTo>
                    <a:pt x="2927" y="204"/>
                    <a:pt x="2932" y="195"/>
                    <a:pt x="2938" y="193"/>
                  </a:cubicBezTo>
                  <a:cubicBezTo>
                    <a:pt x="2943" y="191"/>
                    <a:pt x="2949" y="192"/>
                    <a:pt x="2949" y="192"/>
                  </a:cubicBezTo>
                  <a:cubicBezTo>
                    <a:pt x="2949" y="192"/>
                    <a:pt x="2943" y="188"/>
                    <a:pt x="2940" y="188"/>
                  </a:cubicBezTo>
                  <a:cubicBezTo>
                    <a:pt x="2938" y="188"/>
                    <a:pt x="2935" y="187"/>
                    <a:pt x="2933" y="189"/>
                  </a:cubicBezTo>
                  <a:cubicBezTo>
                    <a:pt x="2931" y="191"/>
                    <a:pt x="2932" y="190"/>
                    <a:pt x="2933" y="191"/>
                  </a:cubicBezTo>
                  <a:cubicBezTo>
                    <a:pt x="2934" y="191"/>
                    <a:pt x="2933" y="195"/>
                    <a:pt x="2930" y="193"/>
                  </a:cubicBezTo>
                  <a:cubicBezTo>
                    <a:pt x="2926" y="191"/>
                    <a:pt x="2927" y="189"/>
                    <a:pt x="2928" y="188"/>
                  </a:cubicBezTo>
                  <a:cubicBezTo>
                    <a:pt x="2929" y="187"/>
                    <a:pt x="2930" y="185"/>
                    <a:pt x="2933" y="185"/>
                  </a:cubicBezTo>
                  <a:cubicBezTo>
                    <a:pt x="2936" y="185"/>
                    <a:pt x="2940" y="186"/>
                    <a:pt x="2940" y="186"/>
                  </a:cubicBezTo>
                  <a:cubicBezTo>
                    <a:pt x="2940" y="186"/>
                    <a:pt x="2938" y="185"/>
                    <a:pt x="2938" y="183"/>
                  </a:cubicBezTo>
                  <a:cubicBezTo>
                    <a:pt x="2937" y="181"/>
                    <a:pt x="2938" y="180"/>
                    <a:pt x="2938" y="180"/>
                  </a:cubicBezTo>
                  <a:cubicBezTo>
                    <a:pt x="2938" y="180"/>
                    <a:pt x="2938" y="181"/>
                    <a:pt x="2939" y="182"/>
                  </a:cubicBezTo>
                  <a:cubicBezTo>
                    <a:pt x="2940" y="183"/>
                    <a:pt x="2943" y="187"/>
                    <a:pt x="2946" y="188"/>
                  </a:cubicBezTo>
                  <a:cubicBezTo>
                    <a:pt x="2949" y="190"/>
                    <a:pt x="2959" y="197"/>
                    <a:pt x="2963" y="202"/>
                  </a:cubicBezTo>
                  <a:cubicBezTo>
                    <a:pt x="2967" y="208"/>
                    <a:pt x="2969" y="216"/>
                    <a:pt x="2969" y="222"/>
                  </a:cubicBezTo>
                  <a:cubicBezTo>
                    <a:pt x="2969" y="227"/>
                    <a:pt x="2968" y="228"/>
                    <a:pt x="2968" y="230"/>
                  </a:cubicBezTo>
                  <a:close/>
                  <a:moveTo>
                    <a:pt x="2954" y="190"/>
                  </a:moveTo>
                  <a:cubicBezTo>
                    <a:pt x="2954" y="190"/>
                    <a:pt x="2949" y="178"/>
                    <a:pt x="2942" y="173"/>
                  </a:cubicBezTo>
                  <a:cubicBezTo>
                    <a:pt x="2938" y="171"/>
                    <a:pt x="2935" y="172"/>
                    <a:pt x="2930" y="171"/>
                  </a:cubicBezTo>
                  <a:cubicBezTo>
                    <a:pt x="2925" y="171"/>
                    <a:pt x="2921" y="173"/>
                    <a:pt x="2921" y="173"/>
                  </a:cubicBezTo>
                  <a:cubicBezTo>
                    <a:pt x="2921" y="173"/>
                    <a:pt x="2923" y="175"/>
                    <a:pt x="2926" y="175"/>
                  </a:cubicBezTo>
                  <a:cubicBezTo>
                    <a:pt x="2929" y="175"/>
                    <a:pt x="2935" y="174"/>
                    <a:pt x="2935" y="174"/>
                  </a:cubicBezTo>
                  <a:cubicBezTo>
                    <a:pt x="2935" y="174"/>
                    <a:pt x="2933" y="175"/>
                    <a:pt x="2931" y="176"/>
                  </a:cubicBezTo>
                  <a:cubicBezTo>
                    <a:pt x="2930" y="177"/>
                    <a:pt x="2927" y="178"/>
                    <a:pt x="2925" y="178"/>
                  </a:cubicBezTo>
                  <a:cubicBezTo>
                    <a:pt x="2922" y="178"/>
                    <a:pt x="2919" y="176"/>
                    <a:pt x="2919" y="176"/>
                  </a:cubicBezTo>
                  <a:cubicBezTo>
                    <a:pt x="2919" y="176"/>
                    <a:pt x="2919" y="178"/>
                    <a:pt x="2918" y="179"/>
                  </a:cubicBezTo>
                  <a:cubicBezTo>
                    <a:pt x="2917" y="181"/>
                    <a:pt x="2914" y="181"/>
                    <a:pt x="2914" y="178"/>
                  </a:cubicBezTo>
                  <a:cubicBezTo>
                    <a:pt x="2913" y="174"/>
                    <a:pt x="2915" y="175"/>
                    <a:pt x="2916" y="172"/>
                  </a:cubicBezTo>
                  <a:cubicBezTo>
                    <a:pt x="2918" y="170"/>
                    <a:pt x="2921" y="169"/>
                    <a:pt x="2925" y="168"/>
                  </a:cubicBezTo>
                  <a:cubicBezTo>
                    <a:pt x="2929" y="168"/>
                    <a:pt x="2933" y="169"/>
                    <a:pt x="2933" y="169"/>
                  </a:cubicBezTo>
                  <a:cubicBezTo>
                    <a:pt x="2933" y="169"/>
                    <a:pt x="2927" y="166"/>
                    <a:pt x="2925" y="165"/>
                  </a:cubicBezTo>
                  <a:cubicBezTo>
                    <a:pt x="2922" y="164"/>
                    <a:pt x="2920" y="164"/>
                    <a:pt x="2917" y="164"/>
                  </a:cubicBezTo>
                  <a:cubicBezTo>
                    <a:pt x="2915" y="164"/>
                    <a:pt x="2910" y="166"/>
                    <a:pt x="2907" y="170"/>
                  </a:cubicBezTo>
                  <a:cubicBezTo>
                    <a:pt x="2905" y="173"/>
                    <a:pt x="2907" y="176"/>
                    <a:pt x="2908" y="176"/>
                  </a:cubicBezTo>
                  <a:cubicBezTo>
                    <a:pt x="2909" y="176"/>
                    <a:pt x="2911" y="178"/>
                    <a:pt x="2910" y="180"/>
                  </a:cubicBezTo>
                  <a:cubicBezTo>
                    <a:pt x="2909" y="182"/>
                    <a:pt x="2906" y="183"/>
                    <a:pt x="2904" y="183"/>
                  </a:cubicBezTo>
                  <a:cubicBezTo>
                    <a:pt x="2901" y="183"/>
                    <a:pt x="2899" y="181"/>
                    <a:pt x="2897" y="179"/>
                  </a:cubicBezTo>
                  <a:cubicBezTo>
                    <a:pt x="2895" y="177"/>
                    <a:pt x="2895" y="175"/>
                    <a:pt x="2894" y="174"/>
                  </a:cubicBezTo>
                  <a:cubicBezTo>
                    <a:pt x="2894" y="172"/>
                    <a:pt x="2897" y="170"/>
                    <a:pt x="2897" y="170"/>
                  </a:cubicBezTo>
                  <a:cubicBezTo>
                    <a:pt x="2897" y="170"/>
                    <a:pt x="2895" y="171"/>
                    <a:pt x="2893" y="168"/>
                  </a:cubicBezTo>
                  <a:cubicBezTo>
                    <a:pt x="2892" y="166"/>
                    <a:pt x="2893" y="164"/>
                    <a:pt x="2896" y="161"/>
                  </a:cubicBezTo>
                  <a:cubicBezTo>
                    <a:pt x="2898" y="158"/>
                    <a:pt x="2900" y="161"/>
                    <a:pt x="2899" y="163"/>
                  </a:cubicBezTo>
                  <a:cubicBezTo>
                    <a:pt x="2898" y="164"/>
                    <a:pt x="2899" y="165"/>
                    <a:pt x="2901" y="166"/>
                  </a:cubicBezTo>
                  <a:cubicBezTo>
                    <a:pt x="2902" y="166"/>
                    <a:pt x="2904" y="166"/>
                    <a:pt x="2904" y="166"/>
                  </a:cubicBezTo>
                  <a:cubicBezTo>
                    <a:pt x="2904" y="166"/>
                    <a:pt x="2903" y="167"/>
                    <a:pt x="2902" y="169"/>
                  </a:cubicBezTo>
                  <a:cubicBezTo>
                    <a:pt x="2901" y="171"/>
                    <a:pt x="2901" y="172"/>
                    <a:pt x="2902" y="175"/>
                  </a:cubicBezTo>
                  <a:cubicBezTo>
                    <a:pt x="2902" y="178"/>
                    <a:pt x="2905" y="177"/>
                    <a:pt x="2904" y="174"/>
                  </a:cubicBezTo>
                  <a:cubicBezTo>
                    <a:pt x="2903" y="171"/>
                    <a:pt x="2904" y="169"/>
                    <a:pt x="2907" y="166"/>
                  </a:cubicBezTo>
                  <a:cubicBezTo>
                    <a:pt x="2910" y="164"/>
                    <a:pt x="2917" y="163"/>
                    <a:pt x="2920" y="162"/>
                  </a:cubicBezTo>
                  <a:cubicBezTo>
                    <a:pt x="2923" y="162"/>
                    <a:pt x="2929" y="165"/>
                    <a:pt x="2929" y="165"/>
                  </a:cubicBezTo>
                  <a:cubicBezTo>
                    <a:pt x="2929" y="165"/>
                    <a:pt x="2923" y="161"/>
                    <a:pt x="2918" y="161"/>
                  </a:cubicBezTo>
                  <a:cubicBezTo>
                    <a:pt x="2914" y="161"/>
                    <a:pt x="2911" y="162"/>
                    <a:pt x="2908" y="162"/>
                  </a:cubicBezTo>
                  <a:cubicBezTo>
                    <a:pt x="2906" y="163"/>
                    <a:pt x="2901" y="166"/>
                    <a:pt x="2903" y="164"/>
                  </a:cubicBezTo>
                  <a:cubicBezTo>
                    <a:pt x="2905" y="162"/>
                    <a:pt x="2908" y="159"/>
                    <a:pt x="2918" y="158"/>
                  </a:cubicBezTo>
                  <a:cubicBezTo>
                    <a:pt x="2925" y="158"/>
                    <a:pt x="2934" y="162"/>
                    <a:pt x="2941" y="168"/>
                  </a:cubicBezTo>
                  <a:cubicBezTo>
                    <a:pt x="2951" y="177"/>
                    <a:pt x="2954" y="190"/>
                    <a:pt x="2954" y="190"/>
                  </a:cubicBezTo>
                  <a:close/>
                  <a:moveTo>
                    <a:pt x="2891" y="146"/>
                  </a:moveTo>
                  <a:cubicBezTo>
                    <a:pt x="2892" y="148"/>
                    <a:pt x="2895" y="150"/>
                    <a:pt x="2895" y="150"/>
                  </a:cubicBezTo>
                  <a:cubicBezTo>
                    <a:pt x="2895" y="150"/>
                    <a:pt x="2891" y="150"/>
                    <a:pt x="2888" y="149"/>
                  </a:cubicBezTo>
                  <a:cubicBezTo>
                    <a:pt x="2885" y="148"/>
                    <a:pt x="2886" y="151"/>
                    <a:pt x="2889" y="152"/>
                  </a:cubicBezTo>
                  <a:cubicBezTo>
                    <a:pt x="2891" y="153"/>
                    <a:pt x="2893" y="152"/>
                    <a:pt x="2893" y="152"/>
                  </a:cubicBezTo>
                  <a:cubicBezTo>
                    <a:pt x="2893" y="152"/>
                    <a:pt x="2889" y="153"/>
                    <a:pt x="2885" y="158"/>
                  </a:cubicBezTo>
                  <a:cubicBezTo>
                    <a:pt x="2879" y="164"/>
                    <a:pt x="2880" y="167"/>
                    <a:pt x="2886" y="161"/>
                  </a:cubicBezTo>
                  <a:cubicBezTo>
                    <a:pt x="2894" y="153"/>
                    <a:pt x="2897" y="152"/>
                    <a:pt x="2905" y="151"/>
                  </a:cubicBezTo>
                  <a:cubicBezTo>
                    <a:pt x="2910" y="151"/>
                    <a:pt x="2916" y="155"/>
                    <a:pt x="2916" y="155"/>
                  </a:cubicBezTo>
                  <a:cubicBezTo>
                    <a:pt x="2910" y="154"/>
                    <a:pt x="2900" y="153"/>
                    <a:pt x="2895" y="157"/>
                  </a:cubicBezTo>
                  <a:cubicBezTo>
                    <a:pt x="2895" y="157"/>
                    <a:pt x="2892" y="161"/>
                    <a:pt x="2890" y="163"/>
                  </a:cubicBezTo>
                  <a:cubicBezTo>
                    <a:pt x="2887" y="166"/>
                    <a:pt x="2886" y="167"/>
                    <a:pt x="2882" y="168"/>
                  </a:cubicBezTo>
                  <a:cubicBezTo>
                    <a:pt x="2880" y="169"/>
                    <a:pt x="2876" y="170"/>
                    <a:pt x="2875" y="168"/>
                  </a:cubicBezTo>
                  <a:cubicBezTo>
                    <a:pt x="2874" y="166"/>
                    <a:pt x="2876" y="161"/>
                    <a:pt x="2878" y="158"/>
                  </a:cubicBezTo>
                  <a:cubicBezTo>
                    <a:pt x="2881" y="155"/>
                    <a:pt x="2885" y="153"/>
                    <a:pt x="2885" y="153"/>
                  </a:cubicBezTo>
                  <a:cubicBezTo>
                    <a:pt x="2885" y="153"/>
                    <a:pt x="2882" y="153"/>
                    <a:pt x="2880" y="152"/>
                  </a:cubicBezTo>
                  <a:cubicBezTo>
                    <a:pt x="2877" y="152"/>
                    <a:pt x="2875" y="150"/>
                    <a:pt x="2876" y="148"/>
                  </a:cubicBezTo>
                  <a:cubicBezTo>
                    <a:pt x="2877" y="145"/>
                    <a:pt x="2881" y="144"/>
                    <a:pt x="2883" y="144"/>
                  </a:cubicBezTo>
                  <a:cubicBezTo>
                    <a:pt x="2885" y="144"/>
                    <a:pt x="2889" y="145"/>
                    <a:pt x="2889" y="145"/>
                  </a:cubicBezTo>
                  <a:cubicBezTo>
                    <a:pt x="2889" y="145"/>
                    <a:pt x="2888" y="145"/>
                    <a:pt x="2887" y="144"/>
                  </a:cubicBezTo>
                  <a:cubicBezTo>
                    <a:pt x="2887" y="143"/>
                    <a:pt x="2886" y="142"/>
                    <a:pt x="2886" y="140"/>
                  </a:cubicBezTo>
                  <a:cubicBezTo>
                    <a:pt x="2886" y="137"/>
                    <a:pt x="2888" y="134"/>
                    <a:pt x="2891" y="134"/>
                  </a:cubicBezTo>
                  <a:cubicBezTo>
                    <a:pt x="2895" y="134"/>
                    <a:pt x="2898" y="136"/>
                    <a:pt x="2897" y="140"/>
                  </a:cubicBezTo>
                  <a:cubicBezTo>
                    <a:pt x="2897" y="142"/>
                    <a:pt x="2894" y="143"/>
                    <a:pt x="2894" y="143"/>
                  </a:cubicBezTo>
                  <a:cubicBezTo>
                    <a:pt x="2895" y="143"/>
                    <a:pt x="2901" y="142"/>
                    <a:pt x="2903" y="143"/>
                  </a:cubicBezTo>
                  <a:cubicBezTo>
                    <a:pt x="2906" y="143"/>
                    <a:pt x="2909" y="144"/>
                    <a:pt x="2914" y="149"/>
                  </a:cubicBezTo>
                  <a:cubicBezTo>
                    <a:pt x="2920" y="153"/>
                    <a:pt x="2922" y="157"/>
                    <a:pt x="2922" y="157"/>
                  </a:cubicBezTo>
                  <a:cubicBezTo>
                    <a:pt x="2922" y="157"/>
                    <a:pt x="2915" y="152"/>
                    <a:pt x="2913" y="151"/>
                  </a:cubicBezTo>
                  <a:cubicBezTo>
                    <a:pt x="2911" y="150"/>
                    <a:pt x="2907" y="148"/>
                    <a:pt x="2904" y="148"/>
                  </a:cubicBezTo>
                  <a:cubicBezTo>
                    <a:pt x="2900" y="148"/>
                    <a:pt x="2898" y="148"/>
                    <a:pt x="2896" y="147"/>
                  </a:cubicBezTo>
                  <a:cubicBezTo>
                    <a:pt x="2894" y="146"/>
                    <a:pt x="2894" y="145"/>
                    <a:pt x="2892" y="143"/>
                  </a:cubicBezTo>
                  <a:cubicBezTo>
                    <a:pt x="2890" y="141"/>
                    <a:pt x="2890" y="144"/>
                    <a:pt x="2891" y="146"/>
                  </a:cubicBezTo>
                  <a:close/>
                  <a:moveTo>
                    <a:pt x="2997" y="230"/>
                  </a:moveTo>
                  <a:cubicBezTo>
                    <a:pt x="2989" y="230"/>
                    <a:pt x="2989" y="230"/>
                    <a:pt x="2989" y="230"/>
                  </a:cubicBezTo>
                  <a:cubicBezTo>
                    <a:pt x="2988" y="229"/>
                    <a:pt x="2989" y="226"/>
                    <a:pt x="2990" y="225"/>
                  </a:cubicBezTo>
                  <a:cubicBezTo>
                    <a:pt x="2992" y="224"/>
                    <a:pt x="2993" y="224"/>
                    <a:pt x="2996" y="226"/>
                  </a:cubicBezTo>
                  <a:cubicBezTo>
                    <a:pt x="2997" y="227"/>
                    <a:pt x="2997" y="229"/>
                    <a:pt x="2997" y="230"/>
                  </a:cubicBezTo>
                  <a:close/>
                  <a:moveTo>
                    <a:pt x="3015" y="230"/>
                  </a:moveTo>
                  <a:cubicBezTo>
                    <a:pt x="2998" y="230"/>
                    <a:pt x="2998" y="230"/>
                    <a:pt x="2998" y="230"/>
                  </a:cubicBezTo>
                  <a:cubicBezTo>
                    <a:pt x="2999" y="230"/>
                    <a:pt x="3001" y="228"/>
                    <a:pt x="3002" y="226"/>
                  </a:cubicBezTo>
                  <a:cubicBezTo>
                    <a:pt x="3004" y="223"/>
                    <a:pt x="3001" y="224"/>
                    <a:pt x="2999" y="224"/>
                  </a:cubicBezTo>
                  <a:cubicBezTo>
                    <a:pt x="2998" y="224"/>
                    <a:pt x="2996" y="224"/>
                    <a:pt x="2996" y="222"/>
                  </a:cubicBezTo>
                  <a:cubicBezTo>
                    <a:pt x="2996" y="220"/>
                    <a:pt x="2998" y="219"/>
                    <a:pt x="3001" y="219"/>
                  </a:cubicBezTo>
                  <a:cubicBezTo>
                    <a:pt x="3003" y="219"/>
                    <a:pt x="3006" y="221"/>
                    <a:pt x="3006" y="225"/>
                  </a:cubicBezTo>
                  <a:cubicBezTo>
                    <a:pt x="3006" y="229"/>
                    <a:pt x="3004" y="230"/>
                    <a:pt x="3004" y="230"/>
                  </a:cubicBezTo>
                  <a:cubicBezTo>
                    <a:pt x="3004" y="230"/>
                    <a:pt x="3009" y="227"/>
                    <a:pt x="3012" y="228"/>
                  </a:cubicBezTo>
                  <a:cubicBezTo>
                    <a:pt x="3013" y="228"/>
                    <a:pt x="3015" y="229"/>
                    <a:pt x="3015" y="230"/>
                  </a:cubicBezTo>
                  <a:close/>
                  <a:moveTo>
                    <a:pt x="2987" y="230"/>
                  </a:moveTo>
                  <a:cubicBezTo>
                    <a:pt x="2976" y="230"/>
                    <a:pt x="2976" y="230"/>
                    <a:pt x="2976" y="230"/>
                  </a:cubicBezTo>
                  <a:cubicBezTo>
                    <a:pt x="2976" y="228"/>
                    <a:pt x="2975" y="227"/>
                    <a:pt x="2975" y="222"/>
                  </a:cubicBezTo>
                  <a:cubicBezTo>
                    <a:pt x="2975" y="216"/>
                    <a:pt x="2977" y="208"/>
                    <a:pt x="2981" y="202"/>
                  </a:cubicBezTo>
                  <a:cubicBezTo>
                    <a:pt x="2985" y="197"/>
                    <a:pt x="2995" y="190"/>
                    <a:pt x="2998" y="188"/>
                  </a:cubicBezTo>
                  <a:cubicBezTo>
                    <a:pt x="3001" y="187"/>
                    <a:pt x="3004" y="183"/>
                    <a:pt x="3005" y="182"/>
                  </a:cubicBezTo>
                  <a:cubicBezTo>
                    <a:pt x="3006" y="181"/>
                    <a:pt x="3006" y="180"/>
                    <a:pt x="3006" y="180"/>
                  </a:cubicBezTo>
                  <a:cubicBezTo>
                    <a:pt x="3006" y="180"/>
                    <a:pt x="3007" y="181"/>
                    <a:pt x="3006" y="183"/>
                  </a:cubicBezTo>
                  <a:cubicBezTo>
                    <a:pt x="3006" y="185"/>
                    <a:pt x="3004" y="186"/>
                    <a:pt x="3004" y="186"/>
                  </a:cubicBezTo>
                  <a:cubicBezTo>
                    <a:pt x="3004" y="186"/>
                    <a:pt x="3008" y="185"/>
                    <a:pt x="3011" y="185"/>
                  </a:cubicBezTo>
                  <a:cubicBezTo>
                    <a:pt x="3014" y="185"/>
                    <a:pt x="3015" y="187"/>
                    <a:pt x="3016" y="188"/>
                  </a:cubicBezTo>
                  <a:cubicBezTo>
                    <a:pt x="3017" y="189"/>
                    <a:pt x="3018" y="191"/>
                    <a:pt x="3014" y="193"/>
                  </a:cubicBezTo>
                  <a:cubicBezTo>
                    <a:pt x="3011" y="195"/>
                    <a:pt x="3010" y="191"/>
                    <a:pt x="3011" y="191"/>
                  </a:cubicBezTo>
                  <a:cubicBezTo>
                    <a:pt x="3012" y="190"/>
                    <a:pt x="3013" y="191"/>
                    <a:pt x="3011" y="189"/>
                  </a:cubicBezTo>
                  <a:cubicBezTo>
                    <a:pt x="3009" y="187"/>
                    <a:pt x="3006" y="188"/>
                    <a:pt x="3004" y="188"/>
                  </a:cubicBezTo>
                  <a:cubicBezTo>
                    <a:pt x="3001" y="188"/>
                    <a:pt x="2995" y="192"/>
                    <a:pt x="2995" y="192"/>
                  </a:cubicBezTo>
                  <a:cubicBezTo>
                    <a:pt x="2995" y="192"/>
                    <a:pt x="3001" y="191"/>
                    <a:pt x="3007" y="193"/>
                  </a:cubicBezTo>
                  <a:cubicBezTo>
                    <a:pt x="3012" y="195"/>
                    <a:pt x="3017" y="204"/>
                    <a:pt x="3019" y="204"/>
                  </a:cubicBezTo>
                  <a:cubicBezTo>
                    <a:pt x="3021" y="204"/>
                    <a:pt x="3025" y="205"/>
                    <a:pt x="3021" y="208"/>
                  </a:cubicBezTo>
                  <a:cubicBezTo>
                    <a:pt x="3017" y="210"/>
                    <a:pt x="3013" y="207"/>
                    <a:pt x="3013" y="207"/>
                  </a:cubicBezTo>
                  <a:cubicBezTo>
                    <a:pt x="3013" y="207"/>
                    <a:pt x="3014" y="211"/>
                    <a:pt x="3010" y="214"/>
                  </a:cubicBezTo>
                  <a:cubicBezTo>
                    <a:pt x="3006" y="216"/>
                    <a:pt x="3003" y="214"/>
                    <a:pt x="3001" y="212"/>
                  </a:cubicBezTo>
                  <a:cubicBezTo>
                    <a:pt x="3000" y="210"/>
                    <a:pt x="3000" y="205"/>
                    <a:pt x="3003" y="204"/>
                  </a:cubicBezTo>
                  <a:cubicBezTo>
                    <a:pt x="3006" y="204"/>
                    <a:pt x="3005" y="208"/>
                    <a:pt x="3006" y="209"/>
                  </a:cubicBezTo>
                  <a:cubicBezTo>
                    <a:pt x="3007" y="209"/>
                    <a:pt x="3008" y="209"/>
                    <a:pt x="3009" y="208"/>
                  </a:cubicBezTo>
                  <a:cubicBezTo>
                    <a:pt x="3010" y="207"/>
                    <a:pt x="3009" y="202"/>
                    <a:pt x="3009" y="201"/>
                  </a:cubicBezTo>
                  <a:cubicBezTo>
                    <a:pt x="3009" y="199"/>
                    <a:pt x="3005" y="194"/>
                    <a:pt x="2999" y="194"/>
                  </a:cubicBezTo>
                  <a:cubicBezTo>
                    <a:pt x="2993" y="194"/>
                    <a:pt x="2989" y="198"/>
                    <a:pt x="2990" y="197"/>
                  </a:cubicBezTo>
                  <a:cubicBezTo>
                    <a:pt x="2992" y="196"/>
                    <a:pt x="2994" y="196"/>
                    <a:pt x="2996" y="195"/>
                  </a:cubicBezTo>
                  <a:cubicBezTo>
                    <a:pt x="2999" y="195"/>
                    <a:pt x="3003" y="196"/>
                    <a:pt x="3003" y="199"/>
                  </a:cubicBezTo>
                  <a:cubicBezTo>
                    <a:pt x="3004" y="202"/>
                    <a:pt x="3000" y="204"/>
                    <a:pt x="2997" y="202"/>
                  </a:cubicBezTo>
                  <a:cubicBezTo>
                    <a:pt x="2994" y="199"/>
                    <a:pt x="2994" y="200"/>
                    <a:pt x="2988" y="203"/>
                  </a:cubicBezTo>
                  <a:cubicBezTo>
                    <a:pt x="2978" y="208"/>
                    <a:pt x="2979" y="219"/>
                    <a:pt x="2979" y="219"/>
                  </a:cubicBezTo>
                  <a:cubicBezTo>
                    <a:pt x="2979" y="219"/>
                    <a:pt x="2983" y="213"/>
                    <a:pt x="2986" y="210"/>
                  </a:cubicBezTo>
                  <a:cubicBezTo>
                    <a:pt x="2988" y="208"/>
                    <a:pt x="2990" y="207"/>
                    <a:pt x="2993" y="208"/>
                  </a:cubicBezTo>
                  <a:cubicBezTo>
                    <a:pt x="2996" y="209"/>
                    <a:pt x="2998" y="212"/>
                    <a:pt x="2996" y="215"/>
                  </a:cubicBezTo>
                  <a:cubicBezTo>
                    <a:pt x="2994" y="218"/>
                    <a:pt x="2992" y="216"/>
                    <a:pt x="2991" y="216"/>
                  </a:cubicBezTo>
                  <a:cubicBezTo>
                    <a:pt x="2991" y="215"/>
                    <a:pt x="2991" y="213"/>
                    <a:pt x="2990" y="212"/>
                  </a:cubicBezTo>
                  <a:cubicBezTo>
                    <a:pt x="2989" y="212"/>
                    <a:pt x="2988" y="212"/>
                    <a:pt x="2985" y="214"/>
                  </a:cubicBezTo>
                  <a:cubicBezTo>
                    <a:pt x="2983" y="217"/>
                    <a:pt x="2981" y="221"/>
                    <a:pt x="2980" y="224"/>
                  </a:cubicBezTo>
                  <a:cubicBezTo>
                    <a:pt x="2979" y="226"/>
                    <a:pt x="2979" y="229"/>
                    <a:pt x="2979" y="229"/>
                  </a:cubicBezTo>
                  <a:cubicBezTo>
                    <a:pt x="2979" y="229"/>
                    <a:pt x="2982" y="228"/>
                    <a:pt x="2984" y="228"/>
                  </a:cubicBezTo>
                  <a:cubicBezTo>
                    <a:pt x="2985" y="228"/>
                    <a:pt x="2986" y="229"/>
                    <a:pt x="2987" y="230"/>
                  </a:cubicBezTo>
                  <a:close/>
                  <a:moveTo>
                    <a:pt x="3049" y="161"/>
                  </a:moveTo>
                  <a:cubicBezTo>
                    <a:pt x="3051" y="164"/>
                    <a:pt x="3052" y="166"/>
                    <a:pt x="3051" y="168"/>
                  </a:cubicBezTo>
                  <a:cubicBezTo>
                    <a:pt x="3050" y="171"/>
                    <a:pt x="3048" y="170"/>
                    <a:pt x="3048" y="170"/>
                  </a:cubicBezTo>
                  <a:cubicBezTo>
                    <a:pt x="3048" y="170"/>
                    <a:pt x="3050" y="172"/>
                    <a:pt x="3050" y="174"/>
                  </a:cubicBezTo>
                  <a:cubicBezTo>
                    <a:pt x="3050" y="175"/>
                    <a:pt x="3050" y="177"/>
                    <a:pt x="3048" y="179"/>
                  </a:cubicBezTo>
                  <a:cubicBezTo>
                    <a:pt x="3046" y="181"/>
                    <a:pt x="3043" y="183"/>
                    <a:pt x="3041" y="183"/>
                  </a:cubicBezTo>
                  <a:cubicBezTo>
                    <a:pt x="3038" y="183"/>
                    <a:pt x="3035" y="182"/>
                    <a:pt x="3034" y="180"/>
                  </a:cubicBezTo>
                  <a:cubicBezTo>
                    <a:pt x="3033" y="178"/>
                    <a:pt x="3035" y="176"/>
                    <a:pt x="3036" y="176"/>
                  </a:cubicBezTo>
                  <a:cubicBezTo>
                    <a:pt x="3037" y="176"/>
                    <a:pt x="3039" y="173"/>
                    <a:pt x="3037" y="170"/>
                  </a:cubicBezTo>
                  <a:cubicBezTo>
                    <a:pt x="3034" y="166"/>
                    <a:pt x="3030" y="164"/>
                    <a:pt x="3027" y="164"/>
                  </a:cubicBezTo>
                  <a:cubicBezTo>
                    <a:pt x="3024" y="164"/>
                    <a:pt x="3023" y="164"/>
                    <a:pt x="3020" y="165"/>
                  </a:cubicBezTo>
                  <a:cubicBezTo>
                    <a:pt x="3017" y="166"/>
                    <a:pt x="3012" y="169"/>
                    <a:pt x="3012" y="169"/>
                  </a:cubicBezTo>
                  <a:cubicBezTo>
                    <a:pt x="3012" y="169"/>
                    <a:pt x="3016" y="168"/>
                    <a:pt x="3020" y="168"/>
                  </a:cubicBezTo>
                  <a:cubicBezTo>
                    <a:pt x="3024" y="169"/>
                    <a:pt x="3027" y="170"/>
                    <a:pt x="3028" y="172"/>
                  </a:cubicBezTo>
                  <a:cubicBezTo>
                    <a:pt x="3030" y="175"/>
                    <a:pt x="3031" y="174"/>
                    <a:pt x="3031" y="178"/>
                  </a:cubicBezTo>
                  <a:cubicBezTo>
                    <a:pt x="3030" y="181"/>
                    <a:pt x="3027" y="181"/>
                    <a:pt x="3026" y="179"/>
                  </a:cubicBezTo>
                  <a:cubicBezTo>
                    <a:pt x="3025" y="178"/>
                    <a:pt x="3026" y="176"/>
                    <a:pt x="3026" y="176"/>
                  </a:cubicBezTo>
                  <a:cubicBezTo>
                    <a:pt x="3026" y="176"/>
                    <a:pt x="3022" y="178"/>
                    <a:pt x="3020" y="178"/>
                  </a:cubicBezTo>
                  <a:cubicBezTo>
                    <a:pt x="3017" y="178"/>
                    <a:pt x="3015" y="177"/>
                    <a:pt x="3013" y="176"/>
                  </a:cubicBezTo>
                  <a:cubicBezTo>
                    <a:pt x="3012" y="175"/>
                    <a:pt x="3010" y="174"/>
                    <a:pt x="3010" y="174"/>
                  </a:cubicBezTo>
                  <a:cubicBezTo>
                    <a:pt x="3010" y="174"/>
                    <a:pt x="3016" y="175"/>
                    <a:pt x="3019" y="175"/>
                  </a:cubicBezTo>
                  <a:cubicBezTo>
                    <a:pt x="3021" y="175"/>
                    <a:pt x="3024" y="173"/>
                    <a:pt x="3024" y="173"/>
                  </a:cubicBezTo>
                  <a:cubicBezTo>
                    <a:pt x="3024" y="173"/>
                    <a:pt x="3019" y="171"/>
                    <a:pt x="3015" y="171"/>
                  </a:cubicBezTo>
                  <a:cubicBezTo>
                    <a:pt x="3010" y="172"/>
                    <a:pt x="3006" y="171"/>
                    <a:pt x="3003" y="173"/>
                  </a:cubicBezTo>
                  <a:cubicBezTo>
                    <a:pt x="2995" y="178"/>
                    <a:pt x="2990" y="190"/>
                    <a:pt x="2990" y="190"/>
                  </a:cubicBezTo>
                  <a:cubicBezTo>
                    <a:pt x="2990" y="190"/>
                    <a:pt x="2993" y="177"/>
                    <a:pt x="3004" y="168"/>
                  </a:cubicBezTo>
                  <a:cubicBezTo>
                    <a:pt x="3011" y="162"/>
                    <a:pt x="3019" y="158"/>
                    <a:pt x="3026" y="158"/>
                  </a:cubicBezTo>
                  <a:cubicBezTo>
                    <a:pt x="3036" y="159"/>
                    <a:pt x="3039" y="162"/>
                    <a:pt x="3041" y="164"/>
                  </a:cubicBezTo>
                  <a:cubicBezTo>
                    <a:pt x="3043" y="166"/>
                    <a:pt x="3039" y="163"/>
                    <a:pt x="3036" y="162"/>
                  </a:cubicBezTo>
                  <a:cubicBezTo>
                    <a:pt x="3034" y="162"/>
                    <a:pt x="3031" y="161"/>
                    <a:pt x="3026" y="161"/>
                  </a:cubicBezTo>
                  <a:cubicBezTo>
                    <a:pt x="3022" y="161"/>
                    <a:pt x="3015" y="165"/>
                    <a:pt x="3015" y="165"/>
                  </a:cubicBezTo>
                  <a:cubicBezTo>
                    <a:pt x="3015" y="165"/>
                    <a:pt x="3021" y="162"/>
                    <a:pt x="3024" y="162"/>
                  </a:cubicBezTo>
                  <a:cubicBezTo>
                    <a:pt x="3028" y="163"/>
                    <a:pt x="3035" y="164"/>
                    <a:pt x="3037" y="166"/>
                  </a:cubicBezTo>
                  <a:cubicBezTo>
                    <a:pt x="3040" y="169"/>
                    <a:pt x="3041" y="171"/>
                    <a:pt x="3040" y="174"/>
                  </a:cubicBezTo>
                  <a:cubicBezTo>
                    <a:pt x="3040" y="177"/>
                    <a:pt x="3042" y="178"/>
                    <a:pt x="3042" y="175"/>
                  </a:cubicBezTo>
                  <a:cubicBezTo>
                    <a:pt x="3043" y="172"/>
                    <a:pt x="3043" y="171"/>
                    <a:pt x="3042" y="169"/>
                  </a:cubicBezTo>
                  <a:cubicBezTo>
                    <a:pt x="3041" y="167"/>
                    <a:pt x="3040" y="166"/>
                    <a:pt x="3040" y="166"/>
                  </a:cubicBezTo>
                  <a:cubicBezTo>
                    <a:pt x="3040" y="166"/>
                    <a:pt x="3042" y="166"/>
                    <a:pt x="3044" y="166"/>
                  </a:cubicBezTo>
                  <a:cubicBezTo>
                    <a:pt x="3045" y="165"/>
                    <a:pt x="3046" y="164"/>
                    <a:pt x="3045" y="163"/>
                  </a:cubicBezTo>
                  <a:cubicBezTo>
                    <a:pt x="3044" y="161"/>
                    <a:pt x="3046" y="158"/>
                    <a:pt x="3049" y="161"/>
                  </a:cubicBezTo>
                  <a:close/>
                  <a:moveTo>
                    <a:pt x="3066" y="158"/>
                  </a:moveTo>
                  <a:cubicBezTo>
                    <a:pt x="3069" y="161"/>
                    <a:pt x="3070" y="166"/>
                    <a:pt x="3069" y="168"/>
                  </a:cubicBezTo>
                  <a:cubicBezTo>
                    <a:pt x="3069" y="170"/>
                    <a:pt x="3064" y="169"/>
                    <a:pt x="3062" y="168"/>
                  </a:cubicBezTo>
                  <a:cubicBezTo>
                    <a:pt x="3059" y="167"/>
                    <a:pt x="3057" y="166"/>
                    <a:pt x="3055" y="163"/>
                  </a:cubicBezTo>
                  <a:cubicBezTo>
                    <a:pt x="3053" y="161"/>
                    <a:pt x="3049" y="157"/>
                    <a:pt x="3049" y="157"/>
                  </a:cubicBezTo>
                  <a:cubicBezTo>
                    <a:pt x="3044" y="153"/>
                    <a:pt x="3034" y="154"/>
                    <a:pt x="3028" y="155"/>
                  </a:cubicBezTo>
                  <a:cubicBezTo>
                    <a:pt x="3028" y="155"/>
                    <a:pt x="3034" y="151"/>
                    <a:pt x="3039" y="151"/>
                  </a:cubicBezTo>
                  <a:cubicBezTo>
                    <a:pt x="3048" y="152"/>
                    <a:pt x="3050" y="153"/>
                    <a:pt x="3058" y="161"/>
                  </a:cubicBezTo>
                  <a:cubicBezTo>
                    <a:pt x="3064" y="167"/>
                    <a:pt x="3065" y="164"/>
                    <a:pt x="3060" y="158"/>
                  </a:cubicBezTo>
                  <a:cubicBezTo>
                    <a:pt x="3055" y="153"/>
                    <a:pt x="3051" y="152"/>
                    <a:pt x="3051" y="152"/>
                  </a:cubicBezTo>
                  <a:cubicBezTo>
                    <a:pt x="3051" y="152"/>
                    <a:pt x="3053" y="153"/>
                    <a:pt x="3056" y="152"/>
                  </a:cubicBezTo>
                  <a:cubicBezTo>
                    <a:pt x="3058" y="151"/>
                    <a:pt x="3060" y="148"/>
                    <a:pt x="3057" y="149"/>
                  </a:cubicBezTo>
                  <a:cubicBezTo>
                    <a:pt x="3054" y="150"/>
                    <a:pt x="3049" y="150"/>
                    <a:pt x="3049" y="150"/>
                  </a:cubicBezTo>
                  <a:cubicBezTo>
                    <a:pt x="3049" y="150"/>
                    <a:pt x="3052" y="148"/>
                    <a:pt x="3054" y="146"/>
                  </a:cubicBezTo>
                  <a:cubicBezTo>
                    <a:pt x="3055" y="144"/>
                    <a:pt x="3054" y="141"/>
                    <a:pt x="3052" y="143"/>
                  </a:cubicBezTo>
                  <a:cubicBezTo>
                    <a:pt x="3050" y="145"/>
                    <a:pt x="3050" y="146"/>
                    <a:pt x="3048" y="147"/>
                  </a:cubicBezTo>
                  <a:cubicBezTo>
                    <a:pt x="3046" y="148"/>
                    <a:pt x="3044" y="148"/>
                    <a:pt x="3041" y="148"/>
                  </a:cubicBezTo>
                  <a:cubicBezTo>
                    <a:pt x="3037" y="148"/>
                    <a:pt x="3034" y="150"/>
                    <a:pt x="3031" y="151"/>
                  </a:cubicBezTo>
                  <a:cubicBezTo>
                    <a:pt x="3029" y="152"/>
                    <a:pt x="3022" y="157"/>
                    <a:pt x="3022" y="157"/>
                  </a:cubicBezTo>
                  <a:cubicBezTo>
                    <a:pt x="3022" y="157"/>
                    <a:pt x="3024" y="153"/>
                    <a:pt x="3030" y="149"/>
                  </a:cubicBezTo>
                  <a:cubicBezTo>
                    <a:pt x="3036" y="144"/>
                    <a:pt x="3038" y="143"/>
                    <a:pt x="3041" y="143"/>
                  </a:cubicBezTo>
                  <a:cubicBezTo>
                    <a:pt x="3044" y="142"/>
                    <a:pt x="3050" y="143"/>
                    <a:pt x="3050" y="143"/>
                  </a:cubicBezTo>
                  <a:cubicBezTo>
                    <a:pt x="3050" y="143"/>
                    <a:pt x="3047" y="142"/>
                    <a:pt x="3047" y="140"/>
                  </a:cubicBezTo>
                  <a:cubicBezTo>
                    <a:pt x="3046" y="136"/>
                    <a:pt x="3049" y="134"/>
                    <a:pt x="3053" y="134"/>
                  </a:cubicBezTo>
                  <a:cubicBezTo>
                    <a:pt x="3057" y="134"/>
                    <a:pt x="3058" y="137"/>
                    <a:pt x="3058" y="140"/>
                  </a:cubicBezTo>
                  <a:cubicBezTo>
                    <a:pt x="3058" y="142"/>
                    <a:pt x="3057" y="143"/>
                    <a:pt x="3057" y="144"/>
                  </a:cubicBezTo>
                  <a:cubicBezTo>
                    <a:pt x="3056" y="145"/>
                    <a:pt x="3056" y="145"/>
                    <a:pt x="3056" y="145"/>
                  </a:cubicBezTo>
                  <a:cubicBezTo>
                    <a:pt x="3056" y="145"/>
                    <a:pt x="3060" y="144"/>
                    <a:pt x="3061" y="144"/>
                  </a:cubicBezTo>
                  <a:cubicBezTo>
                    <a:pt x="3063" y="144"/>
                    <a:pt x="3067" y="145"/>
                    <a:pt x="3068" y="148"/>
                  </a:cubicBezTo>
                  <a:cubicBezTo>
                    <a:pt x="3069" y="150"/>
                    <a:pt x="3067" y="152"/>
                    <a:pt x="3065" y="152"/>
                  </a:cubicBezTo>
                  <a:cubicBezTo>
                    <a:pt x="3062" y="153"/>
                    <a:pt x="3060" y="153"/>
                    <a:pt x="3060" y="153"/>
                  </a:cubicBezTo>
                  <a:cubicBezTo>
                    <a:pt x="3060" y="153"/>
                    <a:pt x="3064" y="155"/>
                    <a:pt x="3066" y="158"/>
                  </a:cubicBezTo>
                  <a:close/>
                  <a:moveTo>
                    <a:pt x="2986" y="181"/>
                  </a:moveTo>
                  <a:cubicBezTo>
                    <a:pt x="2988" y="184"/>
                    <a:pt x="2987" y="188"/>
                    <a:pt x="2987" y="188"/>
                  </a:cubicBezTo>
                  <a:cubicBezTo>
                    <a:pt x="2987" y="188"/>
                    <a:pt x="2986" y="185"/>
                    <a:pt x="2985" y="183"/>
                  </a:cubicBezTo>
                  <a:cubicBezTo>
                    <a:pt x="2984" y="183"/>
                    <a:pt x="2980" y="181"/>
                    <a:pt x="2977" y="184"/>
                  </a:cubicBezTo>
                  <a:cubicBezTo>
                    <a:pt x="2974" y="187"/>
                    <a:pt x="2974" y="193"/>
                    <a:pt x="2974" y="193"/>
                  </a:cubicBezTo>
                  <a:cubicBezTo>
                    <a:pt x="2974" y="193"/>
                    <a:pt x="2975" y="192"/>
                    <a:pt x="2976" y="191"/>
                  </a:cubicBezTo>
                  <a:cubicBezTo>
                    <a:pt x="2977" y="190"/>
                    <a:pt x="2978" y="189"/>
                    <a:pt x="2980" y="188"/>
                  </a:cubicBezTo>
                  <a:cubicBezTo>
                    <a:pt x="2982" y="188"/>
                    <a:pt x="2986" y="188"/>
                    <a:pt x="2982" y="190"/>
                  </a:cubicBezTo>
                  <a:cubicBezTo>
                    <a:pt x="2980" y="190"/>
                    <a:pt x="2978" y="191"/>
                    <a:pt x="2976" y="193"/>
                  </a:cubicBezTo>
                  <a:cubicBezTo>
                    <a:pt x="2973" y="197"/>
                    <a:pt x="2973" y="201"/>
                    <a:pt x="2973" y="201"/>
                  </a:cubicBezTo>
                  <a:cubicBezTo>
                    <a:pt x="2973" y="201"/>
                    <a:pt x="2974" y="201"/>
                    <a:pt x="2975" y="199"/>
                  </a:cubicBezTo>
                  <a:cubicBezTo>
                    <a:pt x="2976" y="199"/>
                    <a:pt x="2981" y="198"/>
                    <a:pt x="2977" y="201"/>
                  </a:cubicBezTo>
                  <a:cubicBezTo>
                    <a:pt x="2975" y="203"/>
                    <a:pt x="2972" y="209"/>
                    <a:pt x="2972" y="209"/>
                  </a:cubicBezTo>
                  <a:cubicBezTo>
                    <a:pt x="2972" y="209"/>
                    <a:pt x="2970" y="203"/>
                    <a:pt x="2967" y="201"/>
                  </a:cubicBezTo>
                  <a:cubicBezTo>
                    <a:pt x="2963" y="198"/>
                    <a:pt x="2968" y="199"/>
                    <a:pt x="2969" y="200"/>
                  </a:cubicBezTo>
                  <a:cubicBezTo>
                    <a:pt x="2970" y="201"/>
                    <a:pt x="2971" y="201"/>
                    <a:pt x="2971" y="201"/>
                  </a:cubicBezTo>
                  <a:cubicBezTo>
                    <a:pt x="2971" y="201"/>
                    <a:pt x="2971" y="197"/>
                    <a:pt x="2968" y="193"/>
                  </a:cubicBezTo>
                  <a:cubicBezTo>
                    <a:pt x="2967" y="191"/>
                    <a:pt x="2964" y="190"/>
                    <a:pt x="2962" y="190"/>
                  </a:cubicBezTo>
                  <a:cubicBezTo>
                    <a:pt x="2958" y="189"/>
                    <a:pt x="2962" y="188"/>
                    <a:pt x="2964" y="188"/>
                  </a:cubicBezTo>
                  <a:cubicBezTo>
                    <a:pt x="2966" y="189"/>
                    <a:pt x="2968" y="190"/>
                    <a:pt x="2968" y="191"/>
                  </a:cubicBezTo>
                  <a:cubicBezTo>
                    <a:pt x="2969" y="192"/>
                    <a:pt x="2970" y="193"/>
                    <a:pt x="2970" y="193"/>
                  </a:cubicBezTo>
                  <a:cubicBezTo>
                    <a:pt x="2970" y="193"/>
                    <a:pt x="2970" y="187"/>
                    <a:pt x="2967" y="184"/>
                  </a:cubicBezTo>
                  <a:cubicBezTo>
                    <a:pt x="2964" y="181"/>
                    <a:pt x="2960" y="183"/>
                    <a:pt x="2959" y="183"/>
                  </a:cubicBezTo>
                  <a:cubicBezTo>
                    <a:pt x="2958" y="185"/>
                    <a:pt x="2957" y="188"/>
                    <a:pt x="2957" y="188"/>
                  </a:cubicBezTo>
                  <a:cubicBezTo>
                    <a:pt x="2957" y="188"/>
                    <a:pt x="2956" y="184"/>
                    <a:pt x="2958" y="181"/>
                  </a:cubicBezTo>
                  <a:cubicBezTo>
                    <a:pt x="2961" y="179"/>
                    <a:pt x="2967" y="180"/>
                    <a:pt x="2971" y="188"/>
                  </a:cubicBezTo>
                  <a:cubicBezTo>
                    <a:pt x="2971" y="188"/>
                    <a:pt x="2970" y="185"/>
                    <a:pt x="2971" y="183"/>
                  </a:cubicBezTo>
                  <a:cubicBezTo>
                    <a:pt x="2972" y="181"/>
                    <a:pt x="2972" y="180"/>
                    <a:pt x="2972" y="180"/>
                  </a:cubicBezTo>
                  <a:cubicBezTo>
                    <a:pt x="2972" y="180"/>
                    <a:pt x="2972" y="181"/>
                    <a:pt x="2973" y="183"/>
                  </a:cubicBezTo>
                  <a:cubicBezTo>
                    <a:pt x="2974" y="185"/>
                    <a:pt x="2973" y="188"/>
                    <a:pt x="2973" y="188"/>
                  </a:cubicBezTo>
                  <a:cubicBezTo>
                    <a:pt x="2978" y="180"/>
                    <a:pt x="2984" y="179"/>
                    <a:pt x="2986" y="181"/>
                  </a:cubicBezTo>
                  <a:close/>
                  <a:moveTo>
                    <a:pt x="2987" y="169"/>
                  </a:moveTo>
                  <a:cubicBezTo>
                    <a:pt x="2987" y="169"/>
                    <a:pt x="2985" y="170"/>
                    <a:pt x="2984" y="171"/>
                  </a:cubicBezTo>
                  <a:cubicBezTo>
                    <a:pt x="2983" y="173"/>
                    <a:pt x="2982" y="176"/>
                    <a:pt x="2980" y="177"/>
                  </a:cubicBezTo>
                  <a:cubicBezTo>
                    <a:pt x="2978" y="178"/>
                    <a:pt x="2976" y="179"/>
                    <a:pt x="2975" y="178"/>
                  </a:cubicBezTo>
                  <a:cubicBezTo>
                    <a:pt x="2974" y="176"/>
                    <a:pt x="2974" y="174"/>
                    <a:pt x="2974" y="171"/>
                  </a:cubicBezTo>
                  <a:cubicBezTo>
                    <a:pt x="2974" y="169"/>
                    <a:pt x="2972" y="168"/>
                    <a:pt x="2972" y="168"/>
                  </a:cubicBezTo>
                  <a:cubicBezTo>
                    <a:pt x="2972" y="168"/>
                    <a:pt x="2971" y="169"/>
                    <a:pt x="2971" y="171"/>
                  </a:cubicBezTo>
                  <a:cubicBezTo>
                    <a:pt x="2971" y="174"/>
                    <a:pt x="2971" y="176"/>
                    <a:pt x="2970" y="178"/>
                  </a:cubicBezTo>
                  <a:cubicBezTo>
                    <a:pt x="2969" y="179"/>
                    <a:pt x="2967" y="178"/>
                    <a:pt x="2965" y="177"/>
                  </a:cubicBezTo>
                  <a:cubicBezTo>
                    <a:pt x="2963" y="176"/>
                    <a:pt x="2961" y="173"/>
                    <a:pt x="2960" y="171"/>
                  </a:cubicBezTo>
                  <a:cubicBezTo>
                    <a:pt x="2959" y="170"/>
                    <a:pt x="2958" y="169"/>
                    <a:pt x="2958" y="169"/>
                  </a:cubicBezTo>
                  <a:cubicBezTo>
                    <a:pt x="2958" y="169"/>
                    <a:pt x="2960" y="170"/>
                    <a:pt x="2961" y="169"/>
                  </a:cubicBezTo>
                  <a:cubicBezTo>
                    <a:pt x="2962" y="169"/>
                    <a:pt x="2963" y="169"/>
                    <a:pt x="2965" y="170"/>
                  </a:cubicBezTo>
                  <a:cubicBezTo>
                    <a:pt x="2966" y="172"/>
                    <a:pt x="2968" y="176"/>
                    <a:pt x="2968" y="175"/>
                  </a:cubicBezTo>
                  <a:cubicBezTo>
                    <a:pt x="2969" y="175"/>
                    <a:pt x="2969" y="174"/>
                    <a:pt x="2969" y="170"/>
                  </a:cubicBezTo>
                  <a:cubicBezTo>
                    <a:pt x="2968" y="165"/>
                    <a:pt x="2972" y="163"/>
                    <a:pt x="2972" y="160"/>
                  </a:cubicBezTo>
                  <a:cubicBezTo>
                    <a:pt x="2972" y="163"/>
                    <a:pt x="2976" y="165"/>
                    <a:pt x="2976" y="170"/>
                  </a:cubicBezTo>
                  <a:cubicBezTo>
                    <a:pt x="2976" y="174"/>
                    <a:pt x="2976" y="175"/>
                    <a:pt x="2977" y="175"/>
                  </a:cubicBezTo>
                  <a:cubicBezTo>
                    <a:pt x="2977" y="176"/>
                    <a:pt x="2979" y="172"/>
                    <a:pt x="2981" y="170"/>
                  </a:cubicBezTo>
                  <a:cubicBezTo>
                    <a:pt x="2982" y="169"/>
                    <a:pt x="2983" y="169"/>
                    <a:pt x="2984" y="169"/>
                  </a:cubicBezTo>
                  <a:cubicBezTo>
                    <a:pt x="2985" y="170"/>
                    <a:pt x="2987" y="169"/>
                    <a:pt x="2987" y="169"/>
                  </a:cubicBezTo>
                  <a:close/>
                  <a:moveTo>
                    <a:pt x="2954" y="156"/>
                  </a:moveTo>
                  <a:cubicBezTo>
                    <a:pt x="2954" y="156"/>
                    <a:pt x="2957" y="153"/>
                    <a:pt x="2960" y="152"/>
                  </a:cubicBezTo>
                  <a:cubicBezTo>
                    <a:pt x="2963" y="151"/>
                    <a:pt x="2964" y="151"/>
                    <a:pt x="2967" y="152"/>
                  </a:cubicBezTo>
                  <a:cubicBezTo>
                    <a:pt x="2969" y="153"/>
                    <a:pt x="2970" y="155"/>
                    <a:pt x="2971" y="156"/>
                  </a:cubicBezTo>
                  <a:cubicBezTo>
                    <a:pt x="2971" y="158"/>
                    <a:pt x="2969" y="161"/>
                    <a:pt x="2969" y="161"/>
                  </a:cubicBezTo>
                  <a:cubicBezTo>
                    <a:pt x="2971" y="157"/>
                    <a:pt x="2969" y="155"/>
                    <a:pt x="2967" y="155"/>
                  </a:cubicBezTo>
                  <a:cubicBezTo>
                    <a:pt x="2966" y="154"/>
                    <a:pt x="2962" y="155"/>
                    <a:pt x="2961" y="157"/>
                  </a:cubicBezTo>
                  <a:cubicBezTo>
                    <a:pt x="2960" y="159"/>
                    <a:pt x="2961" y="162"/>
                    <a:pt x="2961" y="162"/>
                  </a:cubicBezTo>
                  <a:cubicBezTo>
                    <a:pt x="2961" y="162"/>
                    <a:pt x="2959" y="159"/>
                    <a:pt x="2959" y="158"/>
                  </a:cubicBezTo>
                  <a:cubicBezTo>
                    <a:pt x="2959" y="157"/>
                    <a:pt x="2960" y="155"/>
                    <a:pt x="2960" y="155"/>
                  </a:cubicBezTo>
                  <a:cubicBezTo>
                    <a:pt x="2960" y="155"/>
                    <a:pt x="2957" y="156"/>
                    <a:pt x="2955" y="158"/>
                  </a:cubicBezTo>
                  <a:cubicBezTo>
                    <a:pt x="2954" y="159"/>
                    <a:pt x="2954" y="162"/>
                    <a:pt x="2954" y="163"/>
                  </a:cubicBezTo>
                  <a:cubicBezTo>
                    <a:pt x="2954" y="166"/>
                    <a:pt x="2957" y="167"/>
                    <a:pt x="2957" y="167"/>
                  </a:cubicBezTo>
                  <a:cubicBezTo>
                    <a:pt x="2957" y="167"/>
                    <a:pt x="2955" y="168"/>
                    <a:pt x="2953" y="167"/>
                  </a:cubicBezTo>
                  <a:cubicBezTo>
                    <a:pt x="2951" y="167"/>
                    <a:pt x="2951" y="166"/>
                    <a:pt x="2951" y="164"/>
                  </a:cubicBezTo>
                  <a:cubicBezTo>
                    <a:pt x="2951" y="162"/>
                    <a:pt x="2951" y="160"/>
                    <a:pt x="2951" y="160"/>
                  </a:cubicBezTo>
                  <a:cubicBezTo>
                    <a:pt x="2951" y="160"/>
                    <a:pt x="2950" y="162"/>
                    <a:pt x="2948" y="162"/>
                  </a:cubicBezTo>
                  <a:cubicBezTo>
                    <a:pt x="2946" y="163"/>
                    <a:pt x="2945" y="162"/>
                    <a:pt x="2943" y="161"/>
                  </a:cubicBezTo>
                  <a:cubicBezTo>
                    <a:pt x="2942" y="160"/>
                    <a:pt x="2940" y="158"/>
                    <a:pt x="2940" y="156"/>
                  </a:cubicBezTo>
                  <a:cubicBezTo>
                    <a:pt x="2940" y="155"/>
                    <a:pt x="2941" y="152"/>
                    <a:pt x="2941" y="152"/>
                  </a:cubicBezTo>
                  <a:cubicBezTo>
                    <a:pt x="2941" y="152"/>
                    <a:pt x="2941" y="155"/>
                    <a:pt x="2942" y="156"/>
                  </a:cubicBezTo>
                  <a:cubicBezTo>
                    <a:pt x="2944" y="158"/>
                    <a:pt x="2946" y="159"/>
                    <a:pt x="2947" y="159"/>
                  </a:cubicBezTo>
                  <a:cubicBezTo>
                    <a:pt x="2950" y="158"/>
                    <a:pt x="2950" y="155"/>
                    <a:pt x="2953" y="152"/>
                  </a:cubicBezTo>
                  <a:cubicBezTo>
                    <a:pt x="2956" y="149"/>
                    <a:pt x="2958" y="146"/>
                    <a:pt x="2962" y="146"/>
                  </a:cubicBezTo>
                  <a:cubicBezTo>
                    <a:pt x="2965" y="146"/>
                    <a:pt x="2967" y="147"/>
                    <a:pt x="2969" y="148"/>
                  </a:cubicBezTo>
                  <a:cubicBezTo>
                    <a:pt x="2971" y="150"/>
                    <a:pt x="2972" y="154"/>
                    <a:pt x="2972" y="154"/>
                  </a:cubicBezTo>
                  <a:cubicBezTo>
                    <a:pt x="2972" y="154"/>
                    <a:pt x="2969" y="149"/>
                    <a:pt x="2966" y="149"/>
                  </a:cubicBezTo>
                  <a:cubicBezTo>
                    <a:pt x="2964" y="149"/>
                    <a:pt x="2962" y="148"/>
                    <a:pt x="2960" y="150"/>
                  </a:cubicBezTo>
                  <a:cubicBezTo>
                    <a:pt x="2956" y="151"/>
                    <a:pt x="2954" y="156"/>
                    <a:pt x="2954" y="156"/>
                  </a:cubicBezTo>
                  <a:close/>
                  <a:moveTo>
                    <a:pt x="2933" y="145"/>
                  </a:moveTo>
                  <a:cubicBezTo>
                    <a:pt x="2933" y="145"/>
                    <a:pt x="2936" y="142"/>
                    <a:pt x="2939" y="141"/>
                  </a:cubicBezTo>
                  <a:cubicBezTo>
                    <a:pt x="2941" y="140"/>
                    <a:pt x="2944" y="140"/>
                    <a:pt x="2947" y="141"/>
                  </a:cubicBezTo>
                  <a:cubicBezTo>
                    <a:pt x="2952" y="143"/>
                    <a:pt x="2952" y="147"/>
                    <a:pt x="2952" y="147"/>
                  </a:cubicBezTo>
                  <a:cubicBezTo>
                    <a:pt x="2952" y="147"/>
                    <a:pt x="2951" y="146"/>
                    <a:pt x="2949" y="144"/>
                  </a:cubicBezTo>
                  <a:cubicBezTo>
                    <a:pt x="2948" y="143"/>
                    <a:pt x="2946" y="143"/>
                    <a:pt x="2944" y="143"/>
                  </a:cubicBezTo>
                  <a:cubicBezTo>
                    <a:pt x="2942" y="143"/>
                    <a:pt x="2939" y="145"/>
                    <a:pt x="2938" y="146"/>
                  </a:cubicBezTo>
                  <a:cubicBezTo>
                    <a:pt x="2936" y="147"/>
                    <a:pt x="2934" y="149"/>
                    <a:pt x="2933" y="151"/>
                  </a:cubicBezTo>
                  <a:cubicBezTo>
                    <a:pt x="2933" y="153"/>
                    <a:pt x="2933" y="154"/>
                    <a:pt x="2934" y="156"/>
                  </a:cubicBezTo>
                  <a:cubicBezTo>
                    <a:pt x="2935" y="158"/>
                    <a:pt x="2937" y="160"/>
                    <a:pt x="2937" y="160"/>
                  </a:cubicBezTo>
                  <a:cubicBezTo>
                    <a:pt x="2937" y="160"/>
                    <a:pt x="2934" y="159"/>
                    <a:pt x="2932" y="158"/>
                  </a:cubicBezTo>
                  <a:cubicBezTo>
                    <a:pt x="2930" y="157"/>
                    <a:pt x="2930" y="155"/>
                    <a:pt x="2930" y="153"/>
                  </a:cubicBezTo>
                  <a:cubicBezTo>
                    <a:pt x="2930" y="151"/>
                    <a:pt x="2930" y="149"/>
                    <a:pt x="2930" y="149"/>
                  </a:cubicBezTo>
                  <a:cubicBezTo>
                    <a:pt x="2930" y="149"/>
                    <a:pt x="2926" y="151"/>
                    <a:pt x="2923" y="150"/>
                  </a:cubicBezTo>
                  <a:cubicBezTo>
                    <a:pt x="2921" y="149"/>
                    <a:pt x="2919" y="148"/>
                    <a:pt x="2918" y="146"/>
                  </a:cubicBezTo>
                  <a:cubicBezTo>
                    <a:pt x="2917" y="144"/>
                    <a:pt x="2919" y="142"/>
                    <a:pt x="2919" y="142"/>
                  </a:cubicBezTo>
                  <a:cubicBezTo>
                    <a:pt x="2919" y="142"/>
                    <a:pt x="2920" y="144"/>
                    <a:pt x="2921" y="144"/>
                  </a:cubicBezTo>
                  <a:cubicBezTo>
                    <a:pt x="2923" y="145"/>
                    <a:pt x="2925" y="145"/>
                    <a:pt x="2928" y="144"/>
                  </a:cubicBezTo>
                  <a:cubicBezTo>
                    <a:pt x="2931" y="142"/>
                    <a:pt x="2931" y="140"/>
                    <a:pt x="2933" y="138"/>
                  </a:cubicBezTo>
                  <a:cubicBezTo>
                    <a:pt x="2935" y="136"/>
                    <a:pt x="2940" y="135"/>
                    <a:pt x="2942" y="135"/>
                  </a:cubicBezTo>
                  <a:cubicBezTo>
                    <a:pt x="2945" y="135"/>
                    <a:pt x="2948" y="136"/>
                    <a:pt x="2951" y="138"/>
                  </a:cubicBezTo>
                  <a:cubicBezTo>
                    <a:pt x="2953" y="141"/>
                    <a:pt x="2954" y="144"/>
                    <a:pt x="2954" y="144"/>
                  </a:cubicBezTo>
                  <a:cubicBezTo>
                    <a:pt x="2954" y="144"/>
                    <a:pt x="2951" y="141"/>
                    <a:pt x="2950" y="140"/>
                  </a:cubicBezTo>
                  <a:cubicBezTo>
                    <a:pt x="2948" y="139"/>
                    <a:pt x="2946" y="138"/>
                    <a:pt x="2944" y="138"/>
                  </a:cubicBezTo>
                  <a:cubicBezTo>
                    <a:pt x="2941" y="138"/>
                    <a:pt x="2940" y="139"/>
                    <a:pt x="2938" y="140"/>
                  </a:cubicBezTo>
                  <a:cubicBezTo>
                    <a:pt x="2936" y="141"/>
                    <a:pt x="2933" y="145"/>
                    <a:pt x="2933" y="145"/>
                  </a:cubicBezTo>
                  <a:close/>
                  <a:moveTo>
                    <a:pt x="2926" y="132"/>
                  </a:moveTo>
                  <a:cubicBezTo>
                    <a:pt x="2928" y="130"/>
                    <a:pt x="2929" y="129"/>
                    <a:pt x="2932" y="128"/>
                  </a:cubicBezTo>
                  <a:cubicBezTo>
                    <a:pt x="2936" y="127"/>
                    <a:pt x="2942" y="127"/>
                    <a:pt x="2944" y="128"/>
                  </a:cubicBezTo>
                  <a:cubicBezTo>
                    <a:pt x="2951" y="130"/>
                    <a:pt x="2953" y="138"/>
                    <a:pt x="2953" y="138"/>
                  </a:cubicBezTo>
                  <a:cubicBezTo>
                    <a:pt x="2953" y="138"/>
                    <a:pt x="2952" y="136"/>
                    <a:pt x="2949" y="133"/>
                  </a:cubicBezTo>
                  <a:cubicBezTo>
                    <a:pt x="2947" y="131"/>
                    <a:pt x="2944" y="131"/>
                    <a:pt x="2939" y="131"/>
                  </a:cubicBezTo>
                  <a:cubicBezTo>
                    <a:pt x="2934" y="131"/>
                    <a:pt x="2932" y="133"/>
                    <a:pt x="2930" y="135"/>
                  </a:cubicBezTo>
                  <a:cubicBezTo>
                    <a:pt x="2928" y="136"/>
                    <a:pt x="2928" y="138"/>
                    <a:pt x="2923" y="138"/>
                  </a:cubicBezTo>
                  <a:cubicBezTo>
                    <a:pt x="2918" y="138"/>
                    <a:pt x="2916" y="135"/>
                    <a:pt x="2912" y="133"/>
                  </a:cubicBezTo>
                  <a:cubicBezTo>
                    <a:pt x="2912" y="133"/>
                    <a:pt x="2918" y="132"/>
                    <a:pt x="2921" y="130"/>
                  </a:cubicBezTo>
                  <a:cubicBezTo>
                    <a:pt x="2923" y="128"/>
                    <a:pt x="2923" y="126"/>
                    <a:pt x="2926" y="124"/>
                  </a:cubicBezTo>
                  <a:cubicBezTo>
                    <a:pt x="2930" y="122"/>
                    <a:pt x="2933" y="121"/>
                    <a:pt x="2936" y="121"/>
                  </a:cubicBezTo>
                  <a:cubicBezTo>
                    <a:pt x="2940" y="121"/>
                    <a:pt x="2941" y="121"/>
                    <a:pt x="2941" y="121"/>
                  </a:cubicBezTo>
                  <a:cubicBezTo>
                    <a:pt x="2941" y="121"/>
                    <a:pt x="2940" y="119"/>
                    <a:pt x="2943" y="118"/>
                  </a:cubicBezTo>
                  <a:cubicBezTo>
                    <a:pt x="2945" y="117"/>
                    <a:pt x="2949" y="118"/>
                    <a:pt x="2949" y="118"/>
                  </a:cubicBezTo>
                  <a:cubicBezTo>
                    <a:pt x="2949" y="118"/>
                    <a:pt x="2947" y="119"/>
                    <a:pt x="2946" y="120"/>
                  </a:cubicBezTo>
                  <a:cubicBezTo>
                    <a:pt x="2946" y="120"/>
                    <a:pt x="2945" y="121"/>
                    <a:pt x="2946" y="122"/>
                  </a:cubicBezTo>
                  <a:cubicBezTo>
                    <a:pt x="2947" y="124"/>
                    <a:pt x="2949" y="126"/>
                    <a:pt x="2951" y="128"/>
                  </a:cubicBezTo>
                  <a:cubicBezTo>
                    <a:pt x="2952" y="129"/>
                    <a:pt x="2953" y="135"/>
                    <a:pt x="2953" y="135"/>
                  </a:cubicBezTo>
                  <a:cubicBezTo>
                    <a:pt x="2953" y="135"/>
                    <a:pt x="2952" y="133"/>
                    <a:pt x="2952" y="132"/>
                  </a:cubicBezTo>
                  <a:cubicBezTo>
                    <a:pt x="2950" y="129"/>
                    <a:pt x="2949" y="129"/>
                    <a:pt x="2947" y="127"/>
                  </a:cubicBezTo>
                  <a:cubicBezTo>
                    <a:pt x="2944" y="126"/>
                    <a:pt x="2941" y="125"/>
                    <a:pt x="2939" y="125"/>
                  </a:cubicBezTo>
                  <a:cubicBezTo>
                    <a:pt x="2936" y="125"/>
                    <a:pt x="2932" y="126"/>
                    <a:pt x="2929" y="127"/>
                  </a:cubicBezTo>
                  <a:cubicBezTo>
                    <a:pt x="2927" y="129"/>
                    <a:pt x="2928" y="129"/>
                    <a:pt x="2926" y="132"/>
                  </a:cubicBezTo>
                  <a:close/>
                  <a:moveTo>
                    <a:pt x="2936" y="89"/>
                  </a:moveTo>
                  <a:cubicBezTo>
                    <a:pt x="2936" y="89"/>
                    <a:pt x="2938" y="92"/>
                    <a:pt x="2940" y="98"/>
                  </a:cubicBezTo>
                  <a:cubicBezTo>
                    <a:pt x="2940" y="101"/>
                    <a:pt x="2943" y="104"/>
                    <a:pt x="2943" y="104"/>
                  </a:cubicBezTo>
                  <a:cubicBezTo>
                    <a:pt x="2943" y="104"/>
                    <a:pt x="2936" y="102"/>
                    <a:pt x="2932" y="98"/>
                  </a:cubicBezTo>
                  <a:cubicBezTo>
                    <a:pt x="2929" y="95"/>
                    <a:pt x="2928" y="93"/>
                    <a:pt x="2925" y="90"/>
                  </a:cubicBezTo>
                  <a:cubicBezTo>
                    <a:pt x="2916" y="81"/>
                    <a:pt x="2910" y="82"/>
                    <a:pt x="2910" y="82"/>
                  </a:cubicBezTo>
                  <a:cubicBezTo>
                    <a:pt x="2910" y="82"/>
                    <a:pt x="2917" y="86"/>
                    <a:pt x="2920" y="90"/>
                  </a:cubicBezTo>
                  <a:cubicBezTo>
                    <a:pt x="2922" y="94"/>
                    <a:pt x="2927" y="99"/>
                    <a:pt x="2927" y="99"/>
                  </a:cubicBezTo>
                  <a:cubicBezTo>
                    <a:pt x="2927" y="99"/>
                    <a:pt x="2922" y="97"/>
                    <a:pt x="2919" y="95"/>
                  </a:cubicBezTo>
                  <a:cubicBezTo>
                    <a:pt x="2916" y="94"/>
                    <a:pt x="2914" y="93"/>
                    <a:pt x="2911" y="91"/>
                  </a:cubicBezTo>
                  <a:cubicBezTo>
                    <a:pt x="2907" y="89"/>
                    <a:pt x="2896" y="85"/>
                    <a:pt x="2896" y="85"/>
                  </a:cubicBezTo>
                  <a:cubicBezTo>
                    <a:pt x="2896" y="85"/>
                    <a:pt x="2901" y="89"/>
                    <a:pt x="2904" y="90"/>
                  </a:cubicBezTo>
                  <a:cubicBezTo>
                    <a:pt x="2906" y="92"/>
                    <a:pt x="2907" y="92"/>
                    <a:pt x="2909" y="94"/>
                  </a:cubicBezTo>
                  <a:cubicBezTo>
                    <a:pt x="2911" y="95"/>
                    <a:pt x="2914" y="98"/>
                    <a:pt x="2914" y="98"/>
                  </a:cubicBezTo>
                  <a:cubicBezTo>
                    <a:pt x="2914" y="98"/>
                    <a:pt x="2908" y="99"/>
                    <a:pt x="2905" y="102"/>
                  </a:cubicBezTo>
                  <a:cubicBezTo>
                    <a:pt x="2902" y="106"/>
                    <a:pt x="2901" y="107"/>
                    <a:pt x="2900" y="110"/>
                  </a:cubicBezTo>
                  <a:cubicBezTo>
                    <a:pt x="2900" y="113"/>
                    <a:pt x="2898" y="118"/>
                    <a:pt x="2898" y="118"/>
                  </a:cubicBezTo>
                  <a:cubicBezTo>
                    <a:pt x="2898" y="118"/>
                    <a:pt x="2901" y="115"/>
                    <a:pt x="2902" y="113"/>
                  </a:cubicBezTo>
                  <a:cubicBezTo>
                    <a:pt x="2904" y="110"/>
                    <a:pt x="2905" y="108"/>
                    <a:pt x="2906" y="105"/>
                  </a:cubicBezTo>
                  <a:cubicBezTo>
                    <a:pt x="2908" y="102"/>
                    <a:pt x="2913" y="101"/>
                    <a:pt x="2913" y="101"/>
                  </a:cubicBezTo>
                  <a:cubicBezTo>
                    <a:pt x="2913" y="101"/>
                    <a:pt x="2911" y="102"/>
                    <a:pt x="2910" y="105"/>
                  </a:cubicBezTo>
                  <a:cubicBezTo>
                    <a:pt x="2909" y="108"/>
                    <a:pt x="2910" y="117"/>
                    <a:pt x="2910" y="119"/>
                  </a:cubicBezTo>
                  <a:cubicBezTo>
                    <a:pt x="2910" y="117"/>
                    <a:pt x="2910" y="109"/>
                    <a:pt x="2913" y="105"/>
                  </a:cubicBezTo>
                  <a:cubicBezTo>
                    <a:pt x="2915" y="102"/>
                    <a:pt x="2918" y="100"/>
                    <a:pt x="2921" y="100"/>
                  </a:cubicBezTo>
                  <a:cubicBezTo>
                    <a:pt x="2924" y="100"/>
                    <a:pt x="2925" y="100"/>
                    <a:pt x="2925" y="100"/>
                  </a:cubicBezTo>
                  <a:cubicBezTo>
                    <a:pt x="2925" y="100"/>
                    <a:pt x="2923" y="102"/>
                    <a:pt x="2922" y="104"/>
                  </a:cubicBezTo>
                  <a:cubicBezTo>
                    <a:pt x="2921" y="106"/>
                    <a:pt x="2920" y="112"/>
                    <a:pt x="2920" y="112"/>
                  </a:cubicBezTo>
                  <a:cubicBezTo>
                    <a:pt x="2920" y="112"/>
                    <a:pt x="2921" y="108"/>
                    <a:pt x="2923" y="106"/>
                  </a:cubicBezTo>
                  <a:cubicBezTo>
                    <a:pt x="2925" y="104"/>
                    <a:pt x="2926" y="104"/>
                    <a:pt x="2929" y="103"/>
                  </a:cubicBezTo>
                  <a:cubicBezTo>
                    <a:pt x="2932" y="103"/>
                    <a:pt x="2934" y="104"/>
                    <a:pt x="2936" y="104"/>
                  </a:cubicBezTo>
                  <a:cubicBezTo>
                    <a:pt x="2938" y="105"/>
                    <a:pt x="2940" y="105"/>
                    <a:pt x="2940" y="105"/>
                  </a:cubicBezTo>
                  <a:cubicBezTo>
                    <a:pt x="2940" y="105"/>
                    <a:pt x="2938" y="105"/>
                    <a:pt x="2936" y="107"/>
                  </a:cubicBezTo>
                  <a:cubicBezTo>
                    <a:pt x="2930" y="111"/>
                    <a:pt x="2931" y="114"/>
                    <a:pt x="2931" y="114"/>
                  </a:cubicBezTo>
                  <a:cubicBezTo>
                    <a:pt x="2931" y="114"/>
                    <a:pt x="2932" y="111"/>
                    <a:pt x="2936" y="109"/>
                  </a:cubicBezTo>
                  <a:cubicBezTo>
                    <a:pt x="2939" y="107"/>
                    <a:pt x="2942" y="106"/>
                    <a:pt x="2945" y="107"/>
                  </a:cubicBezTo>
                  <a:cubicBezTo>
                    <a:pt x="2947" y="108"/>
                    <a:pt x="2948" y="110"/>
                    <a:pt x="2951" y="112"/>
                  </a:cubicBezTo>
                  <a:cubicBezTo>
                    <a:pt x="2953" y="115"/>
                    <a:pt x="2955" y="118"/>
                    <a:pt x="2955" y="120"/>
                  </a:cubicBezTo>
                  <a:cubicBezTo>
                    <a:pt x="2956" y="122"/>
                    <a:pt x="2956" y="127"/>
                    <a:pt x="2956" y="127"/>
                  </a:cubicBezTo>
                  <a:cubicBezTo>
                    <a:pt x="2956" y="127"/>
                    <a:pt x="2953" y="119"/>
                    <a:pt x="2949" y="115"/>
                  </a:cubicBezTo>
                  <a:cubicBezTo>
                    <a:pt x="2945" y="111"/>
                    <a:pt x="2943" y="111"/>
                    <a:pt x="2941" y="111"/>
                  </a:cubicBezTo>
                  <a:cubicBezTo>
                    <a:pt x="2939" y="112"/>
                    <a:pt x="2935" y="112"/>
                    <a:pt x="2934" y="114"/>
                  </a:cubicBezTo>
                  <a:cubicBezTo>
                    <a:pt x="2933" y="116"/>
                    <a:pt x="2932" y="118"/>
                    <a:pt x="2932" y="118"/>
                  </a:cubicBezTo>
                  <a:cubicBezTo>
                    <a:pt x="2932" y="118"/>
                    <a:pt x="2928" y="118"/>
                    <a:pt x="2928" y="115"/>
                  </a:cubicBezTo>
                  <a:cubicBezTo>
                    <a:pt x="2927" y="114"/>
                    <a:pt x="2928" y="112"/>
                    <a:pt x="2928" y="110"/>
                  </a:cubicBezTo>
                  <a:cubicBezTo>
                    <a:pt x="2929" y="108"/>
                    <a:pt x="2932" y="106"/>
                    <a:pt x="2932" y="106"/>
                  </a:cubicBezTo>
                  <a:cubicBezTo>
                    <a:pt x="2932" y="106"/>
                    <a:pt x="2927" y="106"/>
                    <a:pt x="2925" y="109"/>
                  </a:cubicBezTo>
                  <a:cubicBezTo>
                    <a:pt x="2923" y="112"/>
                    <a:pt x="2922" y="114"/>
                    <a:pt x="2922" y="116"/>
                  </a:cubicBezTo>
                  <a:cubicBezTo>
                    <a:pt x="2922" y="118"/>
                    <a:pt x="2923" y="120"/>
                    <a:pt x="2923" y="120"/>
                  </a:cubicBezTo>
                  <a:cubicBezTo>
                    <a:pt x="2923" y="120"/>
                    <a:pt x="2919" y="121"/>
                    <a:pt x="2916" y="115"/>
                  </a:cubicBezTo>
                  <a:cubicBezTo>
                    <a:pt x="2914" y="110"/>
                    <a:pt x="2917" y="105"/>
                    <a:pt x="2917" y="105"/>
                  </a:cubicBezTo>
                  <a:cubicBezTo>
                    <a:pt x="2917" y="105"/>
                    <a:pt x="2913" y="108"/>
                    <a:pt x="2913" y="115"/>
                  </a:cubicBezTo>
                  <a:cubicBezTo>
                    <a:pt x="2913" y="119"/>
                    <a:pt x="2913" y="120"/>
                    <a:pt x="2913" y="123"/>
                  </a:cubicBezTo>
                  <a:cubicBezTo>
                    <a:pt x="2913" y="125"/>
                    <a:pt x="2911" y="129"/>
                    <a:pt x="2911" y="129"/>
                  </a:cubicBezTo>
                  <a:cubicBezTo>
                    <a:pt x="2911" y="129"/>
                    <a:pt x="2909" y="127"/>
                    <a:pt x="2907" y="122"/>
                  </a:cubicBezTo>
                  <a:cubicBezTo>
                    <a:pt x="2906" y="118"/>
                    <a:pt x="2907" y="112"/>
                    <a:pt x="2907" y="112"/>
                  </a:cubicBezTo>
                  <a:cubicBezTo>
                    <a:pt x="2907" y="112"/>
                    <a:pt x="2904" y="119"/>
                    <a:pt x="2898" y="125"/>
                  </a:cubicBezTo>
                  <a:cubicBezTo>
                    <a:pt x="2896" y="127"/>
                    <a:pt x="2893" y="128"/>
                    <a:pt x="2890" y="128"/>
                  </a:cubicBezTo>
                  <a:cubicBezTo>
                    <a:pt x="2887" y="128"/>
                    <a:pt x="2882" y="127"/>
                    <a:pt x="2882" y="122"/>
                  </a:cubicBezTo>
                  <a:cubicBezTo>
                    <a:pt x="2882" y="118"/>
                    <a:pt x="2884" y="116"/>
                    <a:pt x="2887" y="116"/>
                  </a:cubicBezTo>
                  <a:cubicBezTo>
                    <a:pt x="2889" y="116"/>
                    <a:pt x="2890" y="119"/>
                    <a:pt x="2890" y="121"/>
                  </a:cubicBezTo>
                  <a:cubicBezTo>
                    <a:pt x="2889" y="123"/>
                    <a:pt x="2887" y="124"/>
                    <a:pt x="2887" y="124"/>
                  </a:cubicBezTo>
                  <a:cubicBezTo>
                    <a:pt x="2887" y="124"/>
                    <a:pt x="2891" y="125"/>
                    <a:pt x="2893" y="121"/>
                  </a:cubicBezTo>
                  <a:cubicBezTo>
                    <a:pt x="2894" y="119"/>
                    <a:pt x="2895" y="115"/>
                    <a:pt x="2896" y="112"/>
                  </a:cubicBezTo>
                  <a:cubicBezTo>
                    <a:pt x="2896" y="110"/>
                    <a:pt x="2898" y="106"/>
                    <a:pt x="2900" y="103"/>
                  </a:cubicBezTo>
                  <a:cubicBezTo>
                    <a:pt x="2903" y="100"/>
                    <a:pt x="2907" y="97"/>
                    <a:pt x="2907" y="97"/>
                  </a:cubicBezTo>
                  <a:cubicBezTo>
                    <a:pt x="2907" y="97"/>
                    <a:pt x="2902" y="99"/>
                    <a:pt x="2899" y="101"/>
                  </a:cubicBezTo>
                  <a:cubicBezTo>
                    <a:pt x="2896" y="104"/>
                    <a:pt x="2892" y="106"/>
                    <a:pt x="2889" y="107"/>
                  </a:cubicBezTo>
                  <a:cubicBezTo>
                    <a:pt x="2885" y="108"/>
                    <a:pt x="2881" y="106"/>
                    <a:pt x="2881" y="102"/>
                  </a:cubicBezTo>
                  <a:cubicBezTo>
                    <a:pt x="2881" y="99"/>
                    <a:pt x="2883" y="98"/>
                    <a:pt x="2885" y="97"/>
                  </a:cubicBezTo>
                  <a:cubicBezTo>
                    <a:pt x="2886" y="97"/>
                    <a:pt x="2888" y="99"/>
                    <a:pt x="2888" y="101"/>
                  </a:cubicBezTo>
                  <a:cubicBezTo>
                    <a:pt x="2888" y="103"/>
                    <a:pt x="2886" y="104"/>
                    <a:pt x="2886" y="104"/>
                  </a:cubicBezTo>
                  <a:cubicBezTo>
                    <a:pt x="2886" y="104"/>
                    <a:pt x="2888" y="104"/>
                    <a:pt x="2892" y="102"/>
                  </a:cubicBezTo>
                  <a:cubicBezTo>
                    <a:pt x="2895" y="100"/>
                    <a:pt x="2897" y="98"/>
                    <a:pt x="2898" y="97"/>
                  </a:cubicBezTo>
                  <a:cubicBezTo>
                    <a:pt x="2901" y="96"/>
                    <a:pt x="2905" y="95"/>
                    <a:pt x="2905" y="95"/>
                  </a:cubicBezTo>
                  <a:cubicBezTo>
                    <a:pt x="2905" y="95"/>
                    <a:pt x="2895" y="91"/>
                    <a:pt x="2891" y="87"/>
                  </a:cubicBezTo>
                  <a:cubicBezTo>
                    <a:pt x="2889" y="85"/>
                    <a:pt x="2888" y="81"/>
                    <a:pt x="2890" y="79"/>
                  </a:cubicBezTo>
                  <a:cubicBezTo>
                    <a:pt x="2891" y="77"/>
                    <a:pt x="2892" y="76"/>
                    <a:pt x="2894" y="76"/>
                  </a:cubicBezTo>
                  <a:cubicBezTo>
                    <a:pt x="2897" y="76"/>
                    <a:pt x="2897" y="77"/>
                    <a:pt x="2897" y="79"/>
                  </a:cubicBezTo>
                  <a:cubicBezTo>
                    <a:pt x="2897" y="81"/>
                    <a:pt x="2893" y="82"/>
                    <a:pt x="2893" y="82"/>
                  </a:cubicBezTo>
                  <a:cubicBezTo>
                    <a:pt x="2893" y="82"/>
                    <a:pt x="2896" y="83"/>
                    <a:pt x="2898" y="83"/>
                  </a:cubicBezTo>
                  <a:cubicBezTo>
                    <a:pt x="2899" y="83"/>
                    <a:pt x="2902" y="83"/>
                    <a:pt x="2904" y="84"/>
                  </a:cubicBezTo>
                  <a:cubicBezTo>
                    <a:pt x="2908" y="86"/>
                    <a:pt x="2916" y="91"/>
                    <a:pt x="2917" y="91"/>
                  </a:cubicBezTo>
                  <a:cubicBezTo>
                    <a:pt x="2915" y="90"/>
                    <a:pt x="2904" y="82"/>
                    <a:pt x="2902" y="80"/>
                  </a:cubicBezTo>
                  <a:cubicBezTo>
                    <a:pt x="2901" y="77"/>
                    <a:pt x="2902" y="75"/>
                    <a:pt x="2903" y="74"/>
                  </a:cubicBezTo>
                  <a:cubicBezTo>
                    <a:pt x="2905" y="73"/>
                    <a:pt x="2907" y="73"/>
                    <a:pt x="2907" y="74"/>
                  </a:cubicBezTo>
                  <a:cubicBezTo>
                    <a:pt x="2909" y="77"/>
                    <a:pt x="2906" y="79"/>
                    <a:pt x="2906" y="79"/>
                  </a:cubicBezTo>
                  <a:cubicBezTo>
                    <a:pt x="2906" y="79"/>
                    <a:pt x="2909" y="79"/>
                    <a:pt x="2913" y="79"/>
                  </a:cubicBezTo>
                  <a:cubicBezTo>
                    <a:pt x="2917" y="79"/>
                    <a:pt x="2921" y="82"/>
                    <a:pt x="2925" y="85"/>
                  </a:cubicBezTo>
                  <a:cubicBezTo>
                    <a:pt x="2929" y="89"/>
                    <a:pt x="2930" y="89"/>
                    <a:pt x="2937" y="98"/>
                  </a:cubicBezTo>
                  <a:cubicBezTo>
                    <a:pt x="2937" y="98"/>
                    <a:pt x="2935" y="94"/>
                    <a:pt x="2935" y="91"/>
                  </a:cubicBezTo>
                  <a:cubicBezTo>
                    <a:pt x="2934" y="89"/>
                    <a:pt x="2932" y="85"/>
                    <a:pt x="2932" y="85"/>
                  </a:cubicBezTo>
                  <a:cubicBezTo>
                    <a:pt x="2932" y="85"/>
                    <a:pt x="2934" y="85"/>
                    <a:pt x="2937" y="87"/>
                  </a:cubicBezTo>
                  <a:cubicBezTo>
                    <a:pt x="2939" y="88"/>
                    <a:pt x="2942" y="90"/>
                    <a:pt x="2944" y="94"/>
                  </a:cubicBezTo>
                  <a:cubicBezTo>
                    <a:pt x="2947" y="99"/>
                    <a:pt x="2946" y="99"/>
                    <a:pt x="2948" y="102"/>
                  </a:cubicBezTo>
                  <a:cubicBezTo>
                    <a:pt x="2950" y="104"/>
                    <a:pt x="2952" y="107"/>
                    <a:pt x="2952" y="107"/>
                  </a:cubicBezTo>
                  <a:cubicBezTo>
                    <a:pt x="2952" y="107"/>
                    <a:pt x="2951" y="104"/>
                    <a:pt x="2951" y="101"/>
                  </a:cubicBezTo>
                  <a:cubicBezTo>
                    <a:pt x="2951" y="98"/>
                    <a:pt x="2951" y="96"/>
                    <a:pt x="2951" y="96"/>
                  </a:cubicBezTo>
                  <a:cubicBezTo>
                    <a:pt x="2951" y="96"/>
                    <a:pt x="2952" y="98"/>
                    <a:pt x="2954" y="99"/>
                  </a:cubicBezTo>
                  <a:cubicBezTo>
                    <a:pt x="2955" y="100"/>
                    <a:pt x="2957" y="104"/>
                    <a:pt x="2957" y="107"/>
                  </a:cubicBezTo>
                  <a:cubicBezTo>
                    <a:pt x="2957" y="110"/>
                    <a:pt x="2961" y="113"/>
                    <a:pt x="2961" y="113"/>
                  </a:cubicBezTo>
                  <a:cubicBezTo>
                    <a:pt x="2961" y="113"/>
                    <a:pt x="2954" y="112"/>
                    <a:pt x="2951" y="109"/>
                  </a:cubicBezTo>
                  <a:cubicBezTo>
                    <a:pt x="2948" y="106"/>
                    <a:pt x="2946" y="104"/>
                    <a:pt x="2944" y="100"/>
                  </a:cubicBezTo>
                  <a:cubicBezTo>
                    <a:pt x="2941" y="94"/>
                    <a:pt x="2936" y="89"/>
                    <a:pt x="2936" y="89"/>
                  </a:cubicBezTo>
                  <a:close/>
                  <a:moveTo>
                    <a:pt x="3003" y="152"/>
                  </a:moveTo>
                  <a:cubicBezTo>
                    <a:pt x="3003" y="152"/>
                    <a:pt x="3005" y="155"/>
                    <a:pt x="3004" y="156"/>
                  </a:cubicBezTo>
                  <a:cubicBezTo>
                    <a:pt x="3004" y="158"/>
                    <a:pt x="3003" y="160"/>
                    <a:pt x="3001" y="161"/>
                  </a:cubicBezTo>
                  <a:cubicBezTo>
                    <a:pt x="3000" y="162"/>
                    <a:pt x="2998" y="163"/>
                    <a:pt x="2996" y="162"/>
                  </a:cubicBezTo>
                  <a:cubicBezTo>
                    <a:pt x="2995" y="162"/>
                    <a:pt x="2993" y="160"/>
                    <a:pt x="2993" y="160"/>
                  </a:cubicBezTo>
                  <a:cubicBezTo>
                    <a:pt x="2993" y="160"/>
                    <a:pt x="2994" y="162"/>
                    <a:pt x="2994" y="164"/>
                  </a:cubicBezTo>
                  <a:cubicBezTo>
                    <a:pt x="2993" y="166"/>
                    <a:pt x="2993" y="167"/>
                    <a:pt x="2991" y="167"/>
                  </a:cubicBezTo>
                  <a:cubicBezTo>
                    <a:pt x="2989" y="168"/>
                    <a:pt x="2987" y="167"/>
                    <a:pt x="2987" y="167"/>
                  </a:cubicBezTo>
                  <a:cubicBezTo>
                    <a:pt x="2987" y="167"/>
                    <a:pt x="2991" y="166"/>
                    <a:pt x="2991" y="163"/>
                  </a:cubicBezTo>
                  <a:cubicBezTo>
                    <a:pt x="2991" y="162"/>
                    <a:pt x="2990" y="159"/>
                    <a:pt x="2989" y="158"/>
                  </a:cubicBezTo>
                  <a:cubicBezTo>
                    <a:pt x="2988" y="156"/>
                    <a:pt x="2984" y="155"/>
                    <a:pt x="2984" y="155"/>
                  </a:cubicBezTo>
                  <a:cubicBezTo>
                    <a:pt x="2984" y="155"/>
                    <a:pt x="2986" y="157"/>
                    <a:pt x="2986" y="158"/>
                  </a:cubicBezTo>
                  <a:cubicBezTo>
                    <a:pt x="2986" y="159"/>
                    <a:pt x="2984" y="162"/>
                    <a:pt x="2984" y="162"/>
                  </a:cubicBezTo>
                  <a:cubicBezTo>
                    <a:pt x="2984" y="162"/>
                    <a:pt x="2985" y="159"/>
                    <a:pt x="2983" y="157"/>
                  </a:cubicBezTo>
                  <a:cubicBezTo>
                    <a:pt x="2982" y="155"/>
                    <a:pt x="2979" y="154"/>
                    <a:pt x="2977" y="155"/>
                  </a:cubicBezTo>
                  <a:cubicBezTo>
                    <a:pt x="2976" y="155"/>
                    <a:pt x="2974" y="157"/>
                    <a:pt x="2975" y="161"/>
                  </a:cubicBezTo>
                  <a:cubicBezTo>
                    <a:pt x="2975" y="161"/>
                    <a:pt x="2973" y="158"/>
                    <a:pt x="2974" y="156"/>
                  </a:cubicBezTo>
                  <a:cubicBezTo>
                    <a:pt x="2974" y="155"/>
                    <a:pt x="2976" y="153"/>
                    <a:pt x="2977" y="152"/>
                  </a:cubicBezTo>
                  <a:cubicBezTo>
                    <a:pt x="2980" y="151"/>
                    <a:pt x="2982" y="151"/>
                    <a:pt x="2985" y="152"/>
                  </a:cubicBezTo>
                  <a:cubicBezTo>
                    <a:pt x="2988" y="153"/>
                    <a:pt x="2991" y="156"/>
                    <a:pt x="2991" y="156"/>
                  </a:cubicBezTo>
                  <a:cubicBezTo>
                    <a:pt x="2991" y="156"/>
                    <a:pt x="2988" y="151"/>
                    <a:pt x="2985" y="150"/>
                  </a:cubicBezTo>
                  <a:cubicBezTo>
                    <a:pt x="2982" y="148"/>
                    <a:pt x="2981" y="149"/>
                    <a:pt x="2979" y="149"/>
                  </a:cubicBezTo>
                  <a:cubicBezTo>
                    <a:pt x="2975" y="149"/>
                    <a:pt x="2973" y="154"/>
                    <a:pt x="2973" y="154"/>
                  </a:cubicBezTo>
                  <a:cubicBezTo>
                    <a:pt x="2973" y="154"/>
                    <a:pt x="2974" y="150"/>
                    <a:pt x="2976" y="148"/>
                  </a:cubicBezTo>
                  <a:cubicBezTo>
                    <a:pt x="2978" y="147"/>
                    <a:pt x="2979" y="146"/>
                    <a:pt x="2983" y="146"/>
                  </a:cubicBezTo>
                  <a:cubicBezTo>
                    <a:pt x="2986" y="146"/>
                    <a:pt x="2989" y="149"/>
                    <a:pt x="2991" y="152"/>
                  </a:cubicBezTo>
                  <a:cubicBezTo>
                    <a:pt x="2994" y="155"/>
                    <a:pt x="2995" y="158"/>
                    <a:pt x="2998" y="159"/>
                  </a:cubicBezTo>
                  <a:cubicBezTo>
                    <a:pt x="2999" y="159"/>
                    <a:pt x="3001" y="158"/>
                    <a:pt x="3002" y="156"/>
                  </a:cubicBezTo>
                  <a:cubicBezTo>
                    <a:pt x="3004" y="155"/>
                    <a:pt x="3003" y="152"/>
                    <a:pt x="3003" y="152"/>
                  </a:cubicBezTo>
                  <a:close/>
                  <a:moveTo>
                    <a:pt x="3026" y="142"/>
                  </a:moveTo>
                  <a:cubicBezTo>
                    <a:pt x="3026" y="142"/>
                    <a:pt x="3027" y="144"/>
                    <a:pt x="3026" y="146"/>
                  </a:cubicBezTo>
                  <a:cubicBezTo>
                    <a:pt x="3026" y="148"/>
                    <a:pt x="3024" y="149"/>
                    <a:pt x="3021" y="150"/>
                  </a:cubicBezTo>
                  <a:cubicBezTo>
                    <a:pt x="3019" y="151"/>
                    <a:pt x="3014" y="149"/>
                    <a:pt x="3014" y="149"/>
                  </a:cubicBezTo>
                  <a:cubicBezTo>
                    <a:pt x="3014" y="149"/>
                    <a:pt x="3015" y="151"/>
                    <a:pt x="3015" y="153"/>
                  </a:cubicBezTo>
                  <a:cubicBezTo>
                    <a:pt x="3015" y="155"/>
                    <a:pt x="3014" y="157"/>
                    <a:pt x="3012" y="158"/>
                  </a:cubicBezTo>
                  <a:cubicBezTo>
                    <a:pt x="3011" y="159"/>
                    <a:pt x="3007" y="160"/>
                    <a:pt x="3007" y="160"/>
                  </a:cubicBezTo>
                  <a:cubicBezTo>
                    <a:pt x="3007" y="160"/>
                    <a:pt x="3010" y="158"/>
                    <a:pt x="3011" y="156"/>
                  </a:cubicBezTo>
                  <a:cubicBezTo>
                    <a:pt x="3012" y="154"/>
                    <a:pt x="3012" y="153"/>
                    <a:pt x="3011" y="151"/>
                  </a:cubicBezTo>
                  <a:cubicBezTo>
                    <a:pt x="3011" y="149"/>
                    <a:pt x="3008" y="147"/>
                    <a:pt x="3007" y="146"/>
                  </a:cubicBezTo>
                  <a:cubicBezTo>
                    <a:pt x="3005" y="145"/>
                    <a:pt x="3003" y="143"/>
                    <a:pt x="3001" y="143"/>
                  </a:cubicBezTo>
                  <a:cubicBezTo>
                    <a:pt x="2998" y="143"/>
                    <a:pt x="2997" y="143"/>
                    <a:pt x="2995" y="144"/>
                  </a:cubicBezTo>
                  <a:cubicBezTo>
                    <a:pt x="2993" y="146"/>
                    <a:pt x="2992" y="147"/>
                    <a:pt x="2992" y="147"/>
                  </a:cubicBezTo>
                  <a:cubicBezTo>
                    <a:pt x="2992" y="147"/>
                    <a:pt x="2993" y="143"/>
                    <a:pt x="2998" y="141"/>
                  </a:cubicBezTo>
                  <a:cubicBezTo>
                    <a:pt x="3001" y="140"/>
                    <a:pt x="3004" y="140"/>
                    <a:pt x="3006" y="141"/>
                  </a:cubicBezTo>
                  <a:cubicBezTo>
                    <a:pt x="3009" y="142"/>
                    <a:pt x="3011" y="145"/>
                    <a:pt x="3011" y="145"/>
                  </a:cubicBezTo>
                  <a:cubicBezTo>
                    <a:pt x="3011" y="145"/>
                    <a:pt x="3009" y="141"/>
                    <a:pt x="3007" y="140"/>
                  </a:cubicBezTo>
                  <a:cubicBezTo>
                    <a:pt x="3004" y="139"/>
                    <a:pt x="3003" y="138"/>
                    <a:pt x="3001" y="138"/>
                  </a:cubicBezTo>
                  <a:cubicBezTo>
                    <a:pt x="2998" y="138"/>
                    <a:pt x="2996" y="139"/>
                    <a:pt x="2995" y="140"/>
                  </a:cubicBezTo>
                  <a:cubicBezTo>
                    <a:pt x="2993" y="141"/>
                    <a:pt x="2991" y="144"/>
                    <a:pt x="2991" y="144"/>
                  </a:cubicBezTo>
                  <a:cubicBezTo>
                    <a:pt x="2991" y="144"/>
                    <a:pt x="2991" y="141"/>
                    <a:pt x="2994" y="138"/>
                  </a:cubicBezTo>
                  <a:cubicBezTo>
                    <a:pt x="2997" y="136"/>
                    <a:pt x="3000" y="135"/>
                    <a:pt x="3002" y="135"/>
                  </a:cubicBezTo>
                  <a:cubicBezTo>
                    <a:pt x="3004" y="135"/>
                    <a:pt x="3010" y="136"/>
                    <a:pt x="3011" y="138"/>
                  </a:cubicBezTo>
                  <a:cubicBezTo>
                    <a:pt x="3013" y="140"/>
                    <a:pt x="3014" y="142"/>
                    <a:pt x="3017" y="144"/>
                  </a:cubicBezTo>
                  <a:cubicBezTo>
                    <a:pt x="3019" y="145"/>
                    <a:pt x="3022" y="145"/>
                    <a:pt x="3023" y="144"/>
                  </a:cubicBezTo>
                  <a:cubicBezTo>
                    <a:pt x="3025" y="144"/>
                    <a:pt x="3026" y="142"/>
                    <a:pt x="3026" y="142"/>
                  </a:cubicBezTo>
                  <a:close/>
                  <a:moveTo>
                    <a:pt x="3024" y="130"/>
                  </a:moveTo>
                  <a:cubicBezTo>
                    <a:pt x="3026" y="132"/>
                    <a:pt x="3032" y="133"/>
                    <a:pt x="3032" y="133"/>
                  </a:cubicBezTo>
                  <a:cubicBezTo>
                    <a:pt x="3029" y="135"/>
                    <a:pt x="3027" y="138"/>
                    <a:pt x="3021" y="138"/>
                  </a:cubicBezTo>
                  <a:cubicBezTo>
                    <a:pt x="3017" y="138"/>
                    <a:pt x="3016" y="136"/>
                    <a:pt x="3014" y="135"/>
                  </a:cubicBezTo>
                  <a:cubicBezTo>
                    <a:pt x="3013" y="133"/>
                    <a:pt x="3011" y="131"/>
                    <a:pt x="3006" y="131"/>
                  </a:cubicBezTo>
                  <a:cubicBezTo>
                    <a:pt x="3001" y="131"/>
                    <a:pt x="2998" y="131"/>
                    <a:pt x="2995" y="133"/>
                  </a:cubicBezTo>
                  <a:cubicBezTo>
                    <a:pt x="2993" y="136"/>
                    <a:pt x="2992" y="138"/>
                    <a:pt x="2992" y="138"/>
                  </a:cubicBezTo>
                  <a:cubicBezTo>
                    <a:pt x="2992" y="138"/>
                    <a:pt x="2994" y="130"/>
                    <a:pt x="3000" y="128"/>
                  </a:cubicBezTo>
                  <a:cubicBezTo>
                    <a:pt x="3003" y="127"/>
                    <a:pt x="3009" y="127"/>
                    <a:pt x="3012" y="128"/>
                  </a:cubicBezTo>
                  <a:cubicBezTo>
                    <a:pt x="3015" y="129"/>
                    <a:pt x="3017" y="130"/>
                    <a:pt x="3019" y="132"/>
                  </a:cubicBezTo>
                  <a:cubicBezTo>
                    <a:pt x="3017" y="129"/>
                    <a:pt x="3017" y="129"/>
                    <a:pt x="3015" y="127"/>
                  </a:cubicBezTo>
                  <a:cubicBezTo>
                    <a:pt x="3013" y="126"/>
                    <a:pt x="3008" y="125"/>
                    <a:pt x="3006" y="125"/>
                  </a:cubicBezTo>
                  <a:cubicBezTo>
                    <a:pt x="3003" y="125"/>
                    <a:pt x="3000" y="126"/>
                    <a:pt x="2998" y="127"/>
                  </a:cubicBezTo>
                  <a:cubicBezTo>
                    <a:pt x="2995" y="129"/>
                    <a:pt x="2995" y="129"/>
                    <a:pt x="2993" y="132"/>
                  </a:cubicBezTo>
                  <a:cubicBezTo>
                    <a:pt x="2992" y="133"/>
                    <a:pt x="2991" y="135"/>
                    <a:pt x="2991" y="135"/>
                  </a:cubicBezTo>
                  <a:cubicBezTo>
                    <a:pt x="2991" y="135"/>
                    <a:pt x="2993" y="129"/>
                    <a:pt x="2994" y="128"/>
                  </a:cubicBezTo>
                  <a:cubicBezTo>
                    <a:pt x="2995" y="126"/>
                    <a:pt x="2998" y="124"/>
                    <a:pt x="2999" y="122"/>
                  </a:cubicBezTo>
                  <a:cubicBezTo>
                    <a:pt x="2999" y="121"/>
                    <a:pt x="2999" y="120"/>
                    <a:pt x="2998" y="120"/>
                  </a:cubicBezTo>
                  <a:cubicBezTo>
                    <a:pt x="2998" y="119"/>
                    <a:pt x="2996" y="118"/>
                    <a:pt x="2996" y="118"/>
                  </a:cubicBezTo>
                  <a:cubicBezTo>
                    <a:pt x="2996" y="118"/>
                    <a:pt x="2999" y="117"/>
                    <a:pt x="3001" y="118"/>
                  </a:cubicBezTo>
                  <a:cubicBezTo>
                    <a:pt x="3004" y="119"/>
                    <a:pt x="3004" y="121"/>
                    <a:pt x="3004" y="121"/>
                  </a:cubicBezTo>
                  <a:cubicBezTo>
                    <a:pt x="3004" y="121"/>
                    <a:pt x="3005" y="121"/>
                    <a:pt x="3008" y="121"/>
                  </a:cubicBezTo>
                  <a:cubicBezTo>
                    <a:pt x="3012" y="121"/>
                    <a:pt x="3015" y="122"/>
                    <a:pt x="3018" y="124"/>
                  </a:cubicBezTo>
                  <a:cubicBezTo>
                    <a:pt x="3021" y="126"/>
                    <a:pt x="3021" y="128"/>
                    <a:pt x="3024" y="130"/>
                  </a:cubicBezTo>
                  <a:close/>
                  <a:moveTo>
                    <a:pt x="3046" y="101"/>
                  </a:moveTo>
                  <a:cubicBezTo>
                    <a:pt x="3043" y="99"/>
                    <a:pt x="3037" y="97"/>
                    <a:pt x="3037" y="97"/>
                  </a:cubicBezTo>
                  <a:cubicBezTo>
                    <a:pt x="3037" y="97"/>
                    <a:pt x="3042" y="100"/>
                    <a:pt x="3044" y="103"/>
                  </a:cubicBezTo>
                  <a:cubicBezTo>
                    <a:pt x="3047" y="106"/>
                    <a:pt x="3048" y="110"/>
                    <a:pt x="3049" y="112"/>
                  </a:cubicBezTo>
                  <a:cubicBezTo>
                    <a:pt x="3050" y="115"/>
                    <a:pt x="3050" y="119"/>
                    <a:pt x="3051" y="121"/>
                  </a:cubicBezTo>
                  <a:cubicBezTo>
                    <a:pt x="3053" y="125"/>
                    <a:pt x="3057" y="124"/>
                    <a:pt x="3057" y="124"/>
                  </a:cubicBezTo>
                  <a:cubicBezTo>
                    <a:pt x="3057" y="124"/>
                    <a:pt x="3056" y="123"/>
                    <a:pt x="3055" y="121"/>
                  </a:cubicBezTo>
                  <a:cubicBezTo>
                    <a:pt x="3054" y="119"/>
                    <a:pt x="3055" y="116"/>
                    <a:pt x="3058" y="116"/>
                  </a:cubicBezTo>
                  <a:cubicBezTo>
                    <a:pt x="3060" y="116"/>
                    <a:pt x="3062" y="118"/>
                    <a:pt x="3062" y="122"/>
                  </a:cubicBezTo>
                  <a:cubicBezTo>
                    <a:pt x="3062" y="127"/>
                    <a:pt x="3057" y="128"/>
                    <a:pt x="3054" y="128"/>
                  </a:cubicBezTo>
                  <a:cubicBezTo>
                    <a:pt x="3051" y="128"/>
                    <a:pt x="3048" y="127"/>
                    <a:pt x="3046" y="125"/>
                  </a:cubicBezTo>
                  <a:cubicBezTo>
                    <a:pt x="3040" y="119"/>
                    <a:pt x="3038" y="112"/>
                    <a:pt x="3038" y="112"/>
                  </a:cubicBezTo>
                  <a:cubicBezTo>
                    <a:pt x="3038" y="112"/>
                    <a:pt x="3039" y="118"/>
                    <a:pt x="3037" y="122"/>
                  </a:cubicBezTo>
                  <a:cubicBezTo>
                    <a:pt x="3036" y="127"/>
                    <a:pt x="3033" y="129"/>
                    <a:pt x="3033" y="129"/>
                  </a:cubicBezTo>
                  <a:cubicBezTo>
                    <a:pt x="3033" y="129"/>
                    <a:pt x="3032" y="125"/>
                    <a:pt x="3032" y="123"/>
                  </a:cubicBezTo>
                  <a:cubicBezTo>
                    <a:pt x="3032" y="120"/>
                    <a:pt x="3032" y="119"/>
                    <a:pt x="3032" y="115"/>
                  </a:cubicBezTo>
                  <a:cubicBezTo>
                    <a:pt x="3031" y="108"/>
                    <a:pt x="3027" y="105"/>
                    <a:pt x="3027" y="105"/>
                  </a:cubicBezTo>
                  <a:cubicBezTo>
                    <a:pt x="3027" y="105"/>
                    <a:pt x="3030" y="110"/>
                    <a:pt x="3028" y="115"/>
                  </a:cubicBezTo>
                  <a:cubicBezTo>
                    <a:pt x="3026" y="121"/>
                    <a:pt x="3021" y="120"/>
                    <a:pt x="3021" y="120"/>
                  </a:cubicBezTo>
                  <a:cubicBezTo>
                    <a:pt x="3021" y="120"/>
                    <a:pt x="3022" y="118"/>
                    <a:pt x="3023" y="116"/>
                  </a:cubicBezTo>
                  <a:cubicBezTo>
                    <a:pt x="3023" y="114"/>
                    <a:pt x="3022" y="112"/>
                    <a:pt x="3020" y="109"/>
                  </a:cubicBezTo>
                  <a:cubicBezTo>
                    <a:pt x="3017" y="106"/>
                    <a:pt x="3012" y="106"/>
                    <a:pt x="3012" y="106"/>
                  </a:cubicBezTo>
                  <a:cubicBezTo>
                    <a:pt x="3012" y="106"/>
                    <a:pt x="3015" y="108"/>
                    <a:pt x="3016" y="110"/>
                  </a:cubicBezTo>
                  <a:cubicBezTo>
                    <a:pt x="3017" y="112"/>
                    <a:pt x="3017" y="114"/>
                    <a:pt x="3017" y="115"/>
                  </a:cubicBezTo>
                  <a:cubicBezTo>
                    <a:pt x="3016" y="118"/>
                    <a:pt x="3013" y="118"/>
                    <a:pt x="3013" y="118"/>
                  </a:cubicBezTo>
                  <a:cubicBezTo>
                    <a:pt x="3013" y="118"/>
                    <a:pt x="3012" y="116"/>
                    <a:pt x="3010" y="114"/>
                  </a:cubicBezTo>
                  <a:cubicBezTo>
                    <a:pt x="3009" y="112"/>
                    <a:pt x="3006" y="112"/>
                    <a:pt x="3004" y="111"/>
                  </a:cubicBezTo>
                  <a:cubicBezTo>
                    <a:pt x="3002" y="111"/>
                    <a:pt x="2999" y="111"/>
                    <a:pt x="2996" y="115"/>
                  </a:cubicBezTo>
                  <a:cubicBezTo>
                    <a:pt x="2992" y="119"/>
                    <a:pt x="2988" y="127"/>
                    <a:pt x="2988" y="127"/>
                  </a:cubicBezTo>
                  <a:cubicBezTo>
                    <a:pt x="2988" y="127"/>
                    <a:pt x="2988" y="122"/>
                    <a:pt x="2989" y="120"/>
                  </a:cubicBezTo>
                  <a:cubicBezTo>
                    <a:pt x="2990" y="118"/>
                    <a:pt x="2992" y="115"/>
                    <a:pt x="2994" y="112"/>
                  </a:cubicBezTo>
                  <a:cubicBezTo>
                    <a:pt x="2996" y="110"/>
                    <a:pt x="2997" y="108"/>
                    <a:pt x="3000" y="107"/>
                  </a:cubicBezTo>
                  <a:cubicBezTo>
                    <a:pt x="3003" y="106"/>
                    <a:pt x="3005" y="107"/>
                    <a:pt x="3008" y="109"/>
                  </a:cubicBezTo>
                  <a:cubicBezTo>
                    <a:pt x="3013" y="111"/>
                    <a:pt x="3013" y="114"/>
                    <a:pt x="3013" y="114"/>
                  </a:cubicBezTo>
                  <a:cubicBezTo>
                    <a:pt x="3013" y="114"/>
                    <a:pt x="3015" y="111"/>
                    <a:pt x="3009" y="107"/>
                  </a:cubicBezTo>
                  <a:cubicBezTo>
                    <a:pt x="3007" y="105"/>
                    <a:pt x="3005" y="105"/>
                    <a:pt x="3005" y="105"/>
                  </a:cubicBezTo>
                  <a:cubicBezTo>
                    <a:pt x="3005" y="105"/>
                    <a:pt x="3007" y="105"/>
                    <a:pt x="3009" y="104"/>
                  </a:cubicBezTo>
                  <a:cubicBezTo>
                    <a:pt x="3011" y="104"/>
                    <a:pt x="3012" y="103"/>
                    <a:pt x="3015" y="103"/>
                  </a:cubicBezTo>
                  <a:cubicBezTo>
                    <a:pt x="3019" y="104"/>
                    <a:pt x="3019" y="104"/>
                    <a:pt x="3022" y="106"/>
                  </a:cubicBezTo>
                  <a:cubicBezTo>
                    <a:pt x="3024" y="108"/>
                    <a:pt x="3025" y="112"/>
                    <a:pt x="3025" y="112"/>
                  </a:cubicBezTo>
                  <a:cubicBezTo>
                    <a:pt x="3025" y="112"/>
                    <a:pt x="3024" y="106"/>
                    <a:pt x="3023" y="104"/>
                  </a:cubicBezTo>
                  <a:cubicBezTo>
                    <a:pt x="3022" y="102"/>
                    <a:pt x="3019" y="100"/>
                    <a:pt x="3019" y="100"/>
                  </a:cubicBezTo>
                  <a:cubicBezTo>
                    <a:pt x="3019" y="100"/>
                    <a:pt x="3021" y="100"/>
                    <a:pt x="3024" y="100"/>
                  </a:cubicBezTo>
                  <a:cubicBezTo>
                    <a:pt x="3026" y="100"/>
                    <a:pt x="3029" y="102"/>
                    <a:pt x="3031" y="105"/>
                  </a:cubicBezTo>
                  <a:cubicBezTo>
                    <a:pt x="3035" y="109"/>
                    <a:pt x="3035" y="117"/>
                    <a:pt x="3035" y="119"/>
                  </a:cubicBezTo>
                  <a:cubicBezTo>
                    <a:pt x="3035" y="117"/>
                    <a:pt x="3035" y="108"/>
                    <a:pt x="3034" y="105"/>
                  </a:cubicBezTo>
                  <a:cubicBezTo>
                    <a:pt x="3033" y="102"/>
                    <a:pt x="3032" y="101"/>
                    <a:pt x="3032" y="101"/>
                  </a:cubicBezTo>
                  <a:cubicBezTo>
                    <a:pt x="3032" y="101"/>
                    <a:pt x="3036" y="102"/>
                    <a:pt x="3038" y="105"/>
                  </a:cubicBezTo>
                  <a:cubicBezTo>
                    <a:pt x="3040" y="108"/>
                    <a:pt x="3041" y="110"/>
                    <a:pt x="3042" y="113"/>
                  </a:cubicBezTo>
                  <a:cubicBezTo>
                    <a:pt x="3044" y="115"/>
                    <a:pt x="3047" y="118"/>
                    <a:pt x="3047" y="118"/>
                  </a:cubicBezTo>
                  <a:cubicBezTo>
                    <a:pt x="3047" y="118"/>
                    <a:pt x="3045" y="113"/>
                    <a:pt x="3044" y="110"/>
                  </a:cubicBezTo>
                  <a:cubicBezTo>
                    <a:pt x="3043" y="107"/>
                    <a:pt x="3043" y="106"/>
                    <a:pt x="3040" y="102"/>
                  </a:cubicBezTo>
                  <a:cubicBezTo>
                    <a:pt x="3037" y="99"/>
                    <a:pt x="3030" y="98"/>
                    <a:pt x="3030" y="98"/>
                  </a:cubicBezTo>
                  <a:cubicBezTo>
                    <a:pt x="3030" y="98"/>
                    <a:pt x="3033" y="95"/>
                    <a:pt x="3035" y="94"/>
                  </a:cubicBezTo>
                  <a:cubicBezTo>
                    <a:pt x="3037" y="92"/>
                    <a:pt x="3038" y="92"/>
                    <a:pt x="3041" y="90"/>
                  </a:cubicBezTo>
                  <a:cubicBezTo>
                    <a:pt x="3044" y="89"/>
                    <a:pt x="3048" y="85"/>
                    <a:pt x="3048" y="85"/>
                  </a:cubicBezTo>
                  <a:cubicBezTo>
                    <a:pt x="3048" y="85"/>
                    <a:pt x="3037" y="89"/>
                    <a:pt x="3034" y="91"/>
                  </a:cubicBezTo>
                  <a:cubicBezTo>
                    <a:pt x="3031" y="93"/>
                    <a:pt x="3029" y="94"/>
                    <a:pt x="3026" y="95"/>
                  </a:cubicBezTo>
                  <a:cubicBezTo>
                    <a:pt x="3022" y="97"/>
                    <a:pt x="3017" y="99"/>
                    <a:pt x="3017" y="99"/>
                  </a:cubicBezTo>
                  <a:cubicBezTo>
                    <a:pt x="3017" y="99"/>
                    <a:pt x="3023" y="94"/>
                    <a:pt x="3025" y="90"/>
                  </a:cubicBezTo>
                  <a:cubicBezTo>
                    <a:pt x="3028" y="86"/>
                    <a:pt x="3035" y="82"/>
                    <a:pt x="3035" y="82"/>
                  </a:cubicBezTo>
                  <a:cubicBezTo>
                    <a:pt x="3035" y="82"/>
                    <a:pt x="3028" y="81"/>
                    <a:pt x="3019" y="90"/>
                  </a:cubicBezTo>
                  <a:cubicBezTo>
                    <a:pt x="3017" y="93"/>
                    <a:pt x="3015" y="95"/>
                    <a:pt x="3013" y="98"/>
                  </a:cubicBezTo>
                  <a:cubicBezTo>
                    <a:pt x="3009" y="102"/>
                    <a:pt x="3001" y="104"/>
                    <a:pt x="3001" y="104"/>
                  </a:cubicBezTo>
                  <a:cubicBezTo>
                    <a:pt x="3001" y="104"/>
                    <a:pt x="3004" y="101"/>
                    <a:pt x="3005" y="98"/>
                  </a:cubicBezTo>
                  <a:cubicBezTo>
                    <a:pt x="3006" y="92"/>
                    <a:pt x="3008" y="89"/>
                    <a:pt x="3008" y="89"/>
                  </a:cubicBezTo>
                  <a:cubicBezTo>
                    <a:pt x="3008" y="89"/>
                    <a:pt x="3003" y="94"/>
                    <a:pt x="3000" y="100"/>
                  </a:cubicBezTo>
                  <a:cubicBezTo>
                    <a:pt x="2999" y="104"/>
                    <a:pt x="2997" y="106"/>
                    <a:pt x="2994" y="109"/>
                  </a:cubicBezTo>
                  <a:cubicBezTo>
                    <a:pt x="2990" y="112"/>
                    <a:pt x="2984" y="113"/>
                    <a:pt x="2984" y="113"/>
                  </a:cubicBezTo>
                  <a:cubicBezTo>
                    <a:pt x="2984" y="113"/>
                    <a:pt x="2987" y="110"/>
                    <a:pt x="2987" y="107"/>
                  </a:cubicBezTo>
                  <a:cubicBezTo>
                    <a:pt x="2988" y="104"/>
                    <a:pt x="2989" y="100"/>
                    <a:pt x="2991" y="99"/>
                  </a:cubicBezTo>
                  <a:cubicBezTo>
                    <a:pt x="2993" y="98"/>
                    <a:pt x="2994" y="96"/>
                    <a:pt x="2994" y="96"/>
                  </a:cubicBezTo>
                  <a:cubicBezTo>
                    <a:pt x="2994" y="96"/>
                    <a:pt x="2993" y="98"/>
                    <a:pt x="2993" y="101"/>
                  </a:cubicBezTo>
                  <a:cubicBezTo>
                    <a:pt x="2994" y="104"/>
                    <a:pt x="2992" y="107"/>
                    <a:pt x="2992" y="107"/>
                  </a:cubicBezTo>
                  <a:cubicBezTo>
                    <a:pt x="2992" y="107"/>
                    <a:pt x="2995" y="104"/>
                    <a:pt x="2997" y="102"/>
                  </a:cubicBezTo>
                  <a:cubicBezTo>
                    <a:pt x="2998" y="99"/>
                    <a:pt x="2998" y="99"/>
                    <a:pt x="3000" y="94"/>
                  </a:cubicBezTo>
                  <a:cubicBezTo>
                    <a:pt x="3003" y="90"/>
                    <a:pt x="3005" y="88"/>
                    <a:pt x="3008" y="87"/>
                  </a:cubicBezTo>
                  <a:cubicBezTo>
                    <a:pt x="3010" y="85"/>
                    <a:pt x="3013" y="85"/>
                    <a:pt x="3013" y="85"/>
                  </a:cubicBezTo>
                  <a:cubicBezTo>
                    <a:pt x="3013" y="85"/>
                    <a:pt x="3011" y="89"/>
                    <a:pt x="3010" y="91"/>
                  </a:cubicBezTo>
                  <a:cubicBezTo>
                    <a:pt x="3009" y="94"/>
                    <a:pt x="3008" y="98"/>
                    <a:pt x="3008" y="98"/>
                  </a:cubicBezTo>
                  <a:cubicBezTo>
                    <a:pt x="3015" y="89"/>
                    <a:pt x="3015" y="89"/>
                    <a:pt x="3020" y="85"/>
                  </a:cubicBezTo>
                  <a:cubicBezTo>
                    <a:pt x="3023" y="82"/>
                    <a:pt x="3028" y="79"/>
                    <a:pt x="3032" y="79"/>
                  </a:cubicBezTo>
                  <a:cubicBezTo>
                    <a:pt x="3036" y="79"/>
                    <a:pt x="3038" y="79"/>
                    <a:pt x="3038" y="79"/>
                  </a:cubicBezTo>
                  <a:cubicBezTo>
                    <a:pt x="3038" y="79"/>
                    <a:pt x="3035" y="77"/>
                    <a:pt x="3037" y="74"/>
                  </a:cubicBezTo>
                  <a:cubicBezTo>
                    <a:pt x="3038" y="73"/>
                    <a:pt x="3040" y="73"/>
                    <a:pt x="3041" y="74"/>
                  </a:cubicBezTo>
                  <a:cubicBezTo>
                    <a:pt x="3043" y="75"/>
                    <a:pt x="3043" y="77"/>
                    <a:pt x="3042" y="80"/>
                  </a:cubicBezTo>
                  <a:cubicBezTo>
                    <a:pt x="3041" y="82"/>
                    <a:pt x="3029" y="90"/>
                    <a:pt x="3028" y="91"/>
                  </a:cubicBezTo>
                  <a:cubicBezTo>
                    <a:pt x="3029" y="91"/>
                    <a:pt x="3036" y="86"/>
                    <a:pt x="3040" y="84"/>
                  </a:cubicBezTo>
                  <a:cubicBezTo>
                    <a:pt x="3042" y="83"/>
                    <a:pt x="3045" y="83"/>
                    <a:pt x="3047" y="83"/>
                  </a:cubicBezTo>
                  <a:cubicBezTo>
                    <a:pt x="3048" y="83"/>
                    <a:pt x="3052" y="82"/>
                    <a:pt x="3052" y="82"/>
                  </a:cubicBezTo>
                  <a:cubicBezTo>
                    <a:pt x="3052" y="82"/>
                    <a:pt x="3047" y="81"/>
                    <a:pt x="3047" y="79"/>
                  </a:cubicBezTo>
                  <a:cubicBezTo>
                    <a:pt x="3047" y="77"/>
                    <a:pt x="3048" y="76"/>
                    <a:pt x="3050" y="76"/>
                  </a:cubicBezTo>
                  <a:cubicBezTo>
                    <a:pt x="3053" y="76"/>
                    <a:pt x="3054" y="77"/>
                    <a:pt x="3055" y="79"/>
                  </a:cubicBezTo>
                  <a:cubicBezTo>
                    <a:pt x="3056" y="81"/>
                    <a:pt x="3056" y="85"/>
                    <a:pt x="3054" y="87"/>
                  </a:cubicBezTo>
                  <a:cubicBezTo>
                    <a:pt x="3049" y="91"/>
                    <a:pt x="3040" y="95"/>
                    <a:pt x="3040" y="95"/>
                  </a:cubicBezTo>
                  <a:cubicBezTo>
                    <a:pt x="3040" y="95"/>
                    <a:pt x="3044" y="96"/>
                    <a:pt x="3046" y="97"/>
                  </a:cubicBezTo>
                  <a:cubicBezTo>
                    <a:pt x="3048" y="98"/>
                    <a:pt x="3050" y="100"/>
                    <a:pt x="3053" y="102"/>
                  </a:cubicBezTo>
                  <a:cubicBezTo>
                    <a:pt x="3056" y="104"/>
                    <a:pt x="3058" y="104"/>
                    <a:pt x="3058" y="104"/>
                  </a:cubicBezTo>
                  <a:cubicBezTo>
                    <a:pt x="3058" y="104"/>
                    <a:pt x="3057" y="103"/>
                    <a:pt x="3056" y="101"/>
                  </a:cubicBezTo>
                  <a:cubicBezTo>
                    <a:pt x="3056" y="99"/>
                    <a:pt x="3058" y="97"/>
                    <a:pt x="3060" y="97"/>
                  </a:cubicBezTo>
                  <a:cubicBezTo>
                    <a:pt x="3061" y="98"/>
                    <a:pt x="3064" y="99"/>
                    <a:pt x="3063" y="102"/>
                  </a:cubicBezTo>
                  <a:cubicBezTo>
                    <a:pt x="3063" y="106"/>
                    <a:pt x="3060" y="108"/>
                    <a:pt x="3056" y="107"/>
                  </a:cubicBezTo>
                  <a:cubicBezTo>
                    <a:pt x="3053" y="106"/>
                    <a:pt x="3049" y="104"/>
                    <a:pt x="3046" y="101"/>
                  </a:cubicBezTo>
                  <a:close/>
                  <a:moveTo>
                    <a:pt x="2969" y="139"/>
                  </a:moveTo>
                  <a:cubicBezTo>
                    <a:pt x="2970" y="141"/>
                    <a:pt x="2970" y="143"/>
                    <a:pt x="2970" y="143"/>
                  </a:cubicBezTo>
                  <a:cubicBezTo>
                    <a:pt x="2970" y="143"/>
                    <a:pt x="2969" y="141"/>
                    <a:pt x="2967" y="139"/>
                  </a:cubicBezTo>
                  <a:cubicBezTo>
                    <a:pt x="2965" y="138"/>
                    <a:pt x="2963" y="138"/>
                    <a:pt x="2962" y="139"/>
                  </a:cubicBezTo>
                  <a:cubicBezTo>
                    <a:pt x="2961" y="139"/>
                    <a:pt x="2960" y="140"/>
                    <a:pt x="2960" y="140"/>
                  </a:cubicBezTo>
                  <a:cubicBezTo>
                    <a:pt x="2960" y="140"/>
                    <a:pt x="2959" y="138"/>
                    <a:pt x="2961" y="136"/>
                  </a:cubicBezTo>
                  <a:cubicBezTo>
                    <a:pt x="2963" y="134"/>
                    <a:pt x="2965" y="135"/>
                    <a:pt x="2966" y="136"/>
                  </a:cubicBezTo>
                  <a:cubicBezTo>
                    <a:pt x="2968" y="136"/>
                    <a:pt x="2968" y="137"/>
                    <a:pt x="2969" y="139"/>
                  </a:cubicBezTo>
                  <a:close/>
                  <a:moveTo>
                    <a:pt x="2986" y="127"/>
                  </a:moveTo>
                  <a:cubicBezTo>
                    <a:pt x="2989" y="129"/>
                    <a:pt x="2988" y="134"/>
                    <a:pt x="2988" y="134"/>
                  </a:cubicBezTo>
                  <a:cubicBezTo>
                    <a:pt x="2988" y="134"/>
                    <a:pt x="2987" y="132"/>
                    <a:pt x="2986" y="131"/>
                  </a:cubicBezTo>
                  <a:cubicBezTo>
                    <a:pt x="2984" y="131"/>
                    <a:pt x="2981" y="130"/>
                    <a:pt x="2978" y="132"/>
                  </a:cubicBezTo>
                  <a:cubicBezTo>
                    <a:pt x="2976" y="134"/>
                    <a:pt x="2974" y="137"/>
                    <a:pt x="2974" y="137"/>
                  </a:cubicBezTo>
                  <a:cubicBezTo>
                    <a:pt x="2974" y="137"/>
                    <a:pt x="2975" y="133"/>
                    <a:pt x="2976" y="130"/>
                  </a:cubicBezTo>
                  <a:cubicBezTo>
                    <a:pt x="2978" y="127"/>
                    <a:pt x="2977" y="125"/>
                    <a:pt x="2977" y="124"/>
                  </a:cubicBezTo>
                  <a:cubicBezTo>
                    <a:pt x="2976" y="122"/>
                    <a:pt x="2975" y="121"/>
                    <a:pt x="2974" y="120"/>
                  </a:cubicBezTo>
                  <a:cubicBezTo>
                    <a:pt x="2973" y="117"/>
                    <a:pt x="2972" y="112"/>
                    <a:pt x="2972" y="112"/>
                  </a:cubicBezTo>
                  <a:cubicBezTo>
                    <a:pt x="2972" y="112"/>
                    <a:pt x="2971" y="117"/>
                    <a:pt x="2970" y="120"/>
                  </a:cubicBezTo>
                  <a:cubicBezTo>
                    <a:pt x="2969" y="121"/>
                    <a:pt x="2968" y="122"/>
                    <a:pt x="2967" y="124"/>
                  </a:cubicBezTo>
                  <a:cubicBezTo>
                    <a:pt x="2967" y="125"/>
                    <a:pt x="2966" y="127"/>
                    <a:pt x="2968" y="130"/>
                  </a:cubicBezTo>
                  <a:cubicBezTo>
                    <a:pt x="2970" y="133"/>
                    <a:pt x="2970" y="137"/>
                    <a:pt x="2970" y="137"/>
                  </a:cubicBezTo>
                  <a:cubicBezTo>
                    <a:pt x="2970" y="137"/>
                    <a:pt x="2968" y="134"/>
                    <a:pt x="2966" y="132"/>
                  </a:cubicBezTo>
                  <a:cubicBezTo>
                    <a:pt x="2964" y="130"/>
                    <a:pt x="2960" y="131"/>
                    <a:pt x="2959" y="131"/>
                  </a:cubicBezTo>
                  <a:cubicBezTo>
                    <a:pt x="2957" y="132"/>
                    <a:pt x="2956" y="134"/>
                    <a:pt x="2956" y="134"/>
                  </a:cubicBezTo>
                  <a:cubicBezTo>
                    <a:pt x="2956" y="134"/>
                    <a:pt x="2955" y="129"/>
                    <a:pt x="2958" y="127"/>
                  </a:cubicBezTo>
                  <a:cubicBezTo>
                    <a:pt x="2960" y="125"/>
                    <a:pt x="2961" y="125"/>
                    <a:pt x="2963" y="127"/>
                  </a:cubicBezTo>
                  <a:cubicBezTo>
                    <a:pt x="2965" y="128"/>
                    <a:pt x="2966" y="129"/>
                    <a:pt x="2966" y="129"/>
                  </a:cubicBezTo>
                  <a:cubicBezTo>
                    <a:pt x="2966" y="129"/>
                    <a:pt x="2967" y="126"/>
                    <a:pt x="2964" y="125"/>
                  </a:cubicBezTo>
                  <a:cubicBezTo>
                    <a:pt x="2962" y="123"/>
                    <a:pt x="2959" y="122"/>
                    <a:pt x="2958" y="119"/>
                  </a:cubicBezTo>
                  <a:cubicBezTo>
                    <a:pt x="2957" y="117"/>
                    <a:pt x="2957" y="116"/>
                    <a:pt x="2957" y="116"/>
                  </a:cubicBezTo>
                  <a:cubicBezTo>
                    <a:pt x="2957" y="116"/>
                    <a:pt x="2958" y="116"/>
                    <a:pt x="2960" y="116"/>
                  </a:cubicBezTo>
                  <a:cubicBezTo>
                    <a:pt x="2962" y="116"/>
                    <a:pt x="2963" y="116"/>
                    <a:pt x="2964" y="117"/>
                  </a:cubicBezTo>
                  <a:cubicBezTo>
                    <a:pt x="2965" y="118"/>
                    <a:pt x="2966" y="121"/>
                    <a:pt x="2966" y="121"/>
                  </a:cubicBezTo>
                  <a:cubicBezTo>
                    <a:pt x="2966" y="121"/>
                    <a:pt x="2968" y="119"/>
                    <a:pt x="2967" y="116"/>
                  </a:cubicBezTo>
                  <a:cubicBezTo>
                    <a:pt x="2965" y="113"/>
                    <a:pt x="2965" y="113"/>
                    <a:pt x="2965" y="111"/>
                  </a:cubicBezTo>
                  <a:cubicBezTo>
                    <a:pt x="2965" y="108"/>
                    <a:pt x="2966" y="106"/>
                    <a:pt x="2968" y="104"/>
                  </a:cubicBezTo>
                  <a:cubicBezTo>
                    <a:pt x="2970" y="102"/>
                    <a:pt x="2972" y="98"/>
                    <a:pt x="2972" y="98"/>
                  </a:cubicBezTo>
                  <a:cubicBezTo>
                    <a:pt x="2972" y="98"/>
                    <a:pt x="2974" y="102"/>
                    <a:pt x="2976" y="104"/>
                  </a:cubicBezTo>
                  <a:cubicBezTo>
                    <a:pt x="2978" y="106"/>
                    <a:pt x="2979" y="108"/>
                    <a:pt x="2979" y="111"/>
                  </a:cubicBezTo>
                  <a:cubicBezTo>
                    <a:pt x="2979" y="113"/>
                    <a:pt x="2979" y="113"/>
                    <a:pt x="2978" y="116"/>
                  </a:cubicBezTo>
                  <a:cubicBezTo>
                    <a:pt x="2976" y="119"/>
                    <a:pt x="2978" y="121"/>
                    <a:pt x="2978" y="121"/>
                  </a:cubicBezTo>
                  <a:cubicBezTo>
                    <a:pt x="2978" y="121"/>
                    <a:pt x="2979" y="118"/>
                    <a:pt x="2980" y="117"/>
                  </a:cubicBezTo>
                  <a:cubicBezTo>
                    <a:pt x="2981" y="116"/>
                    <a:pt x="2982" y="116"/>
                    <a:pt x="2984" y="116"/>
                  </a:cubicBezTo>
                  <a:cubicBezTo>
                    <a:pt x="2986" y="116"/>
                    <a:pt x="2987" y="116"/>
                    <a:pt x="2987" y="116"/>
                  </a:cubicBezTo>
                  <a:cubicBezTo>
                    <a:pt x="2987" y="116"/>
                    <a:pt x="2987" y="117"/>
                    <a:pt x="2986" y="119"/>
                  </a:cubicBezTo>
                  <a:cubicBezTo>
                    <a:pt x="2985" y="122"/>
                    <a:pt x="2983" y="123"/>
                    <a:pt x="2980" y="125"/>
                  </a:cubicBezTo>
                  <a:cubicBezTo>
                    <a:pt x="2978" y="126"/>
                    <a:pt x="2978" y="129"/>
                    <a:pt x="2978" y="129"/>
                  </a:cubicBezTo>
                  <a:cubicBezTo>
                    <a:pt x="2978" y="129"/>
                    <a:pt x="2979" y="128"/>
                    <a:pt x="2981" y="127"/>
                  </a:cubicBezTo>
                  <a:cubicBezTo>
                    <a:pt x="2983" y="125"/>
                    <a:pt x="2984" y="125"/>
                    <a:pt x="2986" y="127"/>
                  </a:cubicBezTo>
                  <a:close/>
                  <a:moveTo>
                    <a:pt x="2983" y="136"/>
                  </a:moveTo>
                  <a:cubicBezTo>
                    <a:pt x="2985" y="138"/>
                    <a:pt x="2984" y="140"/>
                    <a:pt x="2984" y="140"/>
                  </a:cubicBezTo>
                  <a:cubicBezTo>
                    <a:pt x="2984" y="140"/>
                    <a:pt x="2984" y="139"/>
                    <a:pt x="2982" y="139"/>
                  </a:cubicBezTo>
                  <a:cubicBezTo>
                    <a:pt x="2981" y="138"/>
                    <a:pt x="2980" y="138"/>
                    <a:pt x="2978" y="139"/>
                  </a:cubicBezTo>
                  <a:cubicBezTo>
                    <a:pt x="2975" y="141"/>
                    <a:pt x="2975" y="143"/>
                    <a:pt x="2975" y="143"/>
                  </a:cubicBezTo>
                  <a:cubicBezTo>
                    <a:pt x="2975" y="143"/>
                    <a:pt x="2975" y="141"/>
                    <a:pt x="2976" y="139"/>
                  </a:cubicBezTo>
                  <a:cubicBezTo>
                    <a:pt x="2976" y="138"/>
                    <a:pt x="2977" y="136"/>
                    <a:pt x="2978" y="136"/>
                  </a:cubicBezTo>
                  <a:cubicBezTo>
                    <a:pt x="2979" y="135"/>
                    <a:pt x="2981" y="134"/>
                    <a:pt x="2983" y="136"/>
                  </a:cubicBezTo>
                  <a:close/>
                  <a:moveTo>
                    <a:pt x="2963" y="108"/>
                  </a:moveTo>
                  <a:cubicBezTo>
                    <a:pt x="2964" y="109"/>
                    <a:pt x="2964" y="110"/>
                    <a:pt x="2964" y="113"/>
                  </a:cubicBezTo>
                  <a:cubicBezTo>
                    <a:pt x="2964" y="113"/>
                    <a:pt x="2963" y="112"/>
                    <a:pt x="2962" y="111"/>
                  </a:cubicBezTo>
                  <a:cubicBezTo>
                    <a:pt x="2961" y="110"/>
                    <a:pt x="2961" y="109"/>
                    <a:pt x="2961" y="108"/>
                  </a:cubicBezTo>
                  <a:cubicBezTo>
                    <a:pt x="2961" y="106"/>
                    <a:pt x="2961" y="106"/>
                    <a:pt x="2961" y="106"/>
                  </a:cubicBezTo>
                  <a:cubicBezTo>
                    <a:pt x="2961" y="106"/>
                    <a:pt x="2962" y="107"/>
                    <a:pt x="2963" y="108"/>
                  </a:cubicBezTo>
                  <a:close/>
                  <a:moveTo>
                    <a:pt x="2984" y="106"/>
                  </a:moveTo>
                  <a:cubicBezTo>
                    <a:pt x="2984" y="106"/>
                    <a:pt x="2984" y="106"/>
                    <a:pt x="2984" y="108"/>
                  </a:cubicBezTo>
                  <a:cubicBezTo>
                    <a:pt x="2984" y="109"/>
                    <a:pt x="2983" y="110"/>
                    <a:pt x="2983" y="111"/>
                  </a:cubicBezTo>
                  <a:cubicBezTo>
                    <a:pt x="2982" y="112"/>
                    <a:pt x="2981" y="113"/>
                    <a:pt x="2981" y="113"/>
                  </a:cubicBezTo>
                  <a:cubicBezTo>
                    <a:pt x="2981" y="110"/>
                    <a:pt x="2981" y="109"/>
                    <a:pt x="2982" y="108"/>
                  </a:cubicBezTo>
                  <a:cubicBezTo>
                    <a:pt x="2983" y="107"/>
                    <a:pt x="2984" y="106"/>
                    <a:pt x="2984" y="106"/>
                  </a:cubicBezTo>
                  <a:close/>
                  <a:moveTo>
                    <a:pt x="2961" y="94"/>
                  </a:moveTo>
                  <a:cubicBezTo>
                    <a:pt x="2964" y="96"/>
                    <a:pt x="2969" y="97"/>
                    <a:pt x="2969" y="97"/>
                  </a:cubicBezTo>
                  <a:cubicBezTo>
                    <a:pt x="2969" y="97"/>
                    <a:pt x="2967" y="97"/>
                    <a:pt x="2963" y="97"/>
                  </a:cubicBezTo>
                  <a:cubicBezTo>
                    <a:pt x="2960" y="97"/>
                    <a:pt x="2959" y="97"/>
                    <a:pt x="2957" y="96"/>
                  </a:cubicBezTo>
                  <a:cubicBezTo>
                    <a:pt x="2954" y="95"/>
                    <a:pt x="2953" y="94"/>
                    <a:pt x="2953" y="94"/>
                  </a:cubicBezTo>
                  <a:cubicBezTo>
                    <a:pt x="2953" y="94"/>
                    <a:pt x="2955" y="94"/>
                    <a:pt x="2956" y="95"/>
                  </a:cubicBezTo>
                  <a:cubicBezTo>
                    <a:pt x="2958" y="95"/>
                    <a:pt x="2960" y="95"/>
                    <a:pt x="2960" y="95"/>
                  </a:cubicBezTo>
                  <a:cubicBezTo>
                    <a:pt x="2960" y="95"/>
                    <a:pt x="2957" y="94"/>
                    <a:pt x="2952" y="89"/>
                  </a:cubicBezTo>
                  <a:cubicBezTo>
                    <a:pt x="2949" y="85"/>
                    <a:pt x="2947" y="83"/>
                    <a:pt x="2944" y="83"/>
                  </a:cubicBezTo>
                  <a:cubicBezTo>
                    <a:pt x="2941" y="82"/>
                    <a:pt x="2941" y="83"/>
                    <a:pt x="2940" y="84"/>
                  </a:cubicBezTo>
                  <a:cubicBezTo>
                    <a:pt x="2939" y="85"/>
                    <a:pt x="2936" y="84"/>
                    <a:pt x="2937" y="83"/>
                  </a:cubicBezTo>
                  <a:cubicBezTo>
                    <a:pt x="2937" y="81"/>
                    <a:pt x="2938" y="80"/>
                    <a:pt x="2940" y="80"/>
                  </a:cubicBezTo>
                  <a:cubicBezTo>
                    <a:pt x="2942" y="80"/>
                    <a:pt x="2946" y="82"/>
                    <a:pt x="2946" y="82"/>
                  </a:cubicBezTo>
                  <a:cubicBezTo>
                    <a:pt x="2946" y="82"/>
                    <a:pt x="2943" y="76"/>
                    <a:pt x="2940" y="76"/>
                  </a:cubicBezTo>
                  <a:cubicBezTo>
                    <a:pt x="2937" y="76"/>
                    <a:pt x="2935" y="77"/>
                    <a:pt x="2933" y="78"/>
                  </a:cubicBezTo>
                  <a:cubicBezTo>
                    <a:pt x="2932" y="78"/>
                    <a:pt x="2930" y="79"/>
                    <a:pt x="2929" y="79"/>
                  </a:cubicBezTo>
                  <a:cubicBezTo>
                    <a:pt x="2927" y="79"/>
                    <a:pt x="2926" y="78"/>
                    <a:pt x="2926" y="78"/>
                  </a:cubicBezTo>
                  <a:cubicBezTo>
                    <a:pt x="2926" y="78"/>
                    <a:pt x="2927" y="78"/>
                    <a:pt x="2930" y="75"/>
                  </a:cubicBezTo>
                  <a:cubicBezTo>
                    <a:pt x="2933" y="72"/>
                    <a:pt x="2935" y="71"/>
                    <a:pt x="2937" y="71"/>
                  </a:cubicBezTo>
                  <a:cubicBezTo>
                    <a:pt x="2939" y="71"/>
                    <a:pt x="2941" y="71"/>
                    <a:pt x="2943" y="73"/>
                  </a:cubicBezTo>
                  <a:cubicBezTo>
                    <a:pt x="2945" y="75"/>
                    <a:pt x="2948" y="78"/>
                    <a:pt x="2948" y="78"/>
                  </a:cubicBezTo>
                  <a:cubicBezTo>
                    <a:pt x="2948" y="78"/>
                    <a:pt x="2949" y="77"/>
                    <a:pt x="2948" y="75"/>
                  </a:cubicBezTo>
                  <a:cubicBezTo>
                    <a:pt x="2948" y="74"/>
                    <a:pt x="2949" y="72"/>
                    <a:pt x="2949" y="72"/>
                  </a:cubicBezTo>
                  <a:cubicBezTo>
                    <a:pt x="2949" y="72"/>
                    <a:pt x="2951" y="77"/>
                    <a:pt x="2952" y="79"/>
                  </a:cubicBezTo>
                  <a:cubicBezTo>
                    <a:pt x="2955" y="82"/>
                    <a:pt x="2954" y="81"/>
                    <a:pt x="2957" y="83"/>
                  </a:cubicBezTo>
                  <a:cubicBezTo>
                    <a:pt x="2959" y="86"/>
                    <a:pt x="2959" y="86"/>
                    <a:pt x="2961" y="88"/>
                  </a:cubicBezTo>
                  <a:cubicBezTo>
                    <a:pt x="2963" y="91"/>
                    <a:pt x="2967" y="94"/>
                    <a:pt x="2967" y="94"/>
                  </a:cubicBezTo>
                  <a:cubicBezTo>
                    <a:pt x="2967" y="94"/>
                    <a:pt x="2962" y="93"/>
                    <a:pt x="2959" y="89"/>
                  </a:cubicBezTo>
                  <a:cubicBezTo>
                    <a:pt x="2955" y="84"/>
                    <a:pt x="2956" y="86"/>
                    <a:pt x="2953" y="84"/>
                  </a:cubicBezTo>
                  <a:cubicBezTo>
                    <a:pt x="2951" y="81"/>
                    <a:pt x="2948" y="81"/>
                    <a:pt x="2948" y="81"/>
                  </a:cubicBezTo>
                  <a:cubicBezTo>
                    <a:pt x="2948" y="81"/>
                    <a:pt x="2950" y="83"/>
                    <a:pt x="2952" y="86"/>
                  </a:cubicBezTo>
                  <a:cubicBezTo>
                    <a:pt x="2955" y="88"/>
                    <a:pt x="2957" y="92"/>
                    <a:pt x="2961" y="94"/>
                  </a:cubicBezTo>
                  <a:close/>
                  <a:moveTo>
                    <a:pt x="2968" y="89"/>
                  </a:moveTo>
                  <a:cubicBezTo>
                    <a:pt x="2970" y="91"/>
                    <a:pt x="2971" y="91"/>
                    <a:pt x="2971" y="91"/>
                  </a:cubicBezTo>
                  <a:cubicBezTo>
                    <a:pt x="2968" y="92"/>
                    <a:pt x="2968" y="92"/>
                    <a:pt x="2968" y="92"/>
                  </a:cubicBezTo>
                  <a:cubicBezTo>
                    <a:pt x="2965" y="91"/>
                    <a:pt x="2965" y="89"/>
                    <a:pt x="2964" y="86"/>
                  </a:cubicBezTo>
                  <a:cubicBezTo>
                    <a:pt x="2962" y="83"/>
                    <a:pt x="2961" y="81"/>
                    <a:pt x="2959" y="80"/>
                  </a:cubicBezTo>
                  <a:cubicBezTo>
                    <a:pt x="2957" y="79"/>
                    <a:pt x="2956" y="78"/>
                    <a:pt x="2956" y="78"/>
                  </a:cubicBezTo>
                  <a:cubicBezTo>
                    <a:pt x="2956" y="78"/>
                    <a:pt x="2958" y="78"/>
                    <a:pt x="2960" y="78"/>
                  </a:cubicBezTo>
                  <a:cubicBezTo>
                    <a:pt x="2962" y="79"/>
                    <a:pt x="2963" y="81"/>
                    <a:pt x="2965" y="83"/>
                  </a:cubicBezTo>
                  <a:cubicBezTo>
                    <a:pt x="2966" y="85"/>
                    <a:pt x="2966" y="88"/>
                    <a:pt x="2968" y="89"/>
                  </a:cubicBezTo>
                  <a:close/>
                  <a:moveTo>
                    <a:pt x="2924" y="59"/>
                  </a:moveTo>
                  <a:cubicBezTo>
                    <a:pt x="2921" y="60"/>
                    <a:pt x="2914" y="64"/>
                    <a:pt x="2914" y="64"/>
                  </a:cubicBezTo>
                  <a:cubicBezTo>
                    <a:pt x="2914" y="64"/>
                    <a:pt x="2921" y="62"/>
                    <a:pt x="2926" y="61"/>
                  </a:cubicBezTo>
                  <a:cubicBezTo>
                    <a:pt x="2931" y="59"/>
                    <a:pt x="2938" y="59"/>
                    <a:pt x="2940" y="60"/>
                  </a:cubicBezTo>
                  <a:cubicBezTo>
                    <a:pt x="2944" y="62"/>
                    <a:pt x="2947" y="64"/>
                    <a:pt x="2949" y="66"/>
                  </a:cubicBezTo>
                  <a:cubicBezTo>
                    <a:pt x="2951" y="69"/>
                    <a:pt x="2954" y="72"/>
                    <a:pt x="2954" y="72"/>
                  </a:cubicBezTo>
                  <a:cubicBezTo>
                    <a:pt x="2954" y="72"/>
                    <a:pt x="2950" y="70"/>
                    <a:pt x="2948" y="68"/>
                  </a:cubicBezTo>
                  <a:cubicBezTo>
                    <a:pt x="2946" y="66"/>
                    <a:pt x="2943" y="64"/>
                    <a:pt x="2940" y="63"/>
                  </a:cubicBezTo>
                  <a:cubicBezTo>
                    <a:pt x="2936" y="63"/>
                    <a:pt x="2932" y="62"/>
                    <a:pt x="2929" y="66"/>
                  </a:cubicBezTo>
                  <a:cubicBezTo>
                    <a:pt x="2925" y="69"/>
                    <a:pt x="2920" y="74"/>
                    <a:pt x="2916" y="74"/>
                  </a:cubicBezTo>
                  <a:cubicBezTo>
                    <a:pt x="2913" y="75"/>
                    <a:pt x="2909" y="73"/>
                    <a:pt x="2909" y="71"/>
                  </a:cubicBezTo>
                  <a:cubicBezTo>
                    <a:pt x="2909" y="69"/>
                    <a:pt x="2912" y="68"/>
                    <a:pt x="2913" y="69"/>
                  </a:cubicBezTo>
                  <a:cubicBezTo>
                    <a:pt x="2914" y="70"/>
                    <a:pt x="2913" y="71"/>
                    <a:pt x="2913" y="71"/>
                  </a:cubicBezTo>
                  <a:cubicBezTo>
                    <a:pt x="2913" y="71"/>
                    <a:pt x="2914" y="72"/>
                    <a:pt x="2916" y="70"/>
                  </a:cubicBezTo>
                  <a:cubicBezTo>
                    <a:pt x="2917" y="68"/>
                    <a:pt x="2917" y="66"/>
                    <a:pt x="2917" y="66"/>
                  </a:cubicBezTo>
                  <a:cubicBezTo>
                    <a:pt x="2917" y="66"/>
                    <a:pt x="2913" y="67"/>
                    <a:pt x="2910" y="67"/>
                  </a:cubicBezTo>
                  <a:cubicBezTo>
                    <a:pt x="2908" y="67"/>
                    <a:pt x="2902" y="68"/>
                    <a:pt x="2898" y="64"/>
                  </a:cubicBezTo>
                  <a:cubicBezTo>
                    <a:pt x="2895" y="60"/>
                    <a:pt x="2896" y="57"/>
                    <a:pt x="2898" y="56"/>
                  </a:cubicBezTo>
                  <a:cubicBezTo>
                    <a:pt x="2900" y="55"/>
                    <a:pt x="2902" y="56"/>
                    <a:pt x="2903" y="57"/>
                  </a:cubicBezTo>
                  <a:cubicBezTo>
                    <a:pt x="2903" y="59"/>
                    <a:pt x="2900" y="61"/>
                    <a:pt x="2900" y="61"/>
                  </a:cubicBezTo>
                  <a:cubicBezTo>
                    <a:pt x="2900" y="61"/>
                    <a:pt x="2901" y="62"/>
                    <a:pt x="2903" y="62"/>
                  </a:cubicBezTo>
                  <a:cubicBezTo>
                    <a:pt x="2904" y="63"/>
                    <a:pt x="2909" y="63"/>
                    <a:pt x="2912" y="61"/>
                  </a:cubicBezTo>
                  <a:cubicBezTo>
                    <a:pt x="2915" y="60"/>
                    <a:pt x="2921" y="57"/>
                    <a:pt x="2921" y="57"/>
                  </a:cubicBezTo>
                  <a:cubicBezTo>
                    <a:pt x="2920" y="57"/>
                    <a:pt x="2914" y="58"/>
                    <a:pt x="2912" y="56"/>
                  </a:cubicBezTo>
                  <a:cubicBezTo>
                    <a:pt x="2909" y="53"/>
                    <a:pt x="2908" y="50"/>
                    <a:pt x="2910" y="49"/>
                  </a:cubicBezTo>
                  <a:cubicBezTo>
                    <a:pt x="2913" y="47"/>
                    <a:pt x="2914" y="48"/>
                    <a:pt x="2915" y="48"/>
                  </a:cubicBezTo>
                  <a:cubicBezTo>
                    <a:pt x="2916" y="49"/>
                    <a:pt x="2916" y="52"/>
                    <a:pt x="2915" y="52"/>
                  </a:cubicBezTo>
                  <a:cubicBezTo>
                    <a:pt x="2913" y="53"/>
                    <a:pt x="2912" y="53"/>
                    <a:pt x="2912" y="53"/>
                  </a:cubicBezTo>
                  <a:cubicBezTo>
                    <a:pt x="2912" y="53"/>
                    <a:pt x="2914" y="55"/>
                    <a:pt x="2917" y="54"/>
                  </a:cubicBezTo>
                  <a:cubicBezTo>
                    <a:pt x="2921" y="54"/>
                    <a:pt x="2928" y="52"/>
                    <a:pt x="2933" y="53"/>
                  </a:cubicBezTo>
                  <a:cubicBezTo>
                    <a:pt x="2938" y="54"/>
                    <a:pt x="2944" y="56"/>
                    <a:pt x="2947" y="59"/>
                  </a:cubicBezTo>
                  <a:cubicBezTo>
                    <a:pt x="2951" y="63"/>
                    <a:pt x="2952" y="64"/>
                    <a:pt x="2953" y="66"/>
                  </a:cubicBezTo>
                  <a:cubicBezTo>
                    <a:pt x="2954" y="68"/>
                    <a:pt x="2955" y="69"/>
                    <a:pt x="2955" y="69"/>
                  </a:cubicBezTo>
                  <a:cubicBezTo>
                    <a:pt x="2955" y="69"/>
                    <a:pt x="2952" y="66"/>
                    <a:pt x="2946" y="61"/>
                  </a:cubicBezTo>
                  <a:cubicBezTo>
                    <a:pt x="2941" y="56"/>
                    <a:pt x="2938" y="57"/>
                    <a:pt x="2934" y="57"/>
                  </a:cubicBezTo>
                  <a:cubicBezTo>
                    <a:pt x="2930" y="57"/>
                    <a:pt x="2926" y="57"/>
                    <a:pt x="2924" y="59"/>
                  </a:cubicBezTo>
                  <a:close/>
                  <a:moveTo>
                    <a:pt x="2960" y="53"/>
                  </a:moveTo>
                  <a:cubicBezTo>
                    <a:pt x="2962" y="57"/>
                    <a:pt x="2961" y="61"/>
                    <a:pt x="2961" y="61"/>
                  </a:cubicBezTo>
                  <a:cubicBezTo>
                    <a:pt x="2961" y="61"/>
                    <a:pt x="2961" y="57"/>
                    <a:pt x="2956" y="52"/>
                  </a:cubicBezTo>
                  <a:cubicBezTo>
                    <a:pt x="2952" y="48"/>
                    <a:pt x="2948" y="45"/>
                    <a:pt x="2944" y="45"/>
                  </a:cubicBezTo>
                  <a:cubicBezTo>
                    <a:pt x="2937" y="43"/>
                    <a:pt x="2931" y="45"/>
                    <a:pt x="2931" y="45"/>
                  </a:cubicBezTo>
                  <a:cubicBezTo>
                    <a:pt x="2931" y="45"/>
                    <a:pt x="2940" y="44"/>
                    <a:pt x="2946" y="48"/>
                  </a:cubicBezTo>
                  <a:cubicBezTo>
                    <a:pt x="2952" y="51"/>
                    <a:pt x="2954" y="53"/>
                    <a:pt x="2956" y="57"/>
                  </a:cubicBezTo>
                  <a:cubicBezTo>
                    <a:pt x="2958" y="60"/>
                    <a:pt x="2958" y="64"/>
                    <a:pt x="2958" y="64"/>
                  </a:cubicBezTo>
                  <a:cubicBezTo>
                    <a:pt x="2958" y="64"/>
                    <a:pt x="2955" y="59"/>
                    <a:pt x="2951" y="55"/>
                  </a:cubicBezTo>
                  <a:cubicBezTo>
                    <a:pt x="2946" y="50"/>
                    <a:pt x="2939" y="49"/>
                    <a:pt x="2934" y="49"/>
                  </a:cubicBezTo>
                  <a:cubicBezTo>
                    <a:pt x="2928" y="49"/>
                    <a:pt x="2922" y="51"/>
                    <a:pt x="2919" y="48"/>
                  </a:cubicBezTo>
                  <a:cubicBezTo>
                    <a:pt x="2916" y="46"/>
                    <a:pt x="2914" y="42"/>
                    <a:pt x="2915" y="40"/>
                  </a:cubicBezTo>
                  <a:cubicBezTo>
                    <a:pt x="2916" y="38"/>
                    <a:pt x="2920" y="36"/>
                    <a:pt x="2922" y="38"/>
                  </a:cubicBezTo>
                  <a:cubicBezTo>
                    <a:pt x="2923" y="40"/>
                    <a:pt x="2923" y="41"/>
                    <a:pt x="2922" y="42"/>
                  </a:cubicBezTo>
                  <a:cubicBezTo>
                    <a:pt x="2921" y="43"/>
                    <a:pt x="2918" y="42"/>
                    <a:pt x="2918" y="42"/>
                  </a:cubicBezTo>
                  <a:cubicBezTo>
                    <a:pt x="2918" y="42"/>
                    <a:pt x="2920" y="44"/>
                    <a:pt x="2921" y="45"/>
                  </a:cubicBezTo>
                  <a:cubicBezTo>
                    <a:pt x="2922" y="45"/>
                    <a:pt x="2925" y="44"/>
                    <a:pt x="2927" y="43"/>
                  </a:cubicBezTo>
                  <a:cubicBezTo>
                    <a:pt x="2930" y="42"/>
                    <a:pt x="2933" y="40"/>
                    <a:pt x="2938" y="41"/>
                  </a:cubicBezTo>
                  <a:cubicBezTo>
                    <a:pt x="2943" y="41"/>
                    <a:pt x="2947" y="41"/>
                    <a:pt x="2952" y="45"/>
                  </a:cubicBezTo>
                  <a:cubicBezTo>
                    <a:pt x="2956" y="49"/>
                    <a:pt x="2957" y="50"/>
                    <a:pt x="2960" y="53"/>
                  </a:cubicBezTo>
                  <a:close/>
                  <a:moveTo>
                    <a:pt x="2957" y="40"/>
                  </a:moveTo>
                  <a:cubicBezTo>
                    <a:pt x="2957" y="40"/>
                    <a:pt x="2960" y="42"/>
                    <a:pt x="2962" y="46"/>
                  </a:cubicBezTo>
                  <a:cubicBezTo>
                    <a:pt x="2964" y="49"/>
                    <a:pt x="2965" y="57"/>
                    <a:pt x="2965" y="57"/>
                  </a:cubicBezTo>
                  <a:cubicBezTo>
                    <a:pt x="2965" y="57"/>
                    <a:pt x="2964" y="53"/>
                    <a:pt x="2960" y="48"/>
                  </a:cubicBezTo>
                  <a:cubicBezTo>
                    <a:pt x="2956" y="43"/>
                    <a:pt x="2954" y="43"/>
                    <a:pt x="2953" y="42"/>
                  </a:cubicBezTo>
                  <a:cubicBezTo>
                    <a:pt x="2950" y="40"/>
                    <a:pt x="2951" y="39"/>
                    <a:pt x="2952" y="38"/>
                  </a:cubicBezTo>
                  <a:cubicBezTo>
                    <a:pt x="2954" y="38"/>
                    <a:pt x="2956" y="39"/>
                    <a:pt x="2956" y="39"/>
                  </a:cubicBezTo>
                  <a:cubicBezTo>
                    <a:pt x="2956" y="39"/>
                    <a:pt x="2954" y="36"/>
                    <a:pt x="2951" y="37"/>
                  </a:cubicBezTo>
                  <a:cubicBezTo>
                    <a:pt x="2949" y="37"/>
                    <a:pt x="2948" y="38"/>
                    <a:pt x="2946" y="39"/>
                  </a:cubicBezTo>
                  <a:cubicBezTo>
                    <a:pt x="2945" y="39"/>
                    <a:pt x="2941" y="37"/>
                    <a:pt x="2941" y="37"/>
                  </a:cubicBezTo>
                  <a:cubicBezTo>
                    <a:pt x="2941" y="37"/>
                    <a:pt x="2942" y="35"/>
                    <a:pt x="2945" y="34"/>
                  </a:cubicBezTo>
                  <a:cubicBezTo>
                    <a:pt x="2947" y="34"/>
                    <a:pt x="2946" y="34"/>
                    <a:pt x="2950" y="33"/>
                  </a:cubicBezTo>
                  <a:cubicBezTo>
                    <a:pt x="2955" y="33"/>
                    <a:pt x="2960" y="36"/>
                    <a:pt x="2963" y="40"/>
                  </a:cubicBezTo>
                  <a:cubicBezTo>
                    <a:pt x="2966" y="45"/>
                    <a:pt x="2967" y="53"/>
                    <a:pt x="2967" y="53"/>
                  </a:cubicBezTo>
                  <a:cubicBezTo>
                    <a:pt x="2967" y="53"/>
                    <a:pt x="2966" y="48"/>
                    <a:pt x="2963" y="44"/>
                  </a:cubicBezTo>
                  <a:cubicBezTo>
                    <a:pt x="2960" y="41"/>
                    <a:pt x="2957" y="40"/>
                    <a:pt x="2957" y="40"/>
                  </a:cubicBezTo>
                  <a:close/>
                  <a:moveTo>
                    <a:pt x="2960" y="32"/>
                  </a:moveTo>
                  <a:cubicBezTo>
                    <a:pt x="2963" y="35"/>
                    <a:pt x="2965" y="40"/>
                    <a:pt x="2965" y="40"/>
                  </a:cubicBezTo>
                  <a:cubicBezTo>
                    <a:pt x="2965" y="40"/>
                    <a:pt x="2959" y="34"/>
                    <a:pt x="2955" y="30"/>
                  </a:cubicBezTo>
                  <a:cubicBezTo>
                    <a:pt x="2950" y="27"/>
                    <a:pt x="2947" y="30"/>
                    <a:pt x="2943" y="31"/>
                  </a:cubicBezTo>
                  <a:cubicBezTo>
                    <a:pt x="2938" y="33"/>
                    <a:pt x="2935" y="33"/>
                    <a:pt x="2935" y="33"/>
                  </a:cubicBezTo>
                  <a:cubicBezTo>
                    <a:pt x="2935" y="33"/>
                    <a:pt x="2936" y="30"/>
                    <a:pt x="2939" y="29"/>
                  </a:cubicBezTo>
                  <a:cubicBezTo>
                    <a:pt x="2941" y="28"/>
                    <a:pt x="2946" y="26"/>
                    <a:pt x="2946" y="26"/>
                  </a:cubicBezTo>
                  <a:cubicBezTo>
                    <a:pt x="2946" y="26"/>
                    <a:pt x="2939" y="23"/>
                    <a:pt x="2936" y="26"/>
                  </a:cubicBezTo>
                  <a:cubicBezTo>
                    <a:pt x="2933" y="29"/>
                    <a:pt x="2933" y="32"/>
                    <a:pt x="2929" y="34"/>
                  </a:cubicBezTo>
                  <a:cubicBezTo>
                    <a:pt x="2927" y="35"/>
                    <a:pt x="2924" y="34"/>
                    <a:pt x="2922" y="32"/>
                  </a:cubicBezTo>
                  <a:cubicBezTo>
                    <a:pt x="2919" y="29"/>
                    <a:pt x="2921" y="27"/>
                    <a:pt x="2922" y="26"/>
                  </a:cubicBezTo>
                  <a:cubicBezTo>
                    <a:pt x="2923" y="26"/>
                    <a:pt x="2925" y="26"/>
                    <a:pt x="2926" y="27"/>
                  </a:cubicBezTo>
                  <a:cubicBezTo>
                    <a:pt x="2927" y="28"/>
                    <a:pt x="2926" y="30"/>
                    <a:pt x="2926" y="30"/>
                  </a:cubicBezTo>
                  <a:cubicBezTo>
                    <a:pt x="2926" y="30"/>
                    <a:pt x="2928" y="30"/>
                    <a:pt x="2929" y="28"/>
                  </a:cubicBezTo>
                  <a:cubicBezTo>
                    <a:pt x="2930" y="27"/>
                    <a:pt x="2930" y="25"/>
                    <a:pt x="2932" y="23"/>
                  </a:cubicBezTo>
                  <a:cubicBezTo>
                    <a:pt x="2934" y="20"/>
                    <a:pt x="2938" y="20"/>
                    <a:pt x="2941" y="20"/>
                  </a:cubicBezTo>
                  <a:cubicBezTo>
                    <a:pt x="2944" y="20"/>
                    <a:pt x="2945" y="22"/>
                    <a:pt x="2945" y="22"/>
                  </a:cubicBezTo>
                  <a:cubicBezTo>
                    <a:pt x="2945" y="22"/>
                    <a:pt x="2945" y="20"/>
                    <a:pt x="2944" y="19"/>
                  </a:cubicBezTo>
                  <a:cubicBezTo>
                    <a:pt x="2944" y="17"/>
                    <a:pt x="2942" y="15"/>
                    <a:pt x="2942" y="15"/>
                  </a:cubicBezTo>
                  <a:cubicBezTo>
                    <a:pt x="2942" y="15"/>
                    <a:pt x="2946" y="15"/>
                    <a:pt x="2949" y="19"/>
                  </a:cubicBezTo>
                  <a:cubicBezTo>
                    <a:pt x="2953" y="22"/>
                    <a:pt x="2952" y="23"/>
                    <a:pt x="2954" y="26"/>
                  </a:cubicBezTo>
                  <a:cubicBezTo>
                    <a:pt x="2956" y="29"/>
                    <a:pt x="2959" y="31"/>
                    <a:pt x="2960" y="32"/>
                  </a:cubicBezTo>
                  <a:close/>
                  <a:moveTo>
                    <a:pt x="2974" y="86"/>
                  </a:moveTo>
                  <a:cubicBezTo>
                    <a:pt x="2975" y="88"/>
                    <a:pt x="2974" y="89"/>
                    <a:pt x="2972" y="91"/>
                  </a:cubicBezTo>
                  <a:cubicBezTo>
                    <a:pt x="2970" y="89"/>
                    <a:pt x="2970" y="88"/>
                    <a:pt x="2970" y="86"/>
                  </a:cubicBezTo>
                  <a:cubicBezTo>
                    <a:pt x="2971" y="84"/>
                    <a:pt x="2972" y="82"/>
                    <a:pt x="2972" y="82"/>
                  </a:cubicBezTo>
                  <a:cubicBezTo>
                    <a:pt x="2972" y="82"/>
                    <a:pt x="2973" y="84"/>
                    <a:pt x="2974" y="86"/>
                  </a:cubicBezTo>
                  <a:close/>
                  <a:moveTo>
                    <a:pt x="2970" y="77"/>
                  </a:moveTo>
                  <a:cubicBezTo>
                    <a:pt x="2969" y="79"/>
                    <a:pt x="2966" y="80"/>
                    <a:pt x="2964" y="78"/>
                  </a:cubicBezTo>
                  <a:cubicBezTo>
                    <a:pt x="2962" y="77"/>
                    <a:pt x="2962" y="75"/>
                    <a:pt x="2961" y="73"/>
                  </a:cubicBezTo>
                  <a:cubicBezTo>
                    <a:pt x="2960" y="70"/>
                    <a:pt x="2958" y="69"/>
                    <a:pt x="2957" y="68"/>
                  </a:cubicBezTo>
                  <a:cubicBezTo>
                    <a:pt x="2956" y="66"/>
                    <a:pt x="2956" y="65"/>
                    <a:pt x="2956" y="65"/>
                  </a:cubicBezTo>
                  <a:cubicBezTo>
                    <a:pt x="2956" y="65"/>
                    <a:pt x="2957" y="66"/>
                    <a:pt x="2958" y="66"/>
                  </a:cubicBezTo>
                  <a:cubicBezTo>
                    <a:pt x="2959" y="67"/>
                    <a:pt x="2963" y="66"/>
                    <a:pt x="2966" y="69"/>
                  </a:cubicBezTo>
                  <a:cubicBezTo>
                    <a:pt x="2970" y="72"/>
                    <a:pt x="2971" y="75"/>
                    <a:pt x="2970" y="77"/>
                  </a:cubicBezTo>
                  <a:close/>
                  <a:moveTo>
                    <a:pt x="3018" y="78"/>
                  </a:moveTo>
                  <a:cubicBezTo>
                    <a:pt x="3018" y="78"/>
                    <a:pt x="3017" y="79"/>
                    <a:pt x="3015" y="79"/>
                  </a:cubicBezTo>
                  <a:cubicBezTo>
                    <a:pt x="3014" y="79"/>
                    <a:pt x="3012" y="78"/>
                    <a:pt x="3010" y="78"/>
                  </a:cubicBezTo>
                  <a:cubicBezTo>
                    <a:pt x="3009" y="77"/>
                    <a:pt x="3007" y="76"/>
                    <a:pt x="3004" y="76"/>
                  </a:cubicBezTo>
                  <a:cubicBezTo>
                    <a:pt x="3001" y="76"/>
                    <a:pt x="2998" y="82"/>
                    <a:pt x="2998" y="82"/>
                  </a:cubicBezTo>
                  <a:cubicBezTo>
                    <a:pt x="2998" y="82"/>
                    <a:pt x="3002" y="80"/>
                    <a:pt x="3004" y="80"/>
                  </a:cubicBezTo>
                  <a:cubicBezTo>
                    <a:pt x="3006" y="80"/>
                    <a:pt x="3007" y="81"/>
                    <a:pt x="3007" y="83"/>
                  </a:cubicBezTo>
                  <a:cubicBezTo>
                    <a:pt x="3008" y="84"/>
                    <a:pt x="3004" y="85"/>
                    <a:pt x="3003" y="84"/>
                  </a:cubicBezTo>
                  <a:cubicBezTo>
                    <a:pt x="3002" y="83"/>
                    <a:pt x="3003" y="82"/>
                    <a:pt x="3000" y="83"/>
                  </a:cubicBezTo>
                  <a:cubicBezTo>
                    <a:pt x="2997" y="83"/>
                    <a:pt x="2995" y="85"/>
                    <a:pt x="2992" y="89"/>
                  </a:cubicBezTo>
                  <a:cubicBezTo>
                    <a:pt x="2987" y="94"/>
                    <a:pt x="2984" y="95"/>
                    <a:pt x="2984" y="95"/>
                  </a:cubicBezTo>
                  <a:cubicBezTo>
                    <a:pt x="2984" y="95"/>
                    <a:pt x="2985" y="95"/>
                    <a:pt x="2987" y="95"/>
                  </a:cubicBezTo>
                  <a:cubicBezTo>
                    <a:pt x="2989" y="94"/>
                    <a:pt x="2991" y="94"/>
                    <a:pt x="2991" y="94"/>
                  </a:cubicBezTo>
                  <a:cubicBezTo>
                    <a:pt x="2991" y="94"/>
                    <a:pt x="2990" y="95"/>
                    <a:pt x="2987" y="96"/>
                  </a:cubicBezTo>
                  <a:cubicBezTo>
                    <a:pt x="2985" y="97"/>
                    <a:pt x="2984" y="97"/>
                    <a:pt x="2981" y="97"/>
                  </a:cubicBezTo>
                  <a:cubicBezTo>
                    <a:pt x="2977" y="97"/>
                    <a:pt x="2975" y="97"/>
                    <a:pt x="2975" y="97"/>
                  </a:cubicBezTo>
                  <a:cubicBezTo>
                    <a:pt x="2975" y="97"/>
                    <a:pt x="2980" y="96"/>
                    <a:pt x="2983" y="94"/>
                  </a:cubicBezTo>
                  <a:cubicBezTo>
                    <a:pt x="2987" y="92"/>
                    <a:pt x="2989" y="88"/>
                    <a:pt x="2992" y="86"/>
                  </a:cubicBezTo>
                  <a:cubicBezTo>
                    <a:pt x="2994" y="83"/>
                    <a:pt x="2996" y="81"/>
                    <a:pt x="2996" y="81"/>
                  </a:cubicBezTo>
                  <a:cubicBezTo>
                    <a:pt x="2996" y="81"/>
                    <a:pt x="2993" y="81"/>
                    <a:pt x="2991" y="84"/>
                  </a:cubicBezTo>
                  <a:cubicBezTo>
                    <a:pt x="2988" y="86"/>
                    <a:pt x="2989" y="84"/>
                    <a:pt x="2985" y="89"/>
                  </a:cubicBezTo>
                  <a:cubicBezTo>
                    <a:pt x="2982" y="93"/>
                    <a:pt x="2976" y="94"/>
                    <a:pt x="2976" y="94"/>
                  </a:cubicBezTo>
                  <a:cubicBezTo>
                    <a:pt x="2976" y="94"/>
                    <a:pt x="2981" y="91"/>
                    <a:pt x="2983" y="88"/>
                  </a:cubicBezTo>
                  <a:cubicBezTo>
                    <a:pt x="2985" y="86"/>
                    <a:pt x="2985" y="86"/>
                    <a:pt x="2987" y="83"/>
                  </a:cubicBezTo>
                  <a:cubicBezTo>
                    <a:pt x="2990" y="81"/>
                    <a:pt x="2989" y="82"/>
                    <a:pt x="2992" y="79"/>
                  </a:cubicBezTo>
                  <a:cubicBezTo>
                    <a:pt x="2993" y="77"/>
                    <a:pt x="2995" y="72"/>
                    <a:pt x="2995" y="72"/>
                  </a:cubicBezTo>
                  <a:cubicBezTo>
                    <a:pt x="2995" y="72"/>
                    <a:pt x="2996" y="74"/>
                    <a:pt x="2996" y="75"/>
                  </a:cubicBezTo>
                  <a:cubicBezTo>
                    <a:pt x="2995" y="77"/>
                    <a:pt x="2996" y="78"/>
                    <a:pt x="2996" y="78"/>
                  </a:cubicBezTo>
                  <a:cubicBezTo>
                    <a:pt x="2996" y="78"/>
                    <a:pt x="2999" y="75"/>
                    <a:pt x="3001" y="73"/>
                  </a:cubicBezTo>
                  <a:cubicBezTo>
                    <a:pt x="3002" y="71"/>
                    <a:pt x="3005" y="71"/>
                    <a:pt x="3007" y="71"/>
                  </a:cubicBezTo>
                  <a:cubicBezTo>
                    <a:pt x="3009" y="71"/>
                    <a:pt x="3011" y="72"/>
                    <a:pt x="3014" y="75"/>
                  </a:cubicBezTo>
                  <a:cubicBezTo>
                    <a:pt x="3017" y="78"/>
                    <a:pt x="3018" y="78"/>
                    <a:pt x="3018" y="78"/>
                  </a:cubicBezTo>
                  <a:close/>
                  <a:moveTo>
                    <a:pt x="2984" y="78"/>
                  </a:moveTo>
                  <a:cubicBezTo>
                    <a:pt x="2986" y="78"/>
                    <a:pt x="2988" y="78"/>
                    <a:pt x="2988" y="78"/>
                  </a:cubicBezTo>
                  <a:cubicBezTo>
                    <a:pt x="2988" y="78"/>
                    <a:pt x="2987" y="79"/>
                    <a:pt x="2985" y="80"/>
                  </a:cubicBezTo>
                  <a:cubicBezTo>
                    <a:pt x="2983" y="81"/>
                    <a:pt x="2982" y="83"/>
                    <a:pt x="2980" y="86"/>
                  </a:cubicBezTo>
                  <a:cubicBezTo>
                    <a:pt x="2979" y="89"/>
                    <a:pt x="2978" y="91"/>
                    <a:pt x="2975" y="92"/>
                  </a:cubicBezTo>
                  <a:cubicBezTo>
                    <a:pt x="2973" y="91"/>
                    <a:pt x="2973" y="91"/>
                    <a:pt x="2973" y="91"/>
                  </a:cubicBezTo>
                  <a:cubicBezTo>
                    <a:pt x="2973" y="91"/>
                    <a:pt x="2974" y="91"/>
                    <a:pt x="2976" y="89"/>
                  </a:cubicBezTo>
                  <a:cubicBezTo>
                    <a:pt x="2978" y="88"/>
                    <a:pt x="2978" y="85"/>
                    <a:pt x="2979" y="83"/>
                  </a:cubicBezTo>
                  <a:cubicBezTo>
                    <a:pt x="2980" y="81"/>
                    <a:pt x="2982" y="79"/>
                    <a:pt x="2984" y="78"/>
                  </a:cubicBezTo>
                  <a:close/>
                  <a:moveTo>
                    <a:pt x="3045" y="64"/>
                  </a:moveTo>
                  <a:cubicBezTo>
                    <a:pt x="3042" y="68"/>
                    <a:pt x="3036" y="67"/>
                    <a:pt x="3034" y="67"/>
                  </a:cubicBezTo>
                  <a:cubicBezTo>
                    <a:pt x="3031" y="67"/>
                    <a:pt x="3027" y="66"/>
                    <a:pt x="3027" y="66"/>
                  </a:cubicBezTo>
                  <a:cubicBezTo>
                    <a:pt x="3027" y="66"/>
                    <a:pt x="3027" y="68"/>
                    <a:pt x="3028" y="70"/>
                  </a:cubicBezTo>
                  <a:cubicBezTo>
                    <a:pt x="3030" y="72"/>
                    <a:pt x="3031" y="71"/>
                    <a:pt x="3031" y="71"/>
                  </a:cubicBezTo>
                  <a:cubicBezTo>
                    <a:pt x="3031" y="71"/>
                    <a:pt x="3030" y="70"/>
                    <a:pt x="3031" y="69"/>
                  </a:cubicBezTo>
                  <a:cubicBezTo>
                    <a:pt x="3032" y="68"/>
                    <a:pt x="3035" y="69"/>
                    <a:pt x="3035" y="71"/>
                  </a:cubicBezTo>
                  <a:cubicBezTo>
                    <a:pt x="3035" y="73"/>
                    <a:pt x="3031" y="75"/>
                    <a:pt x="3027" y="74"/>
                  </a:cubicBezTo>
                  <a:cubicBezTo>
                    <a:pt x="3024" y="74"/>
                    <a:pt x="3019" y="69"/>
                    <a:pt x="3015" y="66"/>
                  </a:cubicBezTo>
                  <a:cubicBezTo>
                    <a:pt x="3012" y="62"/>
                    <a:pt x="3008" y="63"/>
                    <a:pt x="3004" y="63"/>
                  </a:cubicBezTo>
                  <a:cubicBezTo>
                    <a:pt x="3001" y="64"/>
                    <a:pt x="2998" y="66"/>
                    <a:pt x="2996" y="68"/>
                  </a:cubicBezTo>
                  <a:cubicBezTo>
                    <a:pt x="2994" y="70"/>
                    <a:pt x="2990" y="72"/>
                    <a:pt x="2990" y="72"/>
                  </a:cubicBezTo>
                  <a:cubicBezTo>
                    <a:pt x="2990" y="72"/>
                    <a:pt x="2993" y="69"/>
                    <a:pt x="2995" y="66"/>
                  </a:cubicBezTo>
                  <a:cubicBezTo>
                    <a:pt x="2997" y="64"/>
                    <a:pt x="3000" y="62"/>
                    <a:pt x="3003" y="60"/>
                  </a:cubicBezTo>
                  <a:cubicBezTo>
                    <a:pt x="3006" y="59"/>
                    <a:pt x="3013" y="59"/>
                    <a:pt x="3018" y="61"/>
                  </a:cubicBezTo>
                  <a:cubicBezTo>
                    <a:pt x="3023" y="62"/>
                    <a:pt x="3030" y="64"/>
                    <a:pt x="3030" y="64"/>
                  </a:cubicBezTo>
                  <a:cubicBezTo>
                    <a:pt x="3030" y="64"/>
                    <a:pt x="3022" y="60"/>
                    <a:pt x="3020" y="59"/>
                  </a:cubicBezTo>
                  <a:cubicBezTo>
                    <a:pt x="3018" y="57"/>
                    <a:pt x="3014" y="57"/>
                    <a:pt x="3010" y="57"/>
                  </a:cubicBezTo>
                  <a:cubicBezTo>
                    <a:pt x="3006" y="57"/>
                    <a:pt x="3003" y="56"/>
                    <a:pt x="2998" y="61"/>
                  </a:cubicBezTo>
                  <a:cubicBezTo>
                    <a:pt x="2992" y="66"/>
                    <a:pt x="2989" y="69"/>
                    <a:pt x="2989" y="69"/>
                  </a:cubicBezTo>
                  <a:cubicBezTo>
                    <a:pt x="2989" y="69"/>
                    <a:pt x="2990" y="68"/>
                    <a:pt x="2991" y="66"/>
                  </a:cubicBezTo>
                  <a:cubicBezTo>
                    <a:pt x="2992" y="64"/>
                    <a:pt x="2993" y="63"/>
                    <a:pt x="2996" y="59"/>
                  </a:cubicBezTo>
                  <a:cubicBezTo>
                    <a:pt x="3000" y="56"/>
                    <a:pt x="3006" y="54"/>
                    <a:pt x="3011" y="53"/>
                  </a:cubicBezTo>
                  <a:cubicBezTo>
                    <a:pt x="3016" y="52"/>
                    <a:pt x="3023" y="54"/>
                    <a:pt x="3027" y="54"/>
                  </a:cubicBezTo>
                  <a:cubicBezTo>
                    <a:pt x="3030" y="55"/>
                    <a:pt x="3032" y="53"/>
                    <a:pt x="3032" y="53"/>
                  </a:cubicBezTo>
                  <a:cubicBezTo>
                    <a:pt x="3032" y="53"/>
                    <a:pt x="3031" y="53"/>
                    <a:pt x="3029" y="52"/>
                  </a:cubicBezTo>
                  <a:cubicBezTo>
                    <a:pt x="3028" y="52"/>
                    <a:pt x="3028" y="49"/>
                    <a:pt x="3029" y="48"/>
                  </a:cubicBezTo>
                  <a:cubicBezTo>
                    <a:pt x="3030" y="48"/>
                    <a:pt x="3031" y="47"/>
                    <a:pt x="3033" y="49"/>
                  </a:cubicBezTo>
                  <a:cubicBezTo>
                    <a:pt x="3036" y="50"/>
                    <a:pt x="3035" y="53"/>
                    <a:pt x="3032" y="56"/>
                  </a:cubicBezTo>
                  <a:cubicBezTo>
                    <a:pt x="3030" y="58"/>
                    <a:pt x="3024" y="57"/>
                    <a:pt x="3023" y="57"/>
                  </a:cubicBezTo>
                  <a:cubicBezTo>
                    <a:pt x="3023" y="57"/>
                    <a:pt x="3029" y="60"/>
                    <a:pt x="3032" y="61"/>
                  </a:cubicBezTo>
                  <a:cubicBezTo>
                    <a:pt x="3035" y="63"/>
                    <a:pt x="3040" y="63"/>
                    <a:pt x="3041" y="62"/>
                  </a:cubicBezTo>
                  <a:cubicBezTo>
                    <a:pt x="3043" y="62"/>
                    <a:pt x="3044" y="61"/>
                    <a:pt x="3044" y="61"/>
                  </a:cubicBezTo>
                  <a:cubicBezTo>
                    <a:pt x="3044" y="61"/>
                    <a:pt x="3041" y="59"/>
                    <a:pt x="3041" y="57"/>
                  </a:cubicBezTo>
                  <a:cubicBezTo>
                    <a:pt x="3042" y="56"/>
                    <a:pt x="3044" y="55"/>
                    <a:pt x="3046" y="56"/>
                  </a:cubicBezTo>
                  <a:cubicBezTo>
                    <a:pt x="3048" y="57"/>
                    <a:pt x="3049" y="60"/>
                    <a:pt x="3045" y="64"/>
                  </a:cubicBezTo>
                  <a:close/>
                  <a:moveTo>
                    <a:pt x="3029" y="40"/>
                  </a:moveTo>
                  <a:cubicBezTo>
                    <a:pt x="3030" y="42"/>
                    <a:pt x="3028" y="46"/>
                    <a:pt x="3025" y="48"/>
                  </a:cubicBezTo>
                  <a:cubicBezTo>
                    <a:pt x="3022" y="51"/>
                    <a:pt x="3016" y="49"/>
                    <a:pt x="3010" y="49"/>
                  </a:cubicBezTo>
                  <a:cubicBezTo>
                    <a:pt x="3005" y="49"/>
                    <a:pt x="2998" y="50"/>
                    <a:pt x="2993" y="55"/>
                  </a:cubicBezTo>
                  <a:cubicBezTo>
                    <a:pt x="2989" y="59"/>
                    <a:pt x="2986" y="64"/>
                    <a:pt x="2986" y="64"/>
                  </a:cubicBezTo>
                  <a:cubicBezTo>
                    <a:pt x="2986" y="64"/>
                    <a:pt x="2986" y="60"/>
                    <a:pt x="2988" y="57"/>
                  </a:cubicBezTo>
                  <a:cubicBezTo>
                    <a:pt x="2990" y="53"/>
                    <a:pt x="2992" y="51"/>
                    <a:pt x="2998" y="48"/>
                  </a:cubicBezTo>
                  <a:cubicBezTo>
                    <a:pt x="3004" y="44"/>
                    <a:pt x="3013" y="45"/>
                    <a:pt x="3013" y="45"/>
                  </a:cubicBezTo>
                  <a:cubicBezTo>
                    <a:pt x="3013" y="45"/>
                    <a:pt x="3006" y="43"/>
                    <a:pt x="3000" y="45"/>
                  </a:cubicBezTo>
                  <a:cubicBezTo>
                    <a:pt x="2996" y="45"/>
                    <a:pt x="2992" y="48"/>
                    <a:pt x="2988" y="52"/>
                  </a:cubicBezTo>
                  <a:cubicBezTo>
                    <a:pt x="2983" y="57"/>
                    <a:pt x="2983" y="61"/>
                    <a:pt x="2983" y="61"/>
                  </a:cubicBezTo>
                  <a:cubicBezTo>
                    <a:pt x="2983" y="61"/>
                    <a:pt x="2982" y="57"/>
                    <a:pt x="2984" y="53"/>
                  </a:cubicBezTo>
                  <a:cubicBezTo>
                    <a:pt x="2986" y="50"/>
                    <a:pt x="2988" y="49"/>
                    <a:pt x="2992" y="45"/>
                  </a:cubicBezTo>
                  <a:cubicBezTo>
                    <a:pt x="2997" y="41"/>
                    <a:pt x="3001" y="41"/>
                    <a:pt x="3006" y="41"/>
                  </a:cubicBezTo>
                  <a:cubicBezTo>
                    <a:pt x="3011" y="40"/>
                    <a:pt x="3014" y="42"/>
                    <a:pt x="3017" y="43"/>
                  </a:cubicBezTo>
                  <a:cubicBezTo>
                    <a:pt x="3019" y="44"/>
                    <a:pt x="3021" y="45"/>
                    <a:pt x="3023" y="45"/>
                  </a:cubicBezTo>
                  <a:cubicBezTo>
                    <a:pt x="3024" y="44"/>
                    <a:pt x="3025" y="42"/>
                    <a:pt x="3025" y="42"/>
                  </a:cubicBezTo>
                  <a:cubicBezTo>
                    <a:pt x="3025" y="42"/>
                    <a:pt x="3023" y="43"/>
                    <a:pt x="3022" y="42"/>
                  </a:cubicBezTo>
                  <a:cubicBezTo>
                    <a:pt x="3021" y="41"/>
                    <a:pt x="3021" y="40"/>
                    <a:pt x="3022" y="38"/>
                  </a:cubicBezTo>
                  <a:cubicBezTo>
                    <a:pt x="3024" y="36"/>
                    <a:pt x="3028" y="38"/>
                    <a:pt x="3029" y="40"/>
                  </a:cubicBezTo>
                  <a:close/>
                  <a:moveTo>
                    <a:pt x="3003" y="37"/>
                  </a:moveTo>
                  <a:cubicBezTo>
                    <a:pt x="3003" y="37"/>
                    <a:pt x="2999" y="39"/>
                    <a:pt x="2998" y="39"/>
                  </a:cubicBezTo>
                  <a:cubicBezTo>
                    <a:pt x="2996" y="38"/>
                    <a:pt x="2995" y="37"/>
                    <a:pt x="2993" y="37"/>
                  </a:cubicBezTo>
                  <a:cubicBezTo>
                    <a:pt x="2990" y="36"/>
                    <a:pt x="2988" y="39"/>
                    <a:pt x="2988" y="39"/>
                  </a:cubicBezTo>
                  <a:cubicBezTo>
                    <a:pt x="2988" y="39"/>
                    <a:pt x="2990" y="38"/>
                    <a:pt x="2991" y="38"/>
                  </a:cubicBezTo>
                  <a:cubicBezTo>
                    <a:pt x="2993" y="39"/>
                    <a:pt x="2993" y="40"/>
                    <a:pt x="2991" y="42"/>
                  </a:cubicBezTo>
                  <a:cubicBezTo>
                    <a:pt x="2990" y="43"/>
                    <a:pt x="2988" y="43"/>
                    <a:pt x="2984" y="48"/>
                  </a:cubicBezTo>
                  <a:cubicBezTo>
                    <a:pt x="2980" y="53"/>
                    <a:pt x="2979" y="57"/>
                    <a:pt x="2979" y="57"/>
                  </a:cubicBezTo>
                  <a:cubicBezTo>
                    <a:pt x="2979" y="57"/>
                    <a:pt x="2980" y="49"/>
                    <a:pt x="2982" y="46"/>
                  </a:cubicBezTo>
                  <a:cubicBezTo>
                    <a:pt x="2984" y="42"/>
                    <a:pt x="2986" y="40"/>
                    <a:pt x="2986" y="40"/>
                  </a:cubicBezTo>
                  <a:cubicBezTo>
                    <a:pt x="2986" y="40"/>
                    <a:pt x="2984" y="41"/>
                    <a:pt x="2981" y="44"/>
                  </a:cubicBezTo>
                  <a:cubicBezTo>
                    <a:pt x="2978" y="48"/>
                    <a:pt x="2977" y="53"/>
                    <a:pt x="2977" y="53"/>
                  </a:cubicBezTo>
                  <a:cubicBezTo>
                    <a:pt x="2977" y="53"/>
                    <a:pt x="2978" y="45"/>
                    <a:pt x="2981" y="40"/>
                  </a:cubicBezTo>
                  <a:cubicBezTo>
                    <a:pt x="2984" y="36"/>
                    <a:pt x="2989" y="33"/>
                    <a:pt x="2994" y="33"/>
                  </a:cubicBezTo>
                  <a:cubicBezTo>
                    <a:pt x="2997" y="34"/>
                    <a:pt x="2997" y="34"/>
                    <a:pt x="2999" y="34"/>
                  </a:cubicBezTo>
                  <a:cubicBezTo>
                    <a:pt x="3002" y="35"/>
                    <a:pt x="3003" y="37"/>
                    <a:pt x="3003" y="37"/>
                  </a:cubicBezTo>
                  <a:close/>
                  <a:moveTo>
                    <a:pt x="3022" y="32"/>
                  </a:moveTo>
                  <a:cubicBezTo>
                    <a:pt x="3020" y="34"/>
                    <a:pt x="3017" y="35"/>
                    <a:pt x="3015" y="34"/>
                  </a:cubicBezTo>
                  <a:cubicBezTo>
                    <a:pt x="3011" y="32"/>
                    <a:pt x="3011" y="29"/>
                    <a:pt x="3008" y="26"/>
                  </a:cubicBezTo>
                  <a:cubicBezTo>
                    <a:pt x="3005" y="23"/>
                    <a:pt x="2998" y="26"/>
                    <a:pt x="2998" y="26"/>
                  </a:cubicBezTo>
                  <a:cubicBezTo>
                    <a:pt x="2998" y="26"/>
                    <a:pt x="3003" y="28"/>
                    <a:pt x="3005" y="29"/>
                  </a:cubicBezTo>
                  <a:cubicBezTo>
                    <a:pt x="3008" y="30"/>
                    <a:pt x="3009" y="33"/>
                    <a:pt x="3009" y="33"/>
                  </a:cubicBezTo>
                  <a:cubicBezTo>
                    <a:pt x="3009" y="33"/>
                    <a:pt x="3006" y="33"/>
                    <a:pt x="3001" y="31"/>
                  </a:cubicBezTo>
                  <a:cubicBezTo>
                    <a:pt x="2997" y="30"/>
                    <a:pt x="2994" y="27"/>
                    <a:pt x="2989" y="30"/>
                  </a:cubicBezTo>
                  <a:cubicBezTo>
                    <a:pt x="2985" y="34"/>
                    <a:pt x="2979" y="40"/>
                    <a:pt x="2979" y="40"/>
                  </a:cubicBezTo>
                  <a:cubicBezTo>
                    <a:pt x="2979" y="40"/>
                    <a:pt x="2981" y="35"/>
                    <a:pt x="2984" y="32"/>
                  </a:cubicBezTo>
                  <a:cubicBezTo>
                    <a:pt x="2985" y="31"/>
                    <a:pt x="2988" y="29"/>
                    <a:pt x="2990" y="26"/>
                  </a:cubicBezTo>
                  <a:cubicBezTo>
                    <a:pt x="2992" y="23"/>
                    <a:pt x="2991" y="22"/>
                    <a:pt x="2995" y="19"/>
                  </a:cubicBezTo>
                  <a:cubicBezTo>
                    <a:pt x="2998" y="15"/>
                    <a:pt x="3002" y="15"/>
                    <a:pt x="3002" y="15"/>
                  </a:cubicBezTo>
                  <a:cubicBezTo>
                    <a:pt x="3002" y="15"/>
                    <a:pt x="3000" y="17"/>
                    <a:pt x="3000" y="19"/>
                  </a:cubicBezTo>
                  <a:cubicBezTo>
                    <a:pt x="2999" y="20"/>
                    <a:pt x="2999" y="22"/>
                    <a:pt x="2999" y="22"/>
                  </a:cubicBezTo>
                  <a:cubicBezTo>
                    <a:pt x="2999" y="22"/>
                    <a:pt x="3000" y="20"/>
                    <a:pt x="3003" y="20"/>
                  </a:cubicBezTo>
                  <a:cubicBezTo>
                    <a:pt x="3006" y="20"/>
                    <a:pt x="3010" y="20"/>
                    <a:pt x="3012" y="23"/>
                  </a:cubicBezTo>
                  <a:cubicBezTo>
                    <a:pt x="3014" y="25"/>
                    <a:pt x="3014" y="27"/>
                    <a:pt x="3015" y="28"/>
                  </a:cubicBezTo>
                  <a:cubicBezTo>
                    <a:pt x="3016" y="30"/>
                    <a:pt x="3017" y="30"/>
                    <a:pt x="3017" y="30"/>
                  </a:cubicBezTo>
                  <a:cubicBezTo>
                    <a:pt x="3017" y="30"/>
                    <a:pt x="3017" y="28"/>
                    <a:pt x="3018" y="27"/>
                  </a:cubicBezTo>
                  <a:cubicBezTo>
                    <a:pt x="3019" y="26"/>
                    <a:pt x="3021" y="26"/>
                    <a:pt x="3022" y="26"/>
                  </a:cubicBezTo>
                  <a:cubicBezTo>
                    <a:pt x="3023" y="27"/>
                    <a:pt x="3024" y="29"/>
                    <a:pt x="3022" y="32"/>
                  </a:cubicBezTo>
                  <a:close/>
                  <a:moveTo>
                    <a:pt x="2988" y="65"/>
                  </a:moveTo>
                  <a:cubicBezTo>
                    <a:pt x="2988" y="65"/>
                    <a:pt x="2988" y="66"/>
                    <a:pt x="2987" y="68"/>
                  </a:cubicBezTo>
                  <a:cubicBezTo>
                    <a:pt x="2986" y="69"/>
                    <a:pt x="2983" y="70"/>
                    <a:pt x="2983" y="73"/>
                  </a:cubicBezTo>
                  <a:cubicBezTo>
                    <a:pt x="2982" y="75"/>
                    <a:pt x="2982" y="77"/>
                    <a:pt x="2980" y="78"/>
                  </a:cubicBezTo>
                  <a:cubicBezTo>
                    <a:pt x="2978" y="80"/>
                    <a:pt x="2975" y="79"/>
                    <a:pt x="2974" y="77"/>
                  </a:cubicBezTo>
                  <a:cubicBezTo>
                    <a:pt x="2973" y="75"/>
                    <a:pt x="2974" y="72"/>
                    <a:pt x="2977" y="69"/>
                  </a:cubicBezTo>
                  <a:cubicBezTo>
                    <a:pt x="2981" y="66"/>
                    <a:pt x="2984" y="67"/>
                    <a:pt x="2986" y="66"/>
                  </a:cubicBezTo>
                  <a:cubicBezTo>
                    <a:pt x="2987" y="66"/>
                    <a:pt x="2988" y="65"/>
                    <a:pt x="2988" y="65"/>
                  </a:cubicBezTo>
                  <a:close/>
                  <a:moveTo>
                    <a:pt x="2979" y="59"/>
                  </a:moveTo>
                  <a:cubicBezTo>
                    <a:pt x="2979" y="59"/>
                    <a:pt x="2979" y="62"/>
                    <a:pt x="2978" y="64"/>
                  </a:cubicBezTo>
                  <a:cubicBezTo>
                    <a:pt x="2978" y="66"/>
                    <a:pt x="2976" y="68"/>
                    <a:pt x="2974" y="69"/>
                  </a:cubicBezTo>
                  <a:cubicBezTo>
                    <a:pt x="2973" y="70"/>
                    <a:pt x="2972" y="72"/>
                    <a:pt x="2972" y="72"/>
                  </a:cubicBezTo>
                  <a:cubicBezTo>
                    <a:pt x="2972" y="72"/>
                    <a:pt x="2971" y="70"/>
                    <a:pt x="2970" y="69"/>
                  </a:cubicBezTo>
                  <a:cubicBezTo>
                    <a:pt x="2968" y="68"/>
                    <a:pt x="2967" y="66"/>
                    <a:pt x="2966" y="64"/>
                  </a:cubicBezTo>
                  <a:cubicBezTo>
                    <a:pt x="2965" y="62"/>
                    <a:pt x="2965" y="59"/>
                    <a:pt x="2965" y="59"/>
                  </a:cubicBezTo>
                  <a:cubicBezTo>
                    <a:pt x="2965" y="59"/>
                    <a:pt x="2966" y="60"/>
                    <a:pt x="2967" y="60"/>
                  </a:cubicBezTo>
                  <a:cubicBezTo>
                    <a:pt x="2969" y="61"/>
                    <a:pt x="2970" y="62"/>
                    <a:pt x="2971" y="63"/>
                  </a:cubicBezTo>
                  <a:cubicBezTo>
                    <a:pt x="2972" y="64"/>
                    <a:pt x="2972" y="66"/>
                    <a:pt x="2972" y="66"/>
                  </a:cubicBezTo>
                  <a:cubicBezTo>
                    <a:pt x="2972" y="66"/>
                    <a:pt x="2973" y="64"/>
                    <a:pt x="2973" y="63"/>
                  </a:cubicBezTo>
                  <a:cubicBezTo>
                    <a:pt x="2974" y="62"/>
                    <a:pt x="2976" y="61"/>
                    <a:pt x="2977" y="60"/>
                  </a:cubicBezTo>
                  <a:cubicBezTo>
                    <a:pt x="2978" y="60"/>
                    <a:pt x="2979" y="59"/>
                    <a:pt x="2979" y="59"/>
                  </a:cubicBezTo>
                  <a:close/>
                  <a:moveTo>
                    <a:pt x="2972" y="41"/>
                  </a:moveTo>
                  <a:cubicBezTo>
                    <a:pt x="2972" y="41"/>
                    <a:pt x="2972" y="41"/>
                    <a:pt x="2972" y="41"/>
                  </a:cubicBezTo>
                  <a:cubicBezTo>
                    <a:pt x="2972" y="41"/>
                    <a:pt x="2972" y="41"/>
                    <a:pt x="2972" y="41"/>
                  </a:cubicBezTo>
                  <a:close/>
                  <a:moveTo>
                    <a:pt x="2973" y="44"/>
                  </a:moveTo>
                  <a:cubicBezTo>
                    <a:pt x="2974" y="47"/>
                    <a:pt x="2975" y="48"/>
                    <a:pt x="2976" y="51"/>
                  </a:cubicBezTo>
                  <a:cubicBezTo>
                    <a:pt x="2976" y="52"/>
                    <a:pt x="2975" y="54"/>
                    <a:pt x="2974" y="56"/>
                  </a:cubicBezTo>
                  <a:cubicBezTo>
                    <a:pt x="2972" y="58"/>
                    <a:pt x="2972" y="60"/>
                    <a:pt x="2972" y="60"/>
                  </a:cubicBezTo>
                  <a:cubicBezTo>
                    <a:pt x="2972" y="60"/>
                    <a:pt x="2972" y="58"/>
                    <a:pt x="2970" y="56"/>
                  </a:cubicBezTo>
                  <a:cubicBezTo>
                    <a:pt x="2969" y="54"/>
                    <a:pt x="2969" y="52"/>
                    <a:pt x="2969" y="51"/>
                  </a:cubicBezTo>
                  <a:cubicBezTo>
                    <a:pt x="2969" y="48"/>
                    <a:pt x="2970" y="47"/>
                    <a:pt x="2971" y="44"/>
                  </a:cubicBezTo>
                  <a:cubicBezTo>
                    <a:pt x="2972" y="42"/>
                    <a:pt x="2972" y="42"/>
                    <a:pt x="2972" y="41"/>
                  </a:cubicBezTo>
                  <a:cubicBezTo>
                    <a:pt x="2972" y="42"/>
                    <a:pt x="2972" y="42"/>
                    <a:pt x="2973" y="44"/>
                  </a:cubicBezTo>
                  <a:close/>
                  <a:moveTo>
                    <a:pt x="2967" y="4"/>
                  </a:moveTo>
                  <a:cubicBezTo>
                    <a:pt x="2969" y="2"/>
                    <a:pt x="2969" y="1"/>
                    <a:pt x="2970" y="0"/>
                  </a:cubicBezTo>
                  <a:cubicBezTo>
                    <a:pt x="2974" y="0"/>
                    <a:pt x="2974" y="0"/>
                    <a:pt x="2974" y="0"/>
                  </a:cubicBezTo>
                  <a:cubicBezTo>
                    <a:pt x="2975" y="1"/>
                    <a:pt x="2976" y="2"/>
                    <a:pt x="2977" y="4"/>
                  </a:cubicBezTo>
                  <a:cubicBezTo>
                    <a:pt x="2979" y="6"/>
                    <a:pt x="2980" y="9"/>
                    <a:pt x="2980" y="12"/>
                  </a:cubicBezTo>
                  <a:cubicBezTo>
                    <a:pt x="2980" y="16"/>
                    <a:pt x="2977" y="19"/>
                    <a:pt x="2976" y="22"/>
                  </a:cubicBezTo>
                  <a:cubicBezTo>
                    <a:pt x="2974" y="24"/>
                    <a:pt x="2975" y="28"/>
                    <a:pt x="2975" y="28"/>
                  </a:cubicBezTo>
                  <a:cubicBezTo>
                    <a:pt x="2975" y="28"/>
                    <a:pt x="2976" y="27"/>
                    <a:pt x="2977" y="26"/>
                  </a:cubicBezTo>
                  <a:cubicBezTo>
                    <a:pt x="2978" y="25"/>
                    <a:pt x="2979" y="23"/>
                    <a:pt x="2979" y="20"/>
                  </a:cubicBezTo>
                  <a:cubicBezTo>
                    <a:pt x="2980" y="18"/>
                    <a:pt x="2982" y="15"/>
                    <a:pt x="2984" y="13"/>
                  </a:cubicBezTo>
                  <a:cubicBezTo>
                    <a:pt x="2986" y="11"/>
                    <a:pt x="2991" y="11"/>
                    <a:pt x="2991" y="11"/>
                  </a:cubicBezTo>
                  <a:cubicBezTo>
                    <a:pt x="2991" y="11"/>
                    <a:pt x="2989" y="13"/>
                    <a:pt x="2987" y="15"/>
                  </a:cubicBezTo>
                  <a:cubicBezTo>
                    <a:pt x="2986" y="16"/>
                    <a:pt x="2986" y="19"/>
                    <a:pt x="2985" y="23"/>
                  </a:cubicBezTo>
                  <a:cubicBezTo>
                    <a:pt x="2984" y="27"/>
                    <a:pt x="2981" y="28"/>
                    <a:pt x="2979" y="32"/>
                  </a:cubicBezTo>
                  <a:cubicBezTo>
                    <a:pt x="2977" y="36"/>
                    <a:pt x="2978" y="47"/>
                    <a:pt x="2978" y="47"/>
                  </a:cubicBezTo>
                  <a:cubicBezTo>
                    <a:pt x="2978" y="47"/>
                    <a:pt x="2977" y="39"/>
                    <a:pt x="2976" y="36"/>
                  </a:cubicBezTo>
                  <a:cubicBezTo>
                    <a:pt x="2974" y="32"/>
                    <a:pt x="2973" y="32"/>
                    <a:pt x="2973" y="28"/>
                  </a:cubicBezTo>
                  <a:cubicBezTo>
                    <a:pt x="2973" y="24"/>
                    <a:pt x="2974" y="20"/>
                    <a:pt x="2975" y="17"/>
                  </a:cubicBezTo>
                  <a:cubicBezTo>
                    <a:pt x="2976" y="14"/>
                    <a:pt x="2977" y="14"/>
                    <a:pt x="2976" y="12"/>
                  </a:cubicBezTo>
                  <a:cubicBezTo>
                    <a:pt x="2976" y="10"/>
                    <a:pt x="2975" y="9"/>
                    <a:pt x="2974" y="7"/>
                  </a:cubicBezTo>
                  <a:cubicBezTo>
                    <a:pt x="2973" y="6"/>
                    <a:pt x="2972" y="3"/>
                    <a:pt x="2972" y="3"/>
                  </a:cubicBezTo>
                  <a:cubicBezTo>
                    <a:pt x="2972" y="3"/>
                    <a:pt x="2971" y="6"/>
                    <a:pt x="2970" y="7"/>
                  </a:cubicBezTo>
                  <a:cubicBezTo>
                    <a:pt x="2970" y="9"/>
                    <a:pt x="2968" y="10"/>
                    <a:pt x="2968" y="12"/>
                  </a:cubicBezTo>
                  <a:cubicBezTo>
                    <a:pt x="2968" y="14"/>
                    <a:pt x="2968" y="14"/>
                    <a:pt x="2969" y="17"/>
                  </a:cubicBezTo>
                  <a:cubicBezTo>
                    <a:pt x="2970" y="20"/>
                    <a:pt x="2971" y="24"/>
                    <a:pt x="2971" y="28"/>
                  </a:cubicBezTo>
                  <a:cubicBezTo>
                    <a:pt x="2971" y="32"/>
                    <a:pt x="2970" y="32"/>
                    <a:pt x="2969" y="36"/>
                  </a:cubicBezTo>
                  <a:cubicBezTo>
                    <a:pt x="2967" y="39"/>
                    <a:pt x="2967" y="47"/>
                    <a:pt x="2967" y="47"/>
                  </a:cubicBezTo>
                  <a:cubicBezTo>
                    <a:pt x="2967" y="47"/>
                    <a:pt x="2968" y="36"/>
                    <a:pt x="2965" y="32"/>
                  </a:cubicBezTo>
                  <a:cubicBezTo>
                    <a:pt x="2963" y="28"/>
                    <a:pt x="2960" y="27"/>
                    <a:pt x="2959" y="23"/>
                  </a:cubicBezTo>
                  <a:cubicBezTo>
                    <a:pt x="2958" y="19"/>
                    <a:pt x="2958" y="16"/>
                    <a:pt x="2957" y="15"/>
                  </a:cubicBezTo>
                  <a:cubicBezTo>
                    <a:pt x="2955" y="13"/>
                    <a:pt x="2953" y="11"/>
                    <a:pt x="2953" y="11"/>
                  </a:cubicBezTo>
                  <a:cubicBezTo>
                    <a:pt x="2953" y="11"/>
                    <a:pt x="2958" y="11"/>
                    <a:pt x="2960" y="13"/>
                  </a:cubicBezTo>
                  <a:cubicBezTo>
                    <a:pt x="2963" y="15"/>
                    <a:pt x="2964" y="18"/>
                    <a:pt x="2965" y="20"/>
                  </a:cubicBezTo>
                  <a:cubicBezTo>
                    <a:pt x="2966" y="23"/>
                    <a:pt x="2966" y="25"/>
                    <a:pt x="2967" y="26"/>
                  </a:cubicBezTo>
                  <a:cubicBezTo>
                    <a:pt x="2968" y="27"/>
                    <a:pt x="2970" y="28"/>
                    <a:pt x="2970" y="28"/>
                  </a:cubicBezTo>
                  <a:cubicBezTo>
                    <a:pt x="2970" y="28"/>
                    <a:pt x="2970" y="24"/>
                    <a:pt x="2968" y="22"/>
                  </a:cubicBezTo>
                  <a:cubicBezTo>
                    <a:pt x="2967" y="19"/>
                    <a:pt x="2964" y="16"/>
                    <a:pt x="2964" y="12"/>
                  </a:cubicBezTo>
                  <a:cubicBezTo>
                    <a:pt x="2964" y="9"/>
                    <a:pt x="2965" y="6"/>
                    <a:pt x="2967" y="4"/>
                  </a:cubicBezTo>
                  <a:close/>
                  <a:moveTo>
                    <a:pt x="3142" y="96"/>
                  </a:moveTo>
                  <a:cubicBezTo>
                    <a:pt x="3142" y="117"/>
                    <a:pt x="3122" y="132"/>
                    <a:pt x="3118" y="134"/>
                  </a:cubicBezTo>
                  <a:cubicBezTo>
                    <a:pt x="3114" y="137"/>
                    <a:pt x="3116" y="136"/>
                    <a:pt x="3116" y="138"/>
                  </a:cubicBezTo>
                  <a:cubicBezTo>
                    <a:pt x="3116" y="141"/>
                    <a:pt x="3111" y="145"/>
                    <a:pt x="3107" y="144"/>
                  </a:cubicBezTo>
                  <a:cubicBezTo>
                    <a:pt x="3104" y="142"/>
                    <a:pt x="3108" y="142"/>
                    <a:pt x="3111" y="138"/>
                  </a:cubicBezTo>
                  <a:cubicBezTo>
                    <a:pt x="3111" y="137"/>
                    <a:pt x="3110" y="139"/>
                    <a:pt x="3100" y="139"/>
                  </a:cubicBezTo>
                  <a:cubicBezTo>
                    <a:pt x="3090" y="139"/>
                    <a:pt x="3088" y="126"/>
                    <a:pt x="3087" y="127"/>
                  </a:cubicBezTo>
                  <a:cubicBezTo>
                    <a:pt x="3085" y="129"/>
                    <a:pt x="3082" y="128"/>
                    <a:pt x="3081" y="127"/>
                  </a:cubicBezTo>
                  <a:cubicBezTo>
                    <a:pt x="3080" y="126"/>
                    <a:pt x="3081" y="123"/>
                    <a:pt x="3083" y="122"/>
                  </a:cubicBezTo>
                  <a:cubicBezTo>
                    <a:pt x="3085" y="122"/>
                    <a:pt x="3087" y="123"/>
                    <a:pt x="3087" y="122"/>
                  </a:cubicBezTo>
                  <a:cubicBezTo>
                    <a:pt x="3088" y="113"/>
                    <a:pt x="3097" y="116"/>
                    <a:pt x="3098" y="119"/>
                  </a:cubicBezTo>
                  <a:cubicBezTo>
                    <a:pt x="3098" y="122"/>
                    <a:pt x="3095" y="124"/>
                    <a:pt x="3092" y="124"/>
                  </a:cubicBezTo>
                  <a:cubicBezTo>
                    <a:pt x="3091" y="124"/>
                    <a:pt x="3089" y="123"/>
                    <a:pt x="3090" y="126"/>
                  </a:cubicBezTo>
                  <a:cubicBezTo>
                    <a:pt x="3090" y="129"/>
                    <a:pt x="3096" y="136"/>
                    <a:pt x="3103" y="136"/>
                  </a:cubicBezTo>
                  <a:cubicBezTo>
                    <a:pt x="3111" y="136"/>
                    <a:pt x="3115" y="136"/>
                    <a:pt x="3128" y="122"/>
                  </a:cubicBezTo>
                  <a:cubicBezTo>
                    <a:pt x="3141" y="108"/>
                    <a:pt x="3139" y="92"/>
                    <a:pt x="3136" y="90"/>
                  </a:cubicBezTo>
                  <a:cubicBezTo>
                    <a:pt x="3135" y="88"/>
                    <a:pt x="3133" y="85"/>
                    <a:pt x="3136" y="85"/>
                  </a:cubicBezTo>
                  <a:cubicBezTo>
                    <a:pt x="3140" y="85"/>
                    <a:pt x="3142" y="89"/>
                    <a:pt x="3142" y="96"/>
                  </a:cubicBezTo>
                  <a:close/>
                  <a:moveTo>
                    <a:pt x="3121" y="116"/>
                  </a:moveTo>
                  <a:cubicBezTo>
                    <a:pt x="3121" y="124"/>
                    <a:pt x="3119" y="127"/>
                    <a:pt x="3115" y="130"/>
                  </a:cubicBezTo>
                  <a:cubicBezTo>
                    <a:pt x="3112" y="133"/>
                    <a:pt x="3117" y="126"/>
                    <a:pt x="3117" y="119"/>
                  </a:cubicBezTo>
                  <a:cubicBezTo>
                    <a:pt x="3117" y="115"/>
                    <a:pt x="3113" y="111"/>
                    <a:pt x="3112" y="111"/>
                  </a:cubicBezTo>
                  <a:cubicBezTo>
                    <a:pt x="3112" y="111"/>
                    <a:pt x="3118" y="121"/>
                    <a:pt x="3113" y="128"/>
                  </a:cubicBezTo>
                  <a:cubicBezTo>
                    <a:pt x="3108" y="135"/>
                    <a:pt x="3106" y="133"/>
                    <a:pt x="3106" y="133"/>
                  </a:cubicBezTo>
                  <a:cubicBezTo>
                    <a:pt x="3106" y="133"/>
                    <a:pt x="3109" y="133"/>
                    <a:pt x="3110" y="128"/>
                  </a:cubicBezTo>
                  <a:cubicBezTo>
                    <a:pt x="3110" y="123"/>
                    <a:pt x="3108" y="121"/>
                    <a:pt x="3105" y="119"/>
                  </a:cubicBezTo>
                  <a:cubicBezTo>
                    <a:pt x="3101" y="117"/>
                    <a:pt x="3100" y="116"/>
                    <a:pt x="3100" y="115"/>
                  </a:cubicBezTo>
                  <a:cubicBezTo>
                    <a:pt x="3103" y="113"/>
                    <a:pt x="3109" y="116"/>
                    <a:pt x="3112" y="123"/>
                  </a:cubicBezTo>
                  <a:cubicBezTo>
                    <a:pt x="3112" y="123"/>
                    <a:pt x="3113" y="113"/>
                    <a:pt x="3108" y="110"/>
                  </a:cubicBezTo>
                  <a:cubicBezTo>
                    <a:pt x="3104" y="107"/>
                    <a:pt x="3101" y="103"/>
                    <a:pt x="3101" y="102"/>
                  </a:cubicBezTo>
                  <a:cubicBezTo>
                    <a:pt x="3104" y="101"/>
                    <a:pt x="3112" y="106"/>
                    <a:pt x="3115" y="110"/>
                  </a:cubicBezTo>
                  <a:cubicBezTo>
                    <a:pt x="3114" y="108"/>
                    <a:pt x="3112" y="103"/>
                    <a:pt x="3112" y="103"/>
                  </a:cubicBezTo>
                  <a:cubicBezTo>
                    <a:pt x="3115" y="103"/>
                    <a:pt x="3121" y="107"/>
                    <a:pt x="3121" y="116"/>
                  </a:cubicBezTo>
                  <a:close/>
                  <a:moveTo>
                    <a:pt x="3132" y="88"/>
                  </a:moveTo>
                  <a:cubicBezTo>
                    <a:pt x="3134" y="92"/>
                    <a:pt x="3135" y="100"/>
                    <a:pt x="3132" y="106"/>
                  </a:cubicBezTo>
                  <a:cubicBezTo>
                    <a:pt x="3130" y="113"/>
                    <a:pt x="3130" y="114"/>
                    <a:pt x="3131" y="107"/>
                  </a:cubicBezTo>
                  <a:cubicBezTo>
                    <a:pt x="3131" y="100"/>
                    <a:pt x="3131" y="99"/>
                    <a:pt x="3129" y="94"/>
                  </a:cubicBezTo>
                  <a:cubicBezTo>
                    <a:pt x="3127" y="89"/>
                    <a:pt x="3123" y="86"/>
                    <a:pt x="3123" y="86"/>
                  </a:cubicBezTo>
                  <a:cubicBezTo>
                    <a:pt x="3123" y="86"/>
                    <a:pt x="3125" y="89"/>
                    <a:pt x="3126" y="95"/>
                  </a:cubicBezTo>
                  <a:cubicBezTo>
                    <a:pt x="3127" y="101"/>
                    <a:pt x="3128" y="109"/>
                    <a:pt x="3127" y="113"/>
                  </a:cubicBezTo>
                  <a:cubicBezTo>
                    <a:pt x="3127" y="117"/>
                    <a:pt x="3124" y="122"/>
                    <a:pt x="3124" y="122"/>
                  </a:cubicBezTo>
                  <a:cubicBezTo>
                    <a:pt x="3124" y="122"/>
                    <a:pt x="3129" y="109"/>
                    <a:pt x="3123" y="103"/>
                  </a:cubicBezTo>
                  <a:cubicBezTo>
                    <a:pt x="3116" y="96"/>
                    <a:pt x="3114" y="97"/>
                    <a:pt x="3114" y="97"/>
                  </a:cubicBezTo>
                  <a:cubicBezTo>
                    <a:pt x="3114" y="97"/>
                    <a:pt x="3115" y="95"/>
                    <a:pt x="3118" y="95"/>
                  </a:cubicBezTo>
                  <a:cubicBezTo>
                    <a:pt x="3120" y="95"/>
                    <a:pt x="3123" y="97"/>
                    <a:pt x="3123" y="97"/>
                  </a:cubicBezTo>
                  <a:cubicBezTo>
                    <a:pt x="3123" y="97"/>
                    <a:pt x="3123" y="93"/>
                    <a:pt x="3119" y="91"/>
                  </a:cubicBezTo>
                  <a:cubicBezTo>
                    <a:pt x="3116" y="89"/>
                    <a:pt x="3113" y="87"/>
                    <a:pt x="3111" y="89"/>
                  </a:cubicBezTo>
                  <a:cubicBezTo>
                    <a:pt x="3110" y="90"/>
                    <a:pt x="3110" y="92"/>
                    <a:pt x="3108" y="92"/>
                  </a:cubicBezTo>
                  <a:cubicBezTo>
                    <a:pt x="3103" y="93"/>
                    <a:pt x="3104" y="88"/>
                    <a:pt x="3107" y="86"/>
                  </a:cubicBezTo>
                  <a:cubicBezTo>
                    <a:pt x="3110" y="84"/>
                    <a:pt x="3109" y="85"/>
                    <a:pt x="3112" y="85"/>
                  </a:cubicBezTo>
                  <a:cubicBezTo>
                    <a:pt x="3114" y="85"/>
                    <a:pt x="3117" y="86"/>
                    <a:pt x="3117" y="86"/>
                  </a:cubicBezTo>
                  <a:cubicBezTo>
                    <a:pt x="3117" y="86"/>
                    <a:pt x="3117" y="84"/>
                    <a:pt x="3114" y="80"/>
                  </a:cubicBezTo>
                  <a:cubicBezTo>
                    <a:pt x="3111" y="77"/>
                    <a:pt x="3111" y="78"/>
                    <a:pt x="3109" y="79"/>
                  </a:cubicBezTo>
                  <a:cubicBezTo>
                    <a:pt x="3108" y="80"/>
                    <a:pt x="3106" y="81"/>
                    <a:pt x="3104" y="79"/>
                  </a:cubicBezTo>
                  <a:cubicBezTo>
                    <a:pt x="3103" y="77"/>
                    <a:pt x="3105" y="75"/>
                    <a:pt x="3107" y="74"/>
                  </a:cubicBezTo>
                  <a:cubicBezTo>
                    <a:pt x="3110" y="74"/>
                    <a:pt x="3115" y="77"/>
                    <a:pt x="3115" y="77"/>
                  </a:cubicBezTo>
                  <a:cubicBezTo>
                    <a:pt x="3115" y="77"/>
                    <a:pt x="3113" y="76"/>
                    <a:pt x="3113" y="72"/>
                  </a:cubicBezTo>
                  <a:cubicBezTo>
                    <a:pt x="3113" y="68"/>
                    <a:pt x="3116" y="66"/>
                    <a:pt x="3118" y="66"/>
                  </a:cubicBezTo>
                  <a:cubicBezTo>
                    <a:pt x="3121" y="66"/>
                    <a:pt x="3123" y="67"/>
                    <a:pt x="3123" y="69"/>
                  </a:cubicBezTo>
                  <a:cubicBezTo>
                    <a:pt x="3123" y="71"/>
                    <a:pt x="3121" y="71"/>
                    <a:pt x="3120" y="71"/>
                  </a:cubicBezTo>
                  <a:cubicBezTo>
                    <a:pt x="3118" y="71"/>
                    <a:pt x="3115" y="70"/>
                    <a:pt x="3117" y="73"/>
                  </a:cubicBezTo>
                  <a:cubicBezTo>
                    <a:pt x="3119" y="76"/>
                    <a:pt x="3121" y="78"/>
                    <a:pt x="3122" y="78"/>
                  </a:cubicBezTo>
                  <a:cubicBezTo>
                    <a:pt x="3123" y="79"/>
                    <a:pt x="3121" y="75"/>
                    <a:pt x="3123" y="73"/>
                  </a:cubicBezTo>
                  <a:cubicBezTo>
                    <a:pt x="3125" y="71"/>
                    <a:pt x="3127" y="71"/>
                    <a:pt x="3129" y="72"/>
                  </a:cubicBezTo>
                  <a:cubicBezTo>
                    <a:pt x="3130" y="73"/>
                    <a:pt x="3132" y="77"/>
                    <a:pt x="3128" y="78"/>
                  </a:cubicBezTo>
                  <a:cubicBezTo>
                    <a:pt x="3125" y="78"/>
                    <a:pt x="3125" y="78"/>
                    <a:pt x="3125" y="80"/>
                  </a:cubicBezTo>
                  <a:cubicBezTo>
                    <a:pt x="3126" y="82"/>
                    <a:pt x="3131" y="84"/>
                    <a:pt x="3132" y="88"/>
                  </a:cubicBezTo>
                  <a:close/>
                  <a:moveTo>
                    <a:pt x="3142" y="80"/>
                  </a:moveTo>
                  <a:cubicBezTo>
                    <a:pt x="3143" y="84"/>
                    <a:pt x="3144" y="87"/>
                    <a:pt x="3144" y="89"/>
                  </a:cubicBezTo>
                  <a:cubicBezTo>
                    <a:pt x="3144" y="87"/>
                    <a:pt x="3143" y="84"/>
                    <a:pt x="3141" y="82"/>
                  </a:cubicBezTo>
                  <a:cubicBezTo>
                    <a:pt x="3138" y="78"/>
                    <a:pt x="3138" y="80"/>
                    <a:pt x="3137" y="80"/>
                  </a:cubicBezTo>
                  <a:cubicBezTo>
                    <a:pt x="3135" y="80"/>
                    <a:pt x="3134" y="82"/>
                    <a:pt x="3133" y="82"/>
                  </a:cubicBezTo>
                  <a:cubicBezTo>
                    <a:pt x="3132" y="82"/>
                    <a:pt x="3130" y="80"/>
                    <a:pt x="3131" y="78"/>
                  </a:cubicBezTo>
                  <a:cubicBezTo>
                    <a:pt x="3132" y="77"/>
                    <a:pt x="3133" y="75"/>
                    <a:pt x="3135" y="75"/>
                  </a:cubicBezTo>
                  <a:cubicBezTo>
                    <a:pt x="3136" y="75"/>
                    <a:pt x="3139" y="76"/>
                    <a:pt x="3139" y="76"/>
                  </a:cubicBezTo>
                  <a:cubicBezTo>
                    <a:pt x="3139" y="76"/>
                    <a:pt x="3140" y="73"/>
                    <a:pt x="3138" y="70"/>
                  </a:cubicBezTo>
                  <a:cubicBezTo>
                    <a:pt x="3137" y="68"/>
                    <a:pt x="3136" y="64"/>
                    <a:pt x="3133" y="61"/>
                  </a:cubicBezTo>
                  <a:cubicBezTo>
                    <a:pt x="3130" y="59"/>
                    <a:pt x="3129" y="59"/>
                    <a:pt x="3128" y="59"/>
                  </a:cubicBezTo>
                  <a:cubicBezTo>
                    <a:pt x="3127" y="59"/>
                    <a:pt x="3128" y="62"/>
                    <a:pt x="3127" y="63"/>
                  </a:cubicBezTo>
                  <a:cubicBezTo>
                    <a:pt x="3127" y="63"/>
                    <a:pt x="3124" y="64"/>
                    <a:pt x="3122" y="62"/>
                  </a:cubicBezTo>
                  <a:cubicBezTo>
                    <a:pt x="3120" y="59"/>
                    <a:pt x="3122" y="56"/>
                    <a:pt x="3125" y="55"/>
                  </a:cubicBezTo>
                  <a:cubicBezTo>
                    <a:pt x="3128" y="54"/>
                    <a:pt x="3130" y="55"/>
                    <a:pt x="3133" y="57"/>
                  </a:cubicBezTo>
                  <a:cubicBezTo>
                    <a:pt x="3135" y="60"/>
                    <a:pt x="3139" y="66"/>
                    <a:pt x="3139" y="66"/>
                  </a:cubicBezTo>
                  <a:cubicBezTo>
                    <a:pt x="3139" y="66"/>
                    <a:pt x="3140" y="55"/>
                    <a:pt x="3130" y="50"/>
                  </a:cubicBezTo>
                  <a:cubicBezTo>
                    <a:pt x="3125" y="47"/>
                    <a:pt x="3124" y="46"/>
                    <a:pt x="3121" y="48"/>
                  </a:cubicBezTo>
                  <a:cubicBezTo>
                    <a:pt x="3119" y="51"/>
                    <a:pt x="3115" y="49"/>
                    <a:pt x="3115" y="46"/>
                  </a:cubicBezTo>
                  <a:cubicBezTo>
                    <a:pt x="3115" y="43"/>
                    <a:pt x="3120" y="41"/>
                    <a:pt x="3122" y="42"/>
                  </a:cubicBezTo>
                  <a:cubicBezTo>
                    <a:pt x="3124" y="43"/>
                    <a:pt x="3127" y="43"/>
                    <a:pt x="3128" y="44"/>
                  </a:cubicBezTo>
                  <a:cubicBezTo>
                    <a:pt x="3129" y="45"/>
                    <a:pt x="3125" y="41"/>
                    <a:pt x="3119" y="41"/>
                  </a:cubicBezTo>
                  <a:cubicBezTo>
                    <a:pt x="3113" y="41"/>
                    <a:pt x="3110" y="46"/>
                    <a:pt x="3109" y="47"/>
                  </a:cubicBezTo>
                  <a:cubicBezTo>
                    <a:pt x="3109" y="49"/>
                    <a:pt x="3108" y="54"/>
                    <a:pt x="3109" y="55"/>
                  </a:cubicBezTo>
                  <a:cubicBezTo>
                    <a:pt x="3110" y="56"/>
                    <a:pt x="3111" y="56"/>
                    <a:pt x="3112" y="56"/>
                  </a:cubicBezTo>
                  <a:cubicBezTo>
                    <a:pt x="3113" y="55"/>
                    <a:pt x="3113" y="51"/>
                    <a:pt x="3115" y="51"/>
                  </a:cubicBezTo>
                  <a:cubicBezTo>
                    <a:pt x="3118" y="52"/>
                    <a:pt x="3119" y="57"/>
                    <a:pt x="3117" y="59"/>
                  </a:cubicBezTo>
                  <a:cubicBezTo>
                    <a:pt x="3115" y="61"/>
                    <a:pt x="3112" y="63"/>
                    <a:pt x="3108" y="61"/>
                  </a:cubicBezTo>
                  <a:cubicBezTo>
                    <a:pt x="3104" y="58"/>
                    <a:pt x="3105" y="53"/>
                    <a:pt x="3105" y="53"/>
                  </a:cubicBezTo>
                  <a:cubicBezTo>
                    <a:pt x="3105" y="53"/>
                    <a:pt x="3101" y="57"/>
                    <a:pt x="3097" y="55"/>
                  </a:cubicBezTo>
                  <a:cubicBezTo>
                    <a:pt x="3094" y="52"/>
                    <a:pt x="3097" y="51"/>
                    <a:pt x="3099" y="51"/>
                  </a:cubicBezTo>
                  <a:cubicBezTo>
                    <a:pt x="3101" y="51"/>
                    <a:pt x="3106" y="42"/>
                    <a:pt x="3112" y="40"/>
                  </a:cubicBezTo>
                  <a:cubicBezTo>
                    <a:pt x="3117" y="38"/>
                    <a:pt x="3123" y="39"/>
                    <a:pt x="3123" y="39"/>
                  </a:cubicBezTo>
                  <a:cubicBezTo>
                    <a:pt x="3123" y="39"/>
                    <a:pt x="3117" y="35"/>
                    <a:pt x="3114" y="35"/>
                  </a:cubicBezTo>
                  <a:cubicBezTo>
                    <a:pt x="3112" y="35"/>
                    <a:pt x="3109" y="34"/>
                    <a:pt x="3107" y="36"/>
                  </a:cubicBezTo>
                  <a:cubicBezTo>
                    <a:pt x="3105" y="38"/>
                    <a:pt x="3106" y="37"/>
                    <a:pt x="3107" y="38"/>
                  </a:cubicBezTo>
                  <a:cubicBezTo>
                    <a:pt x="3108" y="38"/>
                    <a:pt x="3107" y="42"/>
                    <a:pt x="3104" y="40"/>
                  </a:cubicBezTo>
                  <a:cubicBezTo>
                    <a:pt x="3100" y="38"/>
                    <a:pt x="3101" y="36"/>
                    <a:pt x="3102" y="35"/>
                  </a:cubicBezTo>
                  <a:cubicBezTo>
                    <a:pt x="3103" y="34"/>
                    <a:pt x="3105" y="32"/>
                    <a:pt x="3107" y="32"/>
                  </a:cubicBezTo>
                  <a:cubicBezTo>
                    <a:pt x="3110" y="32"/>
                    <a:pt x="3114" y="33"/>
                    <a:pt x="3114" y="33"/>
                  </a:cubicBezTo>
                  <a:cubicBezTo>
                    <a:pt x="3114" y="33"/>
                    <a:pt x="3112" y="32"/>
                    <a:pt x="3112" y="30"/>
                  </a:cubicBezTo>
                  <a:cubicBezTo>
                    <a:pt x="3111" y="28"/>
                    <a:pt x="3112" y="27"/>
                    <a:pt x="3112" y="27"/>
                  </a:cubicBezTo>
                  <a:cubicBezTo>
                    <a:pt x="3112" y="27"/>
                    <a:pt x="3112" y="28"/>
                    <a:pt x="3113" y="29"/>
                  </a:cubicBezTo>
                  <a:cubicBezTo>
                    <a:pt x="3114" y="30"/>
                    <a:pt x="3117" y="34"/>
                    <a:pt x="3120" y="35"/>
                  </a:cubicBezTo>
                  <a:cubicBezTo>
                    <a:pt x="3124" y="37"/>
                    <a:pt x="3133" y="44"/>
                    <a:pt x="3137" y="49"/>
                  </a:cubicBezTo>
                  <a:cubicBezTo>
                    <a:pt x="3141" y="55"/>
                    <a:pt x="3144" y="63"/>
                    <a:pt x="3143" y="69"/>
                  </a:cubicBezTo>
                  <a:cubicBezTo>
                    <a:pt x="3143" y="75"/>
                    <a:pt x="3142" y="76"/>
                    <a:pt x="3142" y="80"/>
                  </a:cubicBezTo>
                  <a:close/>
                  <a:moveTo>
                    <a:pt x="3144" y="89"/>
                  </a:moveTo>
                  <a:cubicBezTo>
                    <a:pt x="3144" y="89"/>
                    <a:pt x="3144" y="89"/>
                    <a:pt x="3144" y="89"/>
                  </a:cubicBezTo>
                  <a:cubicBezTo>
                    <a:pt x="3144" y="89"/>
                    <a:pt x="3144" y="89"/>
                    <a:pt x="3144" y="89"/>
                  </a:cubicBezTo>
                  <a:close/>
                  <a:moveTo>
                    <a:pt x="3128" y="37"/>
                  </a:moveTo>
                  <a:cubicBezTo>
                    <a:pt x="3128" y="37"/>
                    <a:pt x="3123" y="25"/>
                    <a:pt x="3116" y="20"/>
                  </a:cubicBezTo>
                  <a:cubicBezTo>
                    <a:pt x="3112" y="18"/>
                    <a:pt x="3109" y="19"/>
                    <a:pt x="3104" y="18"/>
                  </a:cubicBezTo>
                  <a:cubicBezTo>
                    <a:pt x="3099" y="18"/>
                    <a:pt x="3095" y="20"/>
                    <a:pt x="3095" y="20"/>
                  </a:cubicBezTo>
                  <a:cubicBezTo>
                    <a:pt x="3095" y="20"/>
                    <a:pt x="3097" y="22"/>
                    <a:pt x="3100" y="22"/>
                  </a:cubicBezTo>
                  <a:cubicBezTo>
                    <a:pt x="3103" y="22"/>
                    <a:pt x="3109" y="21"/>
                    <a:pt x="3109" y="21"/>
                  </a:cubicBezTo>
                  <a:cubicBezTo>
                    <a:pt x="3109" y="21"/>
                    <a:pt x="3107" y="22"/>
                    <a:pt x="3105" y="23"/>
                  </a:cubicBezTo>
                  <a:cubicBezTo>
                    <a:pt x="3104" y="24"/>
                    <a:pt x="3101" y="25"/>
                    <a:pt x="3099" y="25"/>
                  </a:cubicBezTo>
                  <a:cubicBezTo>
                    <a:pt x="3096" y="25"/>
                    <a:pt x="3093" y="23"/>
                    <a:pt x="3093" y="23"/>
                  </a:cubicBezTo>
                  <a:cubicBezTo>
                    <a:pt x="3093" y="23"/>
                    <a:pt x="3094" y="25"/>
                    <a:pt x="3092" y="26"/>
                  </a:cubicBezTo>
                  <a:cubicBezTo>
                    <a:pt x="3091" y="28"/>
                    <a:pt x="3088" y="28"/>
                    <a:pt x="3088" y="25"/>
                  </a:cubicBezTo>
                  <a:cubicBezTo>
                    <a:pt x="3087" y="21"/>
                    <a:pt x="3089" y="22"/>
                    <a:pt x="3090" y="19"/>
                  </a:cubicBezTo>
                  <a:cubicBezTo>
                    <a:pt x="3092" y="17"/>
                    <a:pt x="3095" y="16"/>
                    <a:pt x="3099" y="15"/>
                  </a:cubicBezTo>
                  <a:cubicBezTo>
                    <a:pt x="3103" y="15"/>
                    <a:pt x="3107" y="16"/>
                    <a:pt x="3107" y="16"/>
                  </a:cubicBezTo>
                  <a:cubicBezTo>
                    <a:pt x="3107" y="16"/>
                    <a:pt x="3101" y="13"/>
                    <a:pt x="3099" y="12"/>
                  </a:cubicBezTo>
                  <a:cubicBezTo>
                    <a:pt x="3096" y="11"/>
                    <a:pt x="3094" y="11"/>
                    <a:pt x="3092" y="11"/>
                  </a:cubicBezTo>
                  <a:cubicBezTo>
                    <a:pt x="3089" y="11"/>
                    <a:pt x="3084" y="13"/>
                    <a:pt x="3082" y="17"/>
                  </a:cubicBezTo>
                  <a:cubicBezTo>
                    <a:pt x="3079" y="20"/>
                    <a:pt x="3081" y="23"/>
                    <a:pt x="3082" y="23"/>
                  </a:cubicBezTo>
                  <a:cubicBezTo>
                    <a:pt x="3084" y="23"/>
                    <a:pt x="3085" y="25"/>
                    <a:pt x="3084" y="27"/>
                  </a:cubicBezTo>
                  <a:cubicBezTo>
                    <a:pt x="3083" y="29"/>
                    <a:pt x="3080" y="30"/>
                    <a:pt x="3078" y="30"/>
                  </a:cubicBezTo>
                  <a:cubicBezTo>
                    <a:pt x="3075" y="30"/>
                    <a:pt x="3073" y="28"/>
                    <a:pt x="3071" y="26"/>
                  </a:cubicBezTo>
                  <a:cubicBezTo>
                    <a:pt x="3069" y="24"/>
                    <a:pt x="3069" y="22"/>
                    <a:pt x="3069" y="21"/>
                  </a:cubicBezTo>
                  <a:cubicBezTo>
                    <a:pt x="3068" y="19"/>
                    <a:pt x="3071" y="17"/>
                    <a:pt x="3071" y="17"/>
                  </a:cubicBezTo>
                  <a:cubicBezTo>
                    <a:pt x="3071" y="17"/>
                    <a:pt x="3069" y="18"/>
                    <a:pt x="3068" y="15"/>
                  </a:cubicBezTo>
                  <a:cubicBezTo>
                    <a:pt x="3066" y="13"/>
                    <a:pt x="3068" y="11"/>
                    <a:pt x="3070" y="8"/>
                  </a:cubicBezTo>
                  <a:cubicBezTo>
                    <a:pt x="3072" y="5"/>
                    <a:pt x="3074" y="8"/>
                    <a:pt x="3073" y="10"/>
                  </a:cubicBezTo>
                  <a:cubicBezTo>
                    <a:pt x="3072" y="11"/>
                    <a:pt x="3073" y="12"/>
                    <a:pt x="3075" y="13"/>
                  </a:cubicBezTo>
                  <a:cubicBezTo>
                    <a:pt x="3077" y="13"/>
                    <a:pt x="3078" y="13"/>
                    <a:pt x="3078" y="13"/>
                  </a:cubicBezTo>
                  <a:cubicBezTo>
                    <a:pt x="3078" y="13"/>
                    <a:pt x="3077" y="14"/>
                    <a:pt x="3076" y="16"/>
                  </a:cubicBezTo>
                  <a:cubicBezTo>
                    <a:pt x="3075" y="18"/>
                    <a:pt x="3076" y="19"/>
                    <a:pt x="3076" y="22"/>
                  </a:cubicBezTo>
                  <a:cubicBezTo>
                    <a:pt x="3077" y="25"/>
                    <a:pt x="3079" y="24"/>
                    <a:pt x="3078" y="21"/>
                  </a:cubicBezTo>
                  <a:cubicBezTo>
                    <a:pt x="3077" y="18"/>
                    <a:pt x="3078" y="16"/>
                    <a:pt x="3081" y="13"/>
                  </a:cubicBezTo>
                  <a:cubicBezTo>
                    <a:pt x="3084" y="11"/>
                    <a:pt x="3091" y="10"/>
                    <a:pt x="3094" y="9"/>
                  </a:cubicBezTo>
                  <a:cubicBezTo>
                    <a:pt x="3097" y="9"/>
                    <a:pt x="3103" y="12"/>
                    <a:pt x="3103" y="12"/>
                  </a:cubicBezTo>
                  <a:cubicBezTo>
                    <a:pt x="3103" y="12"/>
                    <a:pt x="3097" y="8"/>
                    <a:pt x="3092" y="8"/>
                  </a:cubicBezTo>
                  <a:cubicBezTo>
                    <a:pt x="3088" y="8"/>
                    <a:pt x="3085" y="9"/>
                    <a:pt x="3082" y="9"/>
                  </a:cubicBezTo>
                  <a:cubicBezTo>
                    <a:pt x="3080" y="10"/>
                    <a:pt x="3075" y="13"/>
                    <a:pt x="3077" y="11"/>
                  </a:cubicBezTo>
                  <a:cubicBezTo>
                    <a:pt x="3080" y="9"/>
                    <a:pt x="3082" y="6"/>
                    <a:pt x="3093" y="5"/>
                  </a:cubicBezTo>
                  <a:cubicBezTo>
                    <a:pt x="3099" y="5"/>
                    <a:pt x="3108" y="9"/>
                    <a:pt x="3115" y="15"/>
                  </a:cubicBezTo>
                  <a:cubicBezTo>
                    <a:pt x="3125" y="24"/>
                    <a:pt x="3128" y="37"/>
                    <a:pt x="3128" y="37"/>
                  </a:cubicBezTo>
                  <a:close/>
                  <a:moveTo>
                    <a:pt x="3066" y="2"/>
                  </a:moveTo>
                  <a:cubicBezTo>
                    <a:pt x="3073" y="2"/>
                    <a:pt x="3073" y="2"/>
                    <a:pt x="3073" y="2"/>
                  </a:cubicBezTo>
                  <a:cubicBezTo>
                    <a:pt x="3072" y="3"/>
                    <a:pt x="3070" y="3"/>
                    <a:pt x="3069" y="4"/>
                  </a:cubicBezTo>
                  <a:cubicBezTo>
                    <a:pt x="3069" y="4"/>
                    <a:pt x="3066" y="8"/>
                    <a:pt x="3064" y="10"/>
                  </a:cubicBezTo>
                  <a:cubicBezTo>
                    <a:pt x="3062" y="13"/>
                    <a:pt x="3060" y="14"/>
                    <a:pt x="3056" y="15"/>
                  </a:cubicBezTo>
                  <a:cubicBezTo>
                    <a:pt x="3054" y="16"/>
                    <a:pt x="3050" y="17"/>
                    <a:pt x="3049" y="15"/>
                  </a:cubicBezTo>
                  <a:cubicBezTo>
                    <a:pt x="3049" y="13"/>
                    <a:pt x="3050" y="8"/>
                    <a:pt x="3052" y="5"/>
                  </a:cubicBezTo>
                  <a:cubicBezTo>
                    <a:pt x="3053" y="4"/>
                    <a:pt x="3054" y="3"/>
                    <a:pt x="3055" y="2"/>
                  </a:cubicBezTo>
                  <a:cubicBezTo>
                    <a:pt x="3061" y="2"/>
                    <a:pt x="3061" y="2"/>
                    <a:pt x="3061" y="2"/>
                  </a:cubicBezTo>
                  <a:cubicBezTo>
                    <a:pt x="3060" y="3"/>
                    <a:pt x="3060" y="4"/>
                    <a:pt x="3059" y="5"/>
                  </a:cubicBezTo>
                  <a:cubicBezTo>
                    <a:pt x="3053" y="11"/>
                    <a:pt x="3054" y="14"/>
                    <a:pt x="3060" y="8"/>
                  </a:cubicBezTo>
                  <a:cubicBezTo>
                    <a:pt x="3062" y="5"/>
                    <a:pt x="3064" y="4"/>
                    <a:pt x="3066" y="2"/>
                  </a:cubicBezTo>
                  <a:close/>
                  <a:moveTo>
                    <a:pt x="3212" y="127"/>
                  </a:moveTo>
                  <a:cubicBezTo>
                    <a:pt x="3211" y="128"/>
                    <a:pt x="3208" y="129"/>
                    <a:pt x="3206" y="127"/>
                  </a:cubicBezTo>
                  <a:cubicBezTo>
                    <a:pt x="3205" y="126"/>
                    <a:pt x="3203" y="139"/>
                    <a:pt x="3193" y="139"/>
                  </a:cubicBezTo>
                  <a:cubicBezTo>
                    <a:pt x="3183" y="139"/>
                    <a:pt x="3182" y="137"/>
                    <a:pt x="3182" y="138"/>
                  </a:cubicBezTo>
                  <a:cubicBezTo>
                    <a:pt x="3185" y="142"/>
                    <a:pt x="3189" y="142"/>
                    <a:pt x="3186" y="144"/>
                  </a:cubicBezTo>
                  <a:cubicBezTo>
                    <a:pt x="3183" y="145"/>
                    <a:pt x="3177" y="141"/>
                    <a:pt x="3177" y="138"/>
                  </a:cubicBezTo>
                  <a:cubicBezTo>
                    <a:pt x="3177" y="136"/>
                    <a:pt x="3179" y="137"/>
                    <a:pt x="3175" y="134"/>
                  </a:cubicBezTo>
                  <a:cubicBezTo>
                    <a:pt x="3171" y="132"/>
                    <a:pt x="3151" y="117"/>
                    <a:pt x="3151" y="96"/>
                  </a:cubicBezTo>
                  <a:cubicBezTo>
                    <a:pt x="3151" y="89"/>
                    <a:pt x="3153" y="85"/>
                    <a:pt x="3157" y="85"/>
                  </a:cubicBezTo>
                  <a:cubicBezTo>
                    <a:pt x="3160" y="85"/>
                    <a:pt x="3158" y="88"/>
                    <a:pt x="3157" y="90"/>
                  </a:cubicBezTo>
                  <a:cubicBezTo>
                    <a:pt x="3154" y="92"/>
                    <a:pt x="3152" y="108"/>
                    <a:pt x="3165" y="122"/>
                  </a:cubicBezTo>
                  <a:cubicBezTo>
                    <a:pt x="3178" y="136"/>
                    <a:pt x="3182" y="136"/>
                    <a:pt x="3190" y="136"/>
                  </a:cubicBezTo>
                  <a:cubicBezTo>
                    <a:pt x="3197" y="136"/>
                    <a:pt x="3203" y="129"/>
                    <a:pt x="3203" y="126"/>
                  </a:cubicBezTo>
                  <a:cubicBezTo>
                    <a:pt x="3204" y="123"/>
                    <a:pt x="3202" y="124"/>
                    <a:pt x="3201" y="124"/>
                  </a:cubicBezTo>
                  <a:cubicBezTo>
                    <a:pt x="3198" y="124"/>
                    <a:pt x="3195" y="122"/>
                    <a:pt x="3195" y="119"/>
                  </a:cubicBezTo>
                  <a:cubicBezTo>
                    <a:pt x="3196" y="116"/>
                    <a:pt x="3205" y="113"/>
                    <a:pt x="3206" y="122"/>
                  </a:cubicBezTo>
                  <a:cubicBezTo>
                    <a:pt x="3206" y="123"/>
                    <a:pt x="3208" y="122"/>
                    <a:pt x="3210" y="122"/>
                  </a:cubicBezTo>
                  <a:cubicBezTo>
                    <a:pt x="3212" y="123"/>
                    <a:pt x="3213" y="126"/>
                    <a:pt x="3212" y="127"/>
                  </a:cubicBezTo>
                  <a:close/>
                  <a:moveTo>
                    <a:pt x="3193" y="115"/>
                  </a:moveTo>
                  <a:cubicBezTo>
                    <a:pt x="3193" y="116"/>
                    <a:pt x="3192" y="117"/>
                    <a:pt x="3188" y="119"/>
                  </a:cubicBezTo>
                  <a:cubicBezTo>
                    <a:pt x="3185" y="121"/>
                    <a:pt x="3183" y="123"/>
                    <a:pt x="3183" y="128"/>
                  </a:cubicBezTo>
                  <a:cubicBezTo>
                    <a:pt x="3184" y="133"/>
                    <a:pt x="3188" y="133"/>
                    <a:pt x="3188" y="133"/>
                  </a:cubicBezTo>
                  <a:cubicBezTo>
                    <a:pt x="3188" y="133"/>
                    <a:pt x="3185" y="135"/>
                    <a:pt x="3180" y="128"/>
                  </a:cubicBezTo>
                  <a:cubicBezTo>
                    <a:pt x="3175" y="121"/>
                    <a:pt x="3181" y="111"/>
                    <a:pt x="3181" y="111"/>
                  </a:cubicBezTo>
                  <a:cubicBezTo>
                    <a:pt x="3180" y="111"/>
                    <a:pt x="3176" y="115"/>
                    <a:pt x="3176" y="119"/>
                  </a:cubicBezTo>
                  <a:cubicBezTo>
                    <a:pt x="3176" y="126"/>
                    <a:pt x="3182" y="133"/>
                    <a:pt x="3178" y="130"/>
                  </a:cubicBezTo>
                  <a:cubicBezTo>
                    <a:pt x="3174" y="127"/>
                    <a:pt x="3172" y="124"/>
                    <a:pt x="3172" y="116"/>
                  </a:cubicBezTo>
                  <a:cubicBezTo>
                    <a:pt x="3172" y="107"/>
                    <a:pt x="3178" y="103"/>
                    <a:pt x="3181" y="103"/>
                  </a:cubicBezTo>
                  <a:cubicBezTo>
                    <a:pt x="3181" y="103"/>
                    <a:pt x="3179" y="108"/>
                    <a:pt x="3178" y="110"/>
                  </a:cubicBezTo>
                  <a:cubicBezTo>
                    <a:pt x="3181" y="106"/>
                    <a:pt x="3189" y="101"/>
                    <a:pt x="3192" y="102"/>
                  </a:cubicBezTo>
                  <a:cubicBezTo>
                    <a:pt x="3192" y="103"/>
                    <a:pt x="3189" y="107"/>
                    <a:pt x="3185" y="110"/>
                  </a:cubicBezTo>
                  <a:cubicBezTo>
                    <a:pt x="3180" y="113"/>
                    <a:pt x="3182" y="123"/>
                    <a:pt x="3182" y="123"/>
                  </a:cubicBezTo>
                  <a:cubicBezTo>
                    <a:pt x="3184" y="116"/>
                    <a:pt x="3190" y="113"/>
                    <a:pt x="3193" y="115"/>
                  </a:cubicBezTo>
                  <a:close/>
                  <a:moveTo>
                    <a:pt x="3189" y="79"/>
                  </a:moveTo>
                  <a:cubicBezTo>
                    <a:pt x="3187" y="81"/>
                    <a:pt x="3185" y="80"/>
                    <a:pt x="3184" y="79"/>
                  </a:cubicBezTo>
                  <a:cubicBezTo>
                    <a:pt x="3183" y="78"/>
                    <a:pt x="3183" y="77"/>
                    <a:pt x="3179" y="80"/>
                  </a:cubicBezTo>
                  <a:cubicBezTo>
                    <a:pt x="3176" y="84"/>
                    <a:pt x="3176" y="86"/>
                    <a:pt x="3176" y="86"/>
                  </a:cubicBezTo>
                  <a:cubicBezTo>
                    <a:pt x="3176" y="86"/>
                    <a:pt x="3179" y="85"/>
                    <a:pt x="3181" y="85"/>
                  </a:cubicBezTo>
                  <a:cubicBezTo>
                    <a:pt x="3184" y="85"/>
                    <a:pt x="3183" y="84"/>
                    <a:pt x="3186" y="86"/>
                  </a:cubicBezTo>
                  <a:cubicBezTo>
                    <a:pt x="3189" y="88"/>
                    <a:pt x="3190" y="93"/>
                    <a:pt x="3185" y="92"/>
                  </a:cubicBezTo>
                  <a:cubicBezTo>
                    <a:pt x="3183" y="92"/>
                    <a:pt x="3183" y="90"/>
                    <a:pt x="3182" y="89"/>
                  </a:cubicBezTo>
                  <a:cubicBezTo>
                    <a:pt x="3180" y="87"/>
                    <a:pt x="3177" y="89"/>
                    <a:pt x="3174" y="91"/>
                  </a:cubicBezTo>
                  <a:cubicBezTo>
                    <a:pt x="3171" y="93"/>
                    <a:pt x="3170" y="97"/>
                    <a:pt x="3170" y="97"/>
                  </a:cubicBezTo>
                  <a:cubicBezTo>
                    <a:pt x="3170" y="97"/>
                    <a:pt x="3173" y="95"/>
                    <a:pt x="3176" y="95"/>
                  </a:cubicBezTo>
                  <a:cubicBezTo>
                    <a:pt x="3178" y="95"/>
                    <a:pt x="3179" y="97"/>
                    <a:pt x="3179" y="97"/>
                  </a:cubicBezTo>
                  <a:cubicBezTo>
                    <a:pt x="3179" y="97"/>
                    <a:pt x="3177" y="96"/>
                    <a:pt x="3171" y="103"/>
                  </a:cubicBezTo>
                  <a:cubicBezTo>
                    <a:pt x="3164" y="109"/>
                    <a:pt x="3169" y="122"/>
                    <a:pt x="3169" y="122"/>
                  </a:cubicBezTo>
                  <a:cubicBezTo>
                    <a:pt x="3169" y="122"/>
                    <a:pt x="3166" y="117"/>
                    <a:pt x="3166" y="113"/>
                  </a:cubicBezTo>
                  <a:cubicBezTo>
                    <a:pt x="3165" y="109"/>
                    <a:pt x="3166" y="101"/>
                    <a:pt x="3167" y="95"/>
                  </a:cubicBezTo>
                  <a:cubicBezTo>
                    <a:pt x="3168" y="89"/>
                    <a:pt x="3170" y="86"/>
                    <a:pt x="3170" y="86"/>
                  </a:cubicBezTo>
                  <a:cubicBezTo>
                    <a:pt x="3170" y="86"/>
                    <a:pt x="3166" y="89"/>
                    <a:pt x="3164" y="94"/>
                  </a:cubicBezTo>
                  <a:cubicBezTo>
                    <a:pt x="3162" y="99"/>
                    <a:pt x="3162" y="100"/>
                    <a:pt x="3162" y="107"/>
                  </a:cubicBezTo>
                  <a:cubicBezTo>
                    <a:pt x="3163" y="114"/>
                    <a:pt x="3163" y="113"/>
                    <a:pt x="3161" y="106"/>
                  </a:cubicBezTo>
                  <a:cubicBezTo>
                    <a:pt x="3159" y="100"/>
                    <a:pt x="3159" y="92"/>
                    <a:pt x="3161" y="88"/>
                  </a:cubicBezTo>
                  <a:cubicBezTo>
                    <a:pt x="3162" y="84"/>
                    <a:pt x="3167" y="82"/>
                    <a:pt x="3168" y="80"/>
                  </a:cubicBezTo>
                  <a:cubicBezTo>
                    <a:pt x="3168" y="78"/>
                    <a:pt x="3168" y="78"/>
                    <a:pt x="3165" y="78"/>
                  </a:cubicBezTo>
                  <a:cubicBezTo>
                    <a:pt x="3161" y="77"/>
                    <a:pt x="3163" y="73"/>
                    <a:pt x="3164" y="72"/>
                  </a:cubicBezTo>
                  <a:cubicBezTo>
                    <a:pt x="3166" y="71"/>
                    <a:pt x="3168" y="71"/>
                    <a:pt x="3170" y="73"/>
                  </a:cubicBezTo>
                  <a:cubicBezTo>
                    <a:pt x="3172" y="75"/>
                    <a:pt x="3170" y="79"/>
                    <a:pt x="3171" y="78"/>
                  </a:cubicBezTo>
                  <a:cubicBezTo>
                    <a:pt x="3172" y="78"/>
                    <a:pt x="3174" y="76"/>
                    <a:pt x="3176" y="73"/>
                  </a:cubicBezTo>
                  <a:cubicBezTo>
                    <a:pt x="3178" y="70"/>
                    <a:pt x="3175" y="71"/>
                    <a:pt x="3173" y="71"/>
                  </a:cubicBezTo>
                  <a:cubicBezTo>
                    <a:pt x="3172" y="71"/>
                    <a:pt x="3170" y="71"/>
                    <a:pt x="3170" y="69"/>
                  </a:cubicBezTo>
                  <a:cubicBezTo>
                    <a:pt x="3170" y="67"/>
                    <a:pt x="3172" y="66"/>
                    <a:pt x="3175" y="66"/>
                  </a:cubicBezTo>
                  <a:cubicBezTo>
                    <a:pt x="3177" y="66"/>
                    <a:pt x="3180" y="68"/>
                    <a:pt x="3180" y="72"/>
                  </a:cubicBezTo>
                  <a:cubicBezTo>
                    <a:pt x="3180" y="76"/>
                    <a:pt x="3178" y="77"/>
                    <a:pt x="3178" y="77"/>
                  </a:cubicBezTo>
                  <a:cubicBezTo>
                    <a:pt x="3178" y="77"/>
                    <a:pt x="3183" y="74"/>
                    <a:pt x="3186" y="74"/>
                  </a:cubicBezTo>
                  <a:cubicBezTo>
                    <a:pt x="3188" y="75"/>
                    <a:pt x="3190" y="77"/>
                    <a:pt x="3189" y="79"/>
                  </a:cubicBezTo>
                  <a:close/>
                  <a:moveTo>
                    <a:pt x="3148" y="89"/>
                  </a:moveTo>
                  <a:cubicBezTo>
                    <a:pt x="3148" y="89"/>
                    <a:pt x="3148" y="89"/>
                    <a:pt x="3148" y="89"/>
                  </a:cubicBezTo>
                  <a:cubicBezTo>
                    <a:pt x="3148" y="89"/>
                    <a:pt x="3148" y="89"/>
                    <a:pt x="3148" y="89"/>
                  </a:cubicBezTo>
                  <a:close/>
                  <a:moveTo>
                    <a:pt x="3195" y="55"/>
                  </a:moveTo>
                  <a:cubicBezTo>
                    <a:pt x="3191" y="57"/>
                    <a:pt x="3187" y="53"/>
                    <a:pt x="3187" y="53"/>
                  </a:cubicBezTo>
                  <a:cubicBezTo>
                    <a:pt x="3187" y="53"/>
                    <a:pt x="3189" y="58"/>
                    <a:pt x="3184" y="61"/>
                  </a:cubicBezTo>
                  <a:cubicBezTo>
                    <a:pt x="3180" y="63"/>
                    <a:pt x="3177" y="61"/>
                    <a:pt x="3175" y="59"/>
                  </a:cubicBezTo>
                  <a:cubicBezTo>
                    <a:pt x="3174" y="57"/>
                    <a:pt x="3174" y="52"/>
                    <a:pt x="3177" y="51"/>
                  </a:cubicBezTo>
                  <a:cubicBezTo>
                    <a:pt x="3180" y="51"/>
                    <a:pt x="3180" y="55"/>
                    <a:pt x="3180" y="56"/>
                  </a:cubicBezTo>
                  <a:cubicBezTo>
                    <a:pt x="3181" y="56"/>
                    <a:pt x="3182" y="56"/>
                    <a:pt x="3183" y="55"/>
                  </a:cubicBezTo>
                  <a:cubicBezTo>
                    <a:pt x="3185" y="54"/>
                    <a:pt x="3183" y="49"/>
                    <a:pt x="3183" y="47"/>
                  </a:cubicBezTo>
                  <a:cubicBezTo>
                    <a:pt x="3183" y="46"/>
                    <a:pt x="3179" y="41"/>
                    <a:pt x="3173" y="41"/>
                  </a:cubicBezTo>
                  <a:cubicBezTo>
                    <a:pt x="3167" y="41"/>
                    <a:pt x="3163" y="45"/>
                    <a:pt x="3164" y="44"/>
                  </a:cubicBezTo>
                  <a:cubicBezTo>
                    <a:pt x="3166" y="43"/>
                    <a:pt x="3168" y="43"/>
                    <a:pt x="3170" y="42"/>
                  </a:cubicBezTo>
                  <a:cubicBezTo>
                    <a:pt x="3173" y="41"/>
                    <a:pt x="3177" y="43"/>
                    <a:pt x="3177" y="46"/>
                  </a:cubicBezTo>
                  <a:cubicBezTo>
                    <a:pt x="3178" y="49"/>
                    <a:pt x="3174" y="51"/>
                    <a:pt x="3171" y="48"/>
                  </a:cubicBezTo>
                  <a:cubicBezTo>
                    <a:pt x="3168" y="46"/>
                    <a:pt x="3168" y="47"/>
                    <a:pt x="3162" y="50"/>
                  </a:cubicBezTo>
                  <a:cubicBezTo>
                    <a:pt x="3152" y="55"/>
                    <a:pt x="3153" y="66"/>
                    <a:pt x="3153" y="66"/>
                  </a:cubicBezTo>
                  <a:cubicBezTo>
                    <a:pt x="3153" y="66"/>
                    <a:pt x="3157" y="60"/>
                    <a:pt x="3160" y="57"/>
                  </a:cubicBezTo>
                  <a:cubicBezTo>
                    <a:pt x="3162" y="55"/>
                    <a:pt x="3164" y="54"/>
                    <a:pt x="3167" y="55"/>
                  </a:cubicBezTo>
                  <a:cubicBezTo>
                    <a:pt x="3170" y="56"/>
                    <a:pt x="3172" y="59"/>
                    <a:pt x="3170" y="62"/>
                  </a:cubicBezTo>
                  <a:cubicBezTo>
                    <a:pt x="3168" y="64"/>
                    <a:pt x="3166" y="63"/>
                    <a:pt x="3165" y="63"/>
                  </a:cubicBezTo>
                  <a:cubicBezTo>
                    <a:pt x="3165" y="62"/>
                    <a:pt x="3165" y="59"/>
                    <a:pt x="3164" y="59"/>
                  </a:cubicBezTo>
                  <a:cubicBezTo>
                    <a:pt x="3163" y="59"/>
                    <a:pt x="3162" y="59"/>
                    <a:pt x="3160" y="61"/>
                  </a:cubicBezTo>
                  <a:cubicBezTo>
                    <a:pt x="3157" y="64"/>
                    <a:pt x="3155" y="68"/>
                    <a:pt x="3154" y="70"/>
                  </a:cubicBezTo>
                  <a:cubicBezTo>
                    <a:pt x="3153" y="73"/>
                    <a:pt x="3153" y="76"/>
                    <a:pt x="3153" y="76"/>
                  </a:cubicBezTo>
                  <a:cubicBezTo>
                    <a:pt x="3153" y="76"/>
                    <a:pt x="3156" y="75"/>
                    <a:pt x="3158" y="75"/>
                  </a:cubicBezTo>
                  <a:cubicBezTo>
                    <a:pt x="3159" y="75"/>
                    <a:pt x="3161" y="77"/>
                    <a:pt x="3161" y="78"/>
                  </a:cubicBezTo>
                  <a:cubicBezTo>
                    <a:pt x="3162" y="80"/>
                    <a:pt x="3161" y="82"/>
                    <a:pt x="3159" y="82"/>
                  </a:cubicBezTo>
                  <a:cubicBezTo>
                    <a:pt x="3158" y="82"/>
                    <a:pt x="3157" y="80"/>
                    <a:pt x="3156" y="80"/>
                  </a:cubicBezTo>
                  <a:cubicBezTo>
                    <a:pt x="3154" y="80"/>
                    <a:pt x="3154" y="78"/>
                    <a:pt x="3151" y="82"/>
                  </a:cubicBezTo>
                  <a:cubicBezTo>
                    <a:pt x="3149" y="84"/>
                    <a:pt x="3148" y="87"/>
                    <a:pt x="3148" y="89"/>
                  </a:cubicBezTo>
                  <a:cubicBezTo>
                    <a:pt x="3148" y="87"/>
                    <a:pt x="3149" y="84"/>
                    <a:pt x="3150" y="80"/>
                  </a:cubicBezTo>
                  <a:cubicBezTo>
                    <a:pt x="3150" y="76"/>
                    <a:pt x="3149" y="75"/>
                    <a:pt x="3149" y="69"/>
                  </a:cubicBezTo>
                  <a:cubicBezTo>
                    <a:pt x="3149" y="63"/>
                    <a:pt x="3151" y="55"/>
                    <a:pt x="3155" y="49"/>
                  </a:cubicBezTo>
                  <a:cubicBezTo>
                    <a:pt x="3159" y="44"/>
                    <a:pt x="3169" y="37"/>
                    <a:pt x="3172" y="35"/>
                  </a:cubicBezTo>
                  <a:cubicBezTo>
                    <a:pt x="3175" y="34"/>
                    <a:pt x="3178" y="30"/>
                    <a:pt x="3179" y="29"/>
                  </a:cubicBezTo>
                  <a:cubicBezTo>
                    <a:pt x="3180" y="28"/>
                    <a:pt x="3180" y="27"/>
                    <a:pt x="3180" y="27"/>
                  </a:cubicBezTo>
                  <a:cubicBezTo>
                    <a:pt x="3180" y="27"/>
                    <a:pt x="3181" y="28"/>
                    <a:pt x="3180" y="30"/>
                  </a:cubicBezTo>
                  <a:cubicBezTo>
                    <a:pt x="3180" y="32"/>
                    <a:pt x="3178" y="33"/>
                    <a:pt x="3178" y="33"/>
                  </a:cubicBezTo>
                  <a:cubicBezTo>
                    <a:pt x="3178" y="33"/>
                    <a:pt x="3183" y="32"/>
                    <a:pt x="3185" y="32"/>
                  </a:cubicBezTo>
                  <a:cubicBezTo>
                    <a:pt x="3188" y="32"/>
                    <a:pt x="3190" y="34"/>
                    <a:pt x="3191" y="35"/>
                  </a:cubicBezTo>
                  <a:cubicBezTo>
                    <a:pt x="3191" y="36"/>
                    <a:pt x="3192" y="38"/>
                    <a:pt x="3188" y="40"/>
                  </a:cubicBezTo>
                  <a:cubicBezTo>
                    <a:pt x="3185" y="42"/>
                    <a:pt x="3184" y="38"/>
                    <a:pt x="3185" y="38"/>
                  </a:cubicBezTo>
                  <a:cubicBezTo>
                    <a:pt x="3186" y="37"/>
                    <a:pt x="3187" y="38"/>
                    <a:pt x="3185" y="36"/>
                  </a:cubicBezTo>
                  <a:cubicBezTo>
                    <a:pt x="3183" y="34"/>
                    <a:pt x="3180" y="35"/>
                    <a:pt x="3178" y="35"/>
                  </a:cubicBezTo>
                  <a:cubicBezTo>
                    <a:pt x="3175" y="35"/>
                    <a:pt x="3169" y="39"/>
                    <a:pt x="3169" y="39"/>
                  </a:cubicBezTo>
                  <a:cubicBezTo>
                    <a:pt x="3169" y="39"/>
                    <a:pt x="3175" y="38"/>
                    <a:pt x="3181" y="40"/>
                  </a:cubicBezTo>
                  <a:cubicBezTo>
                    <a:pt x="3186" y="42"/>
                    <a:pt x="3191" y="51"/>
                    <a:pt x="3193" y="51"/>
                  </a:cubicBezTo>
                  <a:cubicBezTo>
                    <a:pt x="3195" y="51"/>
                    <a:pt x="3199" y="52"/>
                    <a:pt x="3195" y="55"/>
                  </a:cubicBezTo>
                  <a:close/>
                  <a:moveTo>
                    <a:pt x="3223" y="8"/>
                  </a:moveTo>
                  <a:cubicBezTo>
                    <a:pt x="3225" y="11"/>
                    <a:pt x="3226" y="13"/>
                    <a:pt x="3225" y="15"/>
                  </a:cubicBezTo>
                  <a:cubicBezTo>
                    <a:pt x="3224" y="18"/>
                    <a:pt x="3222" y="17"/>
                    <a:pt x="3222" y="17"/>
                  </a:cubicBezTo>
                  <a:cubicBezTo>
                    <a:pt x="3222" y="17"/>
                    <a:pt x="3224" y="19"/>
                    <a:pt x="3224" y="21"/>
                  </a:cubicBezTo>
                  <a:cubicBezTo>
                    <a:pt x="3224" y="22"/>
                    <a:pt x="3224" y="24"/>
                    <a:pt x="3222" y="26"/>
                  </a:cubicBezTo>
                  <a:cubicBezTo>
                    <a:pt x="3220" y="28"/>
                    <a:pt x="3217" y="30"/>
                    <a:pt x="3215" y="30"/>
                  </a:cubicBezTo>
                  <a:cubicBezTo>
                    <a:pt x="3212" y="30"/>
                    <a:pt x="3209" y="29"/>
                    <a:pt x="3208" y="27"/>
                  </a:cubicBezTo>
                  <a:cubicBezTo>
                    <a:pt x="3207" y="25"/>
                    <a:pt x="3209" y="23"/>
                    <a:pt x="3210" y="23"/>
                  </a:cubicBezTo>
                  <a:cubicBezTo>
                    <a:pt x="3211" y="23"/>
                    <a:pt x="3213" y="20"/>
                    <a:pt x="3211" y="17"/>
                  </a:cubicBezTo>
                  <a:cubicBezTo>
                    <a:pt x="3208" y="13"/>
                    <a:pt x="3204" y="11"/>
                    <a:pt x="3201" y="11"/>
                  </a:cubicBezTo>
                  <a:cubicBezTo>
                    <a:pt x="3198" y="11"/>
                    <a:pt x="3197" y="11"/>
                    <a:pt x="3194" y="12"/>
                  </a:cubicBezTo>
                  <a:cubicBezTo>
                    <a:pt x="3191" y="13"/>
                    <a:pt x="3186" y="16"/>
                    <a:pt x="3186" y="16"/>
                  </a:cubicBezTo>
                  <a:cubicBezTo>
                    <a:pt x="3186" y="16"/>
                    <a:pt x="3190" y="15"/>
                    <a:pt x="3194" y="15"/>
                  </a:cubicBezTo>
                  <a:cubicBezTo>
                    <a:pt x="3198" y="16"/>
                    <a:pt x="3201" y="17"/>
                    <a:pt x="3202" y="19"/>
                  </a:cubicBezTo>
                  <a:cubicBezTo>
                    <a:pt x="3204" y="22"/>
                    <a:pt x="3205" y="21"/>
                    <a:pt x="3205" y="25"/>
                  </a:cubicBezTo>
                  <a:cubicBezTo>
                    <a:pt x="3204" y="28"/>
                    <a:pt x="3201" y="28"/>
                    <a:pt x="3200" y="26"/>
                  </a:cubicBezTo>
                  <a:cubicBezTo>
                    <a:pt x="3199" y="25"/>
                    <a:pt x="3200" y="23"/>
                    <a:pt x="3200" y="23"/>
                  </a:cubicBezTo>
                  <a:cubicBezTo>
                    <a:pt x="3200" y="23"/>
                    <a:pt x="3196" y="25"/>
                    <a:pt x="3194" y="25"/>
                  </a:cubicBezTo>
                  <a:cubicBezTo>
                    <a:pt x="3191" y="25"/>
                    <a:pt x="3189" y="24"/>
                    <a:pt x="3187" y="23"/>
                  </a:cubicBezTo>
                  <a:cubicBezTo>
                    <a:pt x="3186" y="22"/>
                    <a:pt x="3184" y="21"/>
                    <a:pt x="3184" y="21"/>
                  </a:cubicBezTo>
                  <a:cubicBezTo>
                    <a:pt x="3184" y="21"/>
                    <a:pt x="3190" y="22"/>
                    <a:pt x="3193" y="22"/>
                  </a:cubicBezTo>
                  <a:cubicBezTo>
                    <a:pt x="3195" y="22"/>
                    <a:pt x="3198" y="20"/>
                    <a:pt x="3198" y="20"/>
                  </a:cubicBezTo>
                  <a:cubicBezTo>
                    <a:pt x="3198" y="20"/>
                    <a:pt x="3193" y="18"/>
                    <a:pt x="3189" y="18"/>
                  </a:cubicBezTo>
                  <a:cubicBezTo>
                    <a:pt x="3184" y="19"/>
                    <a:pt x="3180" y="18"/>
                    <a:pt x="3177" y="20"/>
                  </a:cubicBezTo>
                  <a:cubicBezTo>
                    <a:pt x="3169" y="25"/>
                    <a:pt x="3165" y="37"/>
                    <a:pt x="3165" y="37"/>
                  </a:cubicBezTo>
                  <a:cubicBezTo>
                    <a:pt x="3165" y="37"/>
                    <a:pt x="3167" y="24"/>
                    <a:pt x="3178" y="15"/>
                  </a:cubicBezTo>
                  <a:cubicBezTo>
                    <a:pt x="3185" y="9"/>
                    <a:pt x="3193" y="5"/>
                    <a:pt x="3200" y="5"/>
                  </a:cubicBezTo>
                  <a:cubicBezTo>
                    <a:pt x="3210" y="6"/>
                    <a:pt x="3213" y="9"/>
                    <a:pt x="3215" y="11"/>
                  </a:cubicBezTo>
                  <a:cubicBezTo>
                    <a:pt x="3218" y="13"/>
                    <a:pt x="3213" y="10"/>
                    <a:pt x="3210" y="9"/>
                  </a:cubicBezTo>
                  <a:cubicBezTo>
                    <a:pt x="3208" y="9"/>
                    <a:pt x="3205" y="8"/>
                    <a:pt x="3200" y="8"/>
                  </a:cubicBezTo>
                  <a:cubicBezTo>
                    <a:pt x="3196" y="8"/>
                    <a:pt x="3189" y="12"/>
                    <a:pt x="3189" y="12"/>
                  </a:cubicBezTo>
                  <a:cubicBezTo>
                    <a:pt x="3189" y="12"/>
                    <a:pt x="3195" y="9"/>
                    <a:pt x="3198" y="9"/>
                  </a:cubicBezTo>
                  <a:cubicBezTo>
                    <a:pt x="3202" y="10"/>
                    <a:pt x="3209" y="11"/>
                    <a:pt x="3211" y="13"/>
                  </a:cubicBezTo>
                  <a:cubicBezTo>
                    <a:pt x="3214" y="16"/>
                    <a:pt x="3215" y="18"/>
                    <a:pt x="3214" y="21"/>
                  </a:cubicBezTo>
                  <a:cubicBezTo>
                    <a:pt x="3214" y="24"/>
                    <a:pt x="3216" y="25"/>
                    <a:pt x="3217" y="22"/>
                  </a:cubicBezTo>
                  <a:cubicBezTo>
                    <a:pt x="3217" y="19"/>
                    <a:pt x="3217" y="18"/>
                    <a:pt x="3216" y="16"/>
                  </a:cubicBezTo>
                  <a:cubicBezTo>
                    <a:pt x="3215" y="14"/>
                    <a:pt x="3214" y="13"/>
                    <a:pt x="3214" y="13"/>
                  </a:cubicBezTo>
                  <a:cubicBezTo>
                    <a:pt x="3214" y="13"/>
                    <a:pt x="3216" y="13"/>
                    <a:pt x="3218" y="13"/>
                  </a:cubicBezTo>
                  <a:cubicBezTo>
                    <a:pt x="3220" y="12"/>
                    <a:pt x="3221" y="11"/>
                    <a:pt x="3220" y="10"/>
                  </a:cubicBezTo>
                  <a:cubicBezTo>
                    <a:pt x="3219" y="8"/>
                    <a:pt x="3221" y="5"/>
                    <a:pt x="3223" y="8"/>
                  </a:cubicBezTo>
                  <a:close/>
                  <a:moveTo>
                    <a:pt x="3240" y="5"/>
                  </a:moveTo>
                  <a:cubicBezTo>
                    <a:pt x="3243" y="8"/>
                    <a:pt x="3244" y="13"/>
                    <a:pt x="3243" y="15"/>
                  </a:cubicBezTo>
                  <a:cubicBezTo>
                    <a:pt x="3243" y="17"/>
                    <a:pt x="3238" y="16"/>
                    <a:pt x="3236" y="15"/>
                  </a:cubicBezTo>
                  <a:cubicBezTo>
                    <a:pt x="3233" y="14"/>
                    <a:pt x="3231" y="13"/>
                    <a:pt x="3229" y="10"/>
                  </a:cubicBezTo>
                  <a:cubicBezTo>
                    <a:pt x="3227" y="8"/>
                    <a:pt x="3223" y="4"/>
                    <a:pt x="3223" y="4"/>
                  </a:cubicBezTo>
                  <a:cubicBezTo>
                    <a:pt x="3222" y="3"/>
                    <a:pt x="3221" y="3"/>
                    <a:pt x="3219" y="2"/>
                  </a:cubicBezTo>
                  <a:cubicBezTo>
                    <a:pt x="3227" y="2"/>
                    <a:pt x="3227" y="2"/>
                    <a:pt x="3227" y="2"/>
                  </a:cubicBezTo>
                  <a:cubicBezTo>
                    <a:pt x="3228" y="4"/>
                    <a:pt x="3230" y="5"/>
                    <a:pt x="3233" y="8"/>
                  </a:cubicBezTo>
                  <a:cubicBezTo>
                    <a:pt x="3239" y="14"/>
                    <a:pt x="3240" y="11"/>
                    <a:pt x="3234" y="5"/>
                  </a:cubicBezTo>
                  <a:cubicBezTo>
                    <a:pt x="3233" y="4"/>
                    <a:pt x="3232" y="3"/>
                    <a:pt x="3231" y="2"/>
                  </a:cubicBezTo>
                  <a:cubicBezTo>
                    <a:pt x="3237" y="2"/>
                    <a:pt x="3237" y="2"/>
                    <a:pt x="3237" y="2"/>
                  </a:cubicBezTo>
                  <a:cubicBezTo>
                    <a:pt x="3238" y="3"/>
                    <a:pt x="3239" y="4"/>
                    <a:pt x="3240" y="5"/>
                  </a:cubicBezTo>
                  <a:close/>
                  <a:moveTo>
                    <a:pt x="3160" y="28"/>
                  </a:moveTo>
                  <a:cubicBezTo>
                    <a:pt x="3162" y="31"/>
                    <a:pt x="3161" y="35"/>
                    <a:pt x="3161" y="35"/>
                  </a:cubicBezTo>
                  <a:cubicBezTo>
                    <a:pt x="3161" y="35"/>
                    <a:pt x="3160" y="32"/>
                    <a:pt x="3159" y="30"/>
                  </a:cubicBezTo>
                  <a:cubicBezTo>
                    <a:pt x="3158" y="30"/>
                    <a:pt x="3155" y="28"/>
                    <a:pt x="3151" y="31"/>
                  </a:cubicBezTo>
                  <a:cubicBezTo>
                    <a:pt x="3148" y="34"/>
                    <a:pt x="3148" y="40"/>
                    <a:pt x="3148" y="40"/>
                  </a:cubicBezTo>
                  <a:cubicBezTo>
                    <a:pt x="3148" y="40"/>
                    <a:pt x="3149" y="39"/>
                    <a:pt x="3150" y="38"/>
                  </a:cubicBezTo>
                  <a:cubicBezTo>
                    <a:pt x="3151" y="37"/>
                    <a:pt x="3152" y="36"/>
                    <a:pt x="3154" y="35"/>
                  </a:cubicBezTo>
                  <a:cubicBezTo>
                    <a:pt x="3156" y="35"/>
                    <a:pt x="3160" y="35"/>
                    <a:pt x="3156" y="37"/>
                  </a:cubicBezTo>
                  <a:cubicBezTo>
                    <a:pt x="3154" y="37"/>
                    <a:pt x="3152" y="38"/>
                    <a:pt x="3150" y="40"/>
                  </a:cubicBezTo>
                  <a:cubicBezTo>
                    <a:pt x="3148" y="44"/>
                    <a:pt x="3148" y="48"/>
                    <a:pt x="3148" y="48"/>
                  </a:cubicBezTo>
                  <a:cubicBezTo>
                    <a:pt x="3148" y="48"/>
                    <a:pt x="3148" y="48"/>
                    <a:pt x="3149" y="46"/>
                  </a:cubicBezTo>
                  <a:cubicBezTo>
                    <a:pt x="3150" y="46"/>
                    <a:pt x="3155" y="45"/>
                    <a:pt x="3151" y="48"/>
                  </a:cubicBezTo>
                  <a:cubicBezTo>
                    <a:pt x="3149" y="50"/>
                    <a:pt x="3146" y="56"/>
                    <a:pt x="3146" y="56"/>
                  </a:cubicBezTo>
                  <a:cubicBezTo>
                    <a:pt x="3146" y="56"/>
                    <a:pt x="3144" y="50"/>
                    <a:pt x="3141" y="48"/>
                  </a:cubicBezTo>
                  <a:cubicBezTo>
                    <a:pt x="3137" y="45"/>
                    <a:pt x="3142" y="46"/>
                    <a:pt x="3143" y="46"/>
                  </a:cubicBezTo>
                  <a:cubicBezTo>
                    <a:pt x="3144" y="48"/>
                    <a:pt x="3145" y="48"/>
                    <a:pt x="3145" y="48"/>
                  </a:cubicBezTo>
                  <a:cubicBezTo>
                    <a:pt x="3145" y="48"/>
                    <a:pt x="3145" y="44"/>
                    <a:pt x="3142" y="40"/>
                  </a:cubicBezTo>
                  <a:cubicBezTo>
                    <a:pt x="3141" y="38"/>
                    <a:pt x="3138" y="37"/>
                    <a:pt x="3136" y="37"/>
                  </a:cubicBezTo>
                  <a:cubicBezTo>
                    <a:pt x="3132" y="36"/>
                    <a:pt x="3137" y="35"/>
                    <a:pt x="3139" y="35"/>
                  </a:cubicBezTo>
                  <a:cubicBezTo>
                    <a:pt x="3140" y="36"/>
                    <a:pt x="3142" y="37"/>
                    <a:pt x="3142" y="38"/>
                  </a:cubicBezTo>
                  <a:cubicBezTo>
                    <a:pt x="3143" y="39"/>
                    <a:pt x="3144" y="40"/>
                    <a:pt x="3144" y="40"/>
                  </a:cubicBezTo>
                  <a:cubicBezTo>
                    <a:pt x="3144" y="40"/>
                    <a:pt x="3144" y="34"/>
                    <a:pt x="3141" y="31"/>
                  </a:cubicBezTo>
                  <a:cubicBezTo>
                    <a:pt x="3138" y="28"/>
                    <a:pt x="3134" y="30"/>
                    <a:pt x="3133" y="30"/>
                  </a:cubicBezTo>
                  <a:cubicBezTo>
                    <a:pt x="3132" y="32"/>
                    <a:pt x="3131" y="35"/>
                    <a:pt x="3131" y="35"/>
                  </a:cubicBezTo>
                  <a:cubicBezTo>
                    <a:pt x="3131" y="35"/>
                    <a:pt x="3130" y="31"/>
                    <a:pt x="3133" y="28"/>
                  </a:cubicBezTo>
                  <a:cubicBezTo>
                    <a:pt x="3135" y="26"/>
                    <a:pt x="3141" y="27"/>
                    <a:pt x="3145" y="35"/>
                  </a:cubicBezTo>
                  <a:cubicBezTo>
                    <a:pt x="3145" y="35"/>
                    <a:pt x="3144" y="32"/>
                    <a:pt x="3145" y="30"/>
                  </a:cubicBezTo>
                  <a:cubicBezTo>
                    <a:pt x="3146" y="28"/>
                    <a:pt x="3146" y="27"/>
                    <a:pt x="3146" y="27"/>
                  </a:cubicBezTo>
                  <a:cubicBezTo>
                    <a:pt x="3146" y="27"/>
                    <a:pt x="3146" y="28"/>
                    <a:pt x="3147" y="30"/>
                  </a:cubicBezTo>
                  <a:cubicBezTo>
                    <a:pt x="3148" y="31"/>
                    <a:pt x="3147" y="35"/>
                    <a:pt x="3147" y="35"/>
                  </a:cubicBezTo>
                  <a:cubicBezTo>
                    <a:pt x="3152" y="27"/>
                    <a:pt x="3158" y="26"/>
                    <a:pt x="3160" y="28"/>
                  </a:cubicBezTo>
                  <a:close/>
                  <a:moveTo>
                    <a:pt x="3161" y="16"/>
                  </a:moveTo>
                  <a:cubicBezTo>
                    <a:pt x="3161" y="16"/>
                    <a:pt x="3160" y="17"/>
                    <a:pt x="3159" y="18"/>
                  </a:cubicBezTo>
                  <a:cubicBezTo>
                    <a:pt x="3158" y="20"/>
                    <a:pt x="3156" y="23"/>
                    <a:pt x="3154" y="24"/>
                  </a:cubicBezTo>
                  <a:cubicBezTo>
                    <a:pt x="3152" y="25"/>
                    <a:pt x="3150" y="26"/>
                    <a:pt x="3149" y="25"/>
                  </a:cubicBezTo>
                  <a:cubicBezTo>
                    <a:pt x="3148" y="23"/>
                    <a:pt x="3148" y="21"/>
                    <a:pt x="3148" y="18"/>
                  </a:cubicBezTo>
                  <a:cubicBezTo>
                    <a:pt x="3148" y="16"/>
                    <a:pt x="3147" y="14"/>
                    <a:pt x="3147" y="14"/>
                  </a:cubicBezTo>
                  <a:cubicBezTo>
                    <a:pt x="3147" y="14"/>
                    <a:pt x="3145" y="16"/>
                    <a:pt x="3145" y="18"/>
                  </a:cubicBezTo>
                  <a:cubicBezTo>
                    <a:pt x="3145" y="21"/>
                    <a:pt x="3145" y="23"/>
                    <a:pt x="3144" y="25"/>
                  </a:cubicBezTo>
                  <a:cubicBezTo>
                    <a:pt x="3143" y="26"/>
                    <a:pt x="3141" y="25"/>
                    <a:pt x="3139" y="24"/>
                  </a:cubicBezTo>
                  <a:cubicBezTo>
                    <a:pt x="3137" y="23"/>
                    <a:pt x="3136" y="20"/>
                    <a:pt x="3135" y="18"/>
                  </a:cubicBezTo>
                  <a:cubicBezTo>
                    <a:pt x="3133" y="17"/>
                    <a:pt x="3132" y="16"/>
                    <a:pt x="3132" y="16"/>
                  </a:cubicBezTo>
                  <a:cubicBezTo>
                    <a:pt x="3132" y="16"/>
                    <a:pt x="3134" y="17"/>
                    <a:pt x="3135" y="16"/>
                  </a:cubicBezTo>
                  <a:cubicBezTo>
                    <a:pt x="3136" y="16"/>
                    <a:pt x="3137" y="16"/>
                    <a:pt x="3139" y="17"/>
                  </a:cubicBezTo>
                  <a:cubicBezTo>
                    <a:pt x="3140" y="18"/>
                    <a:pt x="3142" y="23"/>
                    <a:pt x="3142" y="22"/>
                  </a:cubicBezTo>
                  <a:cubicBezTo>
                    <a:pt x="3143" y="22"/>
                    <a:pt x="3143" y="21"/>
                    <a:pt x="3143" y="17"/>
                  </a:cubicBezTo>
                  <a:cubicBezTo>
                    <a:pt x="3143" y="12"/>
                    <a:pt x="3146" y="10"/>
                    <a:pt x="3146" y="7"/>
                  </a:cubicBezTo>
                  <a:cubicBezTo>
                    <a:pt x="3146" y="10"/>
                    <a:pt x="3150" y="12"/>
                    <a:pt x="3150" y="17"/>
                  </a:cubicBezTo>
                  <a:cubicBezTo>
                    <a:pt x="3150" y="21"/>
                    <a:pt x="3150" y="22"/>
                    <a:pt x="3151" y="22"/>
                  </a:cubicBezTo>
                  <a:cubicBezTo>
                    <a:pt x="3151" y="23"/>
                    <a:pt x="3153" y="18"/>
                    <a:pt x="3155" y="17"/>
                  </a:cubicBezTo>
                  <a:cubicBezTo>
                    <a:pt x="3156" y="16"/>
                    <a:pt x="3157" y="16"/>
                    <a:pt x="3158" y="16"/>
                  </a:cubicBezTo>
                  <a:cubicBezTo>
                    <a:pt x="3159" y="17"/>
                    <a:pt x="3161" y="16"/>
                    <a:pt x="3161" y="16"/>
                  </a:cubicBezTo>
                  <a:close/>
                  <a:moveTo>
                    <a:pt x="3130" y="5"/>
                  </a:moveTo>
                  <a:cubicBezTo>
                    <a:pt x="3128" y="6"/>
                    <a:pt x="3128" y="9"/>
                    <a:pt x="3128" y="10"/>
                  </a:cubicBezTo>
                  <a:cubicBezTo>
                    <a:pt x="3128" y="13"/>
                    <a:pt x="3131" y="14"/>
                    <a:pt x="3131" y="14"/>
                  </a:cubicBezTo>
                  <a:cubicBezTo>
                    <a:pt x="3131" y="14"/>
                    <a:pt x="3130" y="15"/>
                    <a:pt x="3127" y="14"/>
                  </a:cubicBezTo>
                  <a:cubicBezTo>
                    <a:pt x="3125" y="13"/>
                    <a:pt x="3125" y="13"/>
                    <a:pt x="3125" y="11"/>
                  </a:cubicBezTo>
                  <a:cubicBezTo>
                    <a:pt x="3125" y="9"/>
                    <a:pt x="3125" y="7"/>
                    <a:pt x="3125" y="7"/>
                  </a:cubicBezTo>
                  <a:cubicBezTo>
                    <a:pt x="3125" y="7"/>
                    <a:pt x="3124" y="9"/>
                    <a:pt x="3122" y="9"/>
                  </a:cubicBezTo>
                  <a:cubicBezTo>
                    <a:pt x="3120" y="10"/>
                    <a:pt x="3119" y="9"/>
                    <a:pt x="3117" y="8"/>
                  </a:cubicBezTo>
                  <a:cubicBezTo>
                    <a:pt x="3116" y="7"/>
                    <a:pt x="3115" y="5"/>
                    <a:pt x="3114" y="3"/>
                  </a:cubicBezTo>
                  <a:cubicBezTo>
                    <a:pt x="3114" y="3"/>
                    <a:pt x="3114" y="3"/>
                    <a:pt x="3114" y="2"/>
                  </a:cubicBezTo>
                  <a:cubicBezTo>
                    <a:pt x="3116" y="2"/>
                    <a:pt x="3116" y="2"/>
                    <a:pt x="3116" y="2"/>
                  </a:cubicBezTo>
                  <a:cubicBezTo>
                    <a:pt x="3116" y="3"/>
                    <a:pt x="3116" y="3"/>
                    <a:pt x="3116" y="3"/>
                  </a:cubicBezTo>
                  <a:cubicBezTo>
                    <a:pt x="3118" y="5"/>
                    <a:pt x="3120" y="6"/>
                    <a:pt x="3121" y="6"/>
                  </a:cubicBezTo>
                  <a:cubicBezTo>
                    <a:pt x="3122" y="5"/>
                    <a:pt x="3123" y="4"/>
                    <a:pt x="3124" y="2"/>
                  </a:cubicBezTo>
                  <a:cubicBezTo>
                    <a:pt x="3128" y="2"/>
                    <a:pt x="3128" y="2"/>
                    <a:pt x="3128" y="2"/>
                  </a:cubicBezTo>
                  <a:cubicBezTo>
                    <a:pt x="3128" y="3"/>
                    <a:pt x="3128" y="3"/>
                    <a:pt x="3128" y="3"/>
                  </a:cubicBezTo>
                  <a:cubicBezTo>
                    <a:pt x="3128" y="3"/>
                    <a:pt x="3128" y="3"/>
                    <a:pt x="3129" y="2"/>
                  </a:cubicBezTo>
                  <a:cubicBezTo>
                    <a:pt x="3133" y="2"/>
                    <a:pt x="3133" y="2"/>
                    <a:pt x="3133" y="2"/>
                  </a:cubicBezTo>
                  <a:cubicBezTo>
                    <a:pt x="3132" y="3"/>
                    <a:pt x="3130" y="4"/>
                    <a:pt x="3130" y="5"/>
                  </a:cubicBezTo>
                  <a:close/>
                  <a:moveTo>
                    <a:pt x="3145" y="3"/>
                  </a:moveTo>
                  <a:cubicBezTo>
                    <a:pt x="3145" y="5"/>
                    <a:pt x="3143" y="8"/>
                    <a:pt x="3143" y="8"/>
                  </a:cubicBezTo>
                  <a:cubicBezTo>
                    <a:pt x="3145" y="5"/>
                    <a:pt x="3144" y="3"/>
                    <a:pt x="3143" y="2"/>
                  </a:cubicBezTo>
                  <a:cubicBezTo>
                    <a:pt x="3144" y="2"/>
                    <a:pt x="3144" y="2"/>
                    <a:pt x="3144" y="2"/>
                  </a:cubicBezTo>
                  <a:cubicBezTo>
                    <a:pt x="3145" y="3"/>
                    <a:pt x="3145" y="3"/>
                    <a:pt x="3145" y="3"/>
                  </a:cubicBezTo>
                  <a:close/>
                  <a:moveTo>
                    <a:pt x="3134" y="2"/>
                  </a:moveTo>
                  <a:cubicBezTo>
                    <a:pt x="3137" y="2"/>
                    <a:pt x="3137" y="2"/>
                    <a:pt x="3137" y="2"/>
                  </a:cubicBezTo>
                  <a:cubicBezTo>
                    <a:pt x="3136" y="3"/>
                    <a:pt x="3136" y="3"/>
                    <a:pt x="3135" y="4"/>
                  </a:cubicBezTo>
                  <a:cubicBezTo>
                    <a:pt x="3134" y="6"/>
                    <a:pt x="3135" y="9"/>
                    <a:pt x="3135" y="9"/>
                  </a:cubicBezTo>
                  <a:cubicBezTo>
                    <a:pt x="3135" y="9"/>
                    <a:pt x="3133" y="6"/>
                    <a:pt x="3133" y="5"/>
                  </a:cubicBezTo>
                  <a:cubicBezTo>
                    <a:pt x="3133" y="4"/>
                    <a:pt x="3133" y="3"/>
                    <a:pt x="3134" y="2"/>
                  </a:cubicBezTo>
                  <a:close/>
                  <a:moveTo>
                    <a:pt x="3150" y="2"/>
                  </a:moveTo>
                  <a:cubicBezTo>
                    <a:pt x="3149" y="3"/>
                    <a:pt x="3148" y="5"/>
                    <a:pt x="3150" y="8"/>
                  </a:cubicBezTo>
                  <a:cubicBezTo>
                    <a:pt x="3150" y="8"/>
                    <a:pt x="3148" y="5"/>
                    <a:pt x="3148" y="3"/>
                  </a:cubicBezTo>
                  <a:cubicBezTo>
                    <a:pt x="3148" y="3"/>
                    <a:pt x="3148" y="3"/>
                    <a:pt x="3148" y="2"/>
                  </a:cubicBezTo>
                  <a:lnTo>
                    <a:pt x="3150" y="2"/>
                  </a:lnTo>
                  <a:close/>
                  <a:moveTo>
                    <a:pt x="3159" y="2"/>
                  </a:moveTo>
                  <a:cubicBezTo>
                    <a:pt x="3159" y="3"/>
                    <a:pt x="3160" y="4"/>
                    <a:pt x="3160" y="5"/>
                  </a:cubicBezTo>
                  <a:cubicBezTo>
                    <a:pt x="3160" y="6"/>
                    <a:pt x="3158" y="9"/>
                    <a:pt x="3158" y="9"/>
                  </a:cubicBezTo>
                  <a:cubicBezTo>
                    <a:pt x="3158" y="9"/>
                    <a:pt x="3159" y="6"/>
                    <a:pt x="3157" y="4"/>
                  </a:cubicBezTo>
                  <a:cubicBezTo>
                    <a:pt x="3157" y="3"/>
                    <a:pt x="3157" y="3"/>
                    <a:pt x="3156" y="2"/>
                  </a:cubicBezTo>
                  <a:lnTo>
                    <a:pt x="3159" y="2"/>
                  </a:lnTo>
                  <a:close/>
                  <a:moveTo>
                    <a:pt x="3177" y="2"/>
                  </a:moveTo>
                  <a:cubicBezTo>
                    <a:pt x="3179" y="2"/>
                    <a:pt x="3179" y="2"/>
                    <a:pt x="3179" y="2"/>
                  </a:cubicBezTo>
                  <a:cubicBezTo>
                    <a:pt x="3179" y="3"/>
                    <a:pt x="3179" y="3"/>
                    <a:pt x="3179" y="3"/>
                  </a:cubicBezTo>
                  <a:cubicBezTo>
                    <a:pt x="3178" y="5"/>
                    <a:pt x="3177" y="7"/>
                    <a:pt x="3175" y="8"/>
                  </a:cubicBezTo>
                  <a:cubicBezTo>
                    <a:pt x="3174" y="9"/>
                    <a:pt x="3172" y="10"/>
                    <a:pt x="3170" y="9"/>
                  </a:cubicBezTo>
                  <a:cubicBezTo>
                    <a:pt x="3169" y="9"/>
                    <a:pt x="3167" y="7"/>
                    <a:pt x="3167" y="7"/>
                  </a:cubicBezTo>
                  <a:cubicBezTo>
                    <a:pt x="3167" y="7"/>
                    <a:pt x="3168" y="9"/>
                    <a:pt x="3168" y="11"/>
                  </a:cubicBezTo>
                  <a:cubicBezTo>
                    <a:pt x="3167" y="13"/>
                    <a:pt x="3167" y="13"/>
                    <a:pt x="3165" y="14"/>
                  </a:cubicBezTo>
                  <a:cubicBezTo>
                    <a:pt x="3163" y="15"/>
                    <a:pt x="3161" y="14"/>
                    <a:pt x="3161" y="14"/>
                  </a:cubicBezTo>
                  <a:cubicBezTo>
                    <a:pt x="3161" y="14"/>
                    <a:pt x="3165" y="13"/>
                    <a:pt x="3165" y="10"/>
                  </a:cubicBezTo>
                  <a:cubicBezTo>
                    <a:pt x="3165" y="9"/>
                    <a:pt x="3164" y="6"/>
                    <a:pt x="3163" y="5"/>
                  </a:cubicBezTo>
                  <a:cubicBezTo>
                    <a:pt x="3162" y="4"/>
                    <a:pt x="3161" y="3"/>
                    <a:pt x="3160" y="2"/>
                  </a:cubicBezTo>
                  <a:cubicBezTo>
                    <a:pt x="3164" y="2"/>
                    <a:pt x="3164" y="2"/>
                    <a:pt x="3164" y="2"/>
                  </a:cubicBezTo>
                  <a:cubicBezTo>
                    <a:pt x="3164" y="3"/>
                    <a:pt x="3165" y="3"/>
                    <a:pt x="3165" y="3"/>
                  </a:cubicBezTo>
                  <a:cubicBezTo>
                    <a:pt x="3165" y="3"/>
                    <a:pt x="3164" y="3"/>
                    <a:pt x="3164" y="2"/>
                  </a:cubicBezTo>
                  <a:cubicBezTo>
                    <a:pt x="3168" y="2"/>
                    <a:pt x="3168" y="2"/>
                    <a:pt x="3168" y="2"/>
                  </a:cubicBezTo>
                  <a:cubicBezTo>
                    <a:pt x="3169" y="4"/>
                    <a:pt x="3170" y="5"/>
                    <a:pt x="3172" y="6"/>
                  </a:cubicBezTo>
                  <a:cubicBezTo>
                    <a:pt x="3173" y="6"/>
                    <a:pt x="3175" y="5"/>
                    <a:pt x="3176" y="3"/>
                  </a:cubicBezTo>
                  <a:cubicBezTo>
                    <a:pt x="3177" y="3"/>
                    <a:pt x="3177" y="3"/>
                    <a:pt x="3177" y="2"/>
                  </a:cubicBezTo>
                  <a:close/>
                  <a:moveTo>
                    <a:pt x="3071" y="230"/>
                  </a:moveTo>
                  <a:cubicBezTo>
                    <a:pt x="3063" y="230"/>
                    <a:pt x="3063" y="230"/>
                    <a:pt x="3063" y="230"/>
                  </a:cubicBezTo>
                  <a:cubicBezTo>
                    <a:pt x="3063" y="230"/>
                    <a:pt x="3064" y="229"/>
                    <a:pt x="3064" y="229"/>
                  </a:cubicBezTo>
                  <a:cubicBezTo>
                    <a:pt x="3065" y="227"/>
                    <a:pt x="3066" y="226"/>
                    <a:pt x="3068" y="226"/>
                  </a:cubicBezTo>
                  <a:cubicBezTo>
                    <a:pt x="3071" y="226"/>
                    <a:pt x="3071" y="227"/>
                    <a:pt x="3071" y="229"/>
                  </a:cubicBezTo>
                  <a:cubicBezTo>
                    <a:pt x="3071" y="230"/>
                    <a:pt x="3071" y="230"/>
                    <a:pt x="3071" y="230"/>
                  </a:cubicBezTo>
                  <a:close/>
                  <a:moveTo>
                    <a:pt x="3087" y="229"/>
                  </a:moveTo>
                  <a:cubicBezTo>
                    <a:pt x="3088" y="230"/>
                    <a:pt x="3089" y="230"/>
                    <a:pt x="3091" y="230"/>
                  </a:cubicBezTo>
                  <a:cubicBezTo>
                    <a:pt x="3077" y="230"/>
                    <a:pt x="3077" y="230"/>
                    <a:pt x="3077" y="230"/>
                  </a:cubicBezTo>
                  <a:cubicBezTo>
                    <a:pt x="3077" y="230"/>
                    <a:pt x="3077" y="230"/>
                    <a:pt x="3076" y="230"/>
                  </a:cubicBezTo>
                  <a:cubicBezTo>
                    <a:pt x="3075" y="227"/>
                    <a:pt x="3076" y="225"/>
                    <a:pt x="3077" y="224"/>
                  </a:cubicBezTo>
                  <a:cubicBezTo>
                    <a:pt x="3079" y="223"/>
                    <a:pt x="3081" y="224"/>
                    <a:pt x="3082" y="224"/>
                  </a:cubicBezTo>
                  <a:cubicBezTo>
                    <a:pt x="3083" y="227"/>
                    <a:pt x="3080" y="229"/>
                    <a:pt x="3080" y="229"/>
                  </a:cubicBezTo>
                  <a:cubicBezTo>
                    <a:pt x="3080" y="229"/>
                    <a:pt x="3083" y="229"/>
                    <a:pt x="3087" y="229"/>
                  </a:cubicBezTo>
                  <a:close/>
                  <a:moveTo>
                    <a:pt x="3229" y="229"/>
                  </a:moveTo>
                  <a:cubicBezTo>
                    <a:pt x="3229" y="229"/>
                    <a:pt x="3229" y="230"/>
                    <a:pt x="3229" y="230"/>
                  </a:cubicBezTo>
                  <a:cubicBezTo>
                    <a:pt x="3222" y="230"/>
                    <a:pt x="3222" y="230"/>
                    <a:pt x="3222" y="230"/>
                  </a:cubicBezTo>
                  <a:cubicBezTo>
                    <a:pt x="3221" y="230"/>
                    <a:pt x="3221" y="230"/>
                    <a:pt x="3221" y="229"/>
                  </a:cubicBezTo>
                  <a:cubicBezTo>
                    <a:pt x="3221" y="227"/>
                    <a:pt x="3222" y="226"/>
                    <a:pt x="3225" y="226"/>
                  </a:cubicBezTo>
                  <a:cubicBezTo>
                    <a:pt x="3227" y="226"/>
                    <a:pt x="3228" y="227"/>
                    <a:pt x="3229" y="229"/>
                  </a:cubicBezTo>
                  <a:close/>
                  <a:moveTo>
                    <a:pt x="3216" y="230"/>
                  </a:moveTo>
                  <a:cubicBezTo>
                    <a:pt x="3202" y="230"/>
                    <a:pt x="3202" y="230"/>
                    <a:pt x="3202" y="230"/>
                  </a:cubicBezTo>
                  <a:cubicBezTo>
                    <a:pt x="3203" y="230"/>
                    <a:pt x="3205" y="230"/>
                    <a:pt x="3206" y="229"/>
                  </a:cubicBezTo>
                  <a:cubicBezTo>
                    <a:pt x="3210" y="229"/>
                    <a:pt x="3212" y="229"/>
                    <a:pt x="3212" y="229"/>
                  </a:cubicBezTo>
                  <a:cubicBezTo>
                    <a:pt x="3212" y="229"/>
                    <a:pt x="3209" y="227"/>
                    <a:pt x="3211" y="224"/>
                  </a:cubicBezTo>
                  <a:cubicBezTo>
                    <a:pt x="3212" y="224"/>
                    <a:pt x="3214" y="223"/>
                    <a:pt x="3215" y="224"/>
                  </a:cubicBezTo>
                  <a:cubicBezTo>
                    <a:pt x="3217" y="225"/>
                    <a:pt x="3217" y="227"/>
                    <a:pt x="3216" y="230"/>
                  </a:cubicBezTo>
                  <a:cubicBezTo>
                    <a:pt x="3216" y="230"/>
                    <a:pt x="3216" y="230"/>
                    <a:pt x="3216" y="230"/>
                  </a:cubicBezTo>
                  <a:close/>
                  <a:moveTo>
                    <a:pt x="3115" y="230"/>
                  </a:moveTo>
                  <a:cubicBezTo>
                    <a:pt x="3113" y="230"/>
                    <a:pt x="3113" y="230"/>
                    <a:pt x="3113" y="230"/>
                  </a:cubicBezTo>
                  <a:cubicBezTo>
                    <a:pt x="3113" y="230"/>
                    <a:pt x="3114" y="230"/>
                    <a:pt x="3114" y="230"/>
                  </a:cubicBezTo>
                  <a:cubicBezTo>
                    <a:pt x="3114" y="230"/>
                    <a:pt x="3115" y="230"/>
                    <a:pt x="3115" y="230"/>
                  </a:cubicBezTo>
                  <a:close/>
                  <a:moveTo>
                    <a:pt x="3126" y="230"/>
                  </a:moveTo>
                  <a:cubicBezTo>
                    <a:pt x="3127" y="230"/>
                    <a:pt x="3127" y="230"/>
                    <a:pt x="3127" y="230"/>
                  </a:cubicBezTo>
                  <a:cubicBezTo>
                    <a:pt x="3119" y="230"/>
                    <a:pt x="3119" y="230"/>
                    <a:pt x="3119" y="230"/>
                  </a:cubicBezTo>
                  <a:cubicBezTo>
                    <a:pt x="3118" y="229"/>
                    <a:pt x="3116" y="226"/>
                    <a:pt x="3114" y="226"/>
                  </a:cubicBezTo>
                  <a:cubicBezTo>
                    <a:pt x="3111" y="226"/>
                    <a:pt x="3109" y="227"/>
                    <a:pt x="3108" y="228"/>
                  </a:cubicBezTo>
                  <a:cubicBezTo>
                    <a:pt x="3106" y="229"/>
                    <a:pt x="3104" y="230"/>
                    <a:pt x="3103" y="230"/>
                  </a:cubicBezTo>
                  <a:cubicBezTo>
                    <a:pt x="3101" y="229"/>
                    <a:pt x="3100" y="228"/>
                    <a:pt x="3100" y="228"/>
                  </a:cubicBezTo>
                  <a:cubicBezTo>
                    <a:pt x="3100" y="228"/>
                    <a:pt x="3101" y="228"/>
                    <a:pt x="3104" y="225"/>
                  </a:cubicBezTo>
                  <a:cubicBezTo>
                    <a:pt x="3107" y="222"/>
                    <a:pt x="3109" y="221"/>
                    <a:pt x="3111" y="221"/>
                  </a:cubicBezTo>
                  <a:cubicBezTo>
                    <a:pt x="3113" y="221"/>
                    <a:pt x="3116" y="221"/>
                    <a:pt x="3117" y="223"/>
                  </a:cubicBezTo>
                  <a:cubicBezTo>
                    <a:pt x="3119" y="225"/>
                    <a:pt x="3122" y="228"/>
                    <a:pt x="3122" y="228"/>
                  </a:cubicBezTo>
                  <a:cubicBezTo>
                    <a:pt x="3122" y="228"/>
                    <a:pt x="3123" y="227"/>
                    <a:pt x="3122" y="226"/>
                  </a:cubicBezTo>
                  <a:cubicBezTo>
                    <a:pt x="3122" y="224"/>
                    <a:pt x="3123" y="222"/>
                    <a:pt x="3123" y="222"/>
                  </a:cubicBezTo>
                  <a:cubicBezTo>
                    <a:pt x="3123" y="222"/>
                    <a:pt x="3125" y="228"/>
                    <a:pt x="3126" y="230"/>
                  </a:cubicBezTo>
                  <a:close/>
                  <a:moveTo>
                    <a:pt x="3134" y="229"/>
                  </a:moveTo>
                  <a:cubicBezTo>
                    <a:pt x="3135" y="229"/>
                    <a:pt x="3136" y="230"/>
                    <a:pt x="3137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3" y="230"/>
                    <a:pt x="3133" y="230"/>
                    <a:pt x="3133" y="230"/>
                  </a:cubicBezTo>
                  <a:cubicBezTo>
                    <a:pt x="3131" y="229"/>
                    <a:pt x="3130" y="228"/>
                    <a:pt x="3130" y="228"/>
                  </a:cubicBezTo>
                  <a:cubicBezTo>
                    <a:pt x="3130" y="228"/>
                    <a:pt x="3133" y="228"/>
                    <a:pt x="3134" y="229"/>
                  </a:cubicBezTo>
                  <a:close/>
                  <a:moveTo>
                    <a:pt x="3098" y="209"/>
                  </a:moveTo>
                  <a:cubicBezTo>
                    <a:pt x="3096" y="211"/>
                    <a:pt x="3088" y="214"/>
                    <a:pt x="3088" y="214"/>
                  </a:cubicBezTo>
                  <a:cubicBezTo>
                    <a:pt x="3088" y="214"/>
                    <a:pt x="3095" y="213"/>
                    <a:pt x="3100" y="211"/>
                  </a:cubicBezTo>
                  <a:cubicBezTo>
                    <a:pt x="3105" y="209"/>
                    <a:pt x="3112" y="209"/>
                    <a:pt x="3115" y="210"/>
                  </a:cubicBezTo>
                  <a:cubicBezTo>
                    <a:pt x="3118" y="212"/>
                    <a:pt x="3121" y="215"/>
                    <a:pt x="3123" y="217"/>
                  </a:cubicBezTo>
                  <a:cubicBezTo>
                    <a:pt x="3125" y="219"/>
                    <a:pt x="3128" y="222"/>
                    <a:pt x="3128" y="222"/>
                  </a:cubicBezTo>
                  <a:cubicBezTo>
                    <a:pt x="3128" y="222"/>
                    <a:pt x="3125" y="220"/>
                    <a:pt x="3122" y="219"/>
                  </a:cubicBezTo>
                  <a:cubicBezTo>
                    <a:pt x="3120" y="217"/>
                    <a:pt x="3117" y="214"/>
                    <a:pt x="3114" y="214"/>
                  </a:cubicBezTo>
                  <a:cubicBezTo>
                    <a:pt x="3110" y="213"/>
                    <a:pt x="3106" y="213"/>
                    <a:pt x="3103" y="216"/>
                  </a:cubicBezTo>
                  <a:cubicBezTo>
                    <a:pt x="3099" y="219"/>
                    <a:pt x="3094" y="224"/>
                    <a:pt x="3091" y="224"/>
                  </a:cubicBezTo>
                  <a:cubicBezTo>
                    <a:pt x="3087" y="225"/>
                    <a:pt x="3083" y="224"/>
                    <a:pt x="3083" y="221"/>
                  </a:cubicBezTo>
                  <a:cubicBezTo>
                    <a:pt x="3083" y="219"/>
                    <a:pt x="3086" y="219"/>
                    <a:pt x="3087" y="220"/>
                  </a:cubicBezTo>
                  <a:cubicBezTo>
                    <a:pt x="3088" y="221"/>
                    <a:pt x="3087" y="222"/>
                    <a:pt x="3087" y="222"/>
                  </a:cubicBezTo>
                  <a:cubicBezTo>
                    <a:pt x="3087" y="222"/>
                    <a:pt x="3088" y="222"/>
                    <a:pt x="3090" y="220"/>
                  </a:cubicBezTo>
                  <a:cubicBezTo>
                    <a:pt x="3091" y="219"/>
                    <a:pt x="3091" y="216"/>
                    <a:pt x="3091" y="216"/>
                  </a:cubicBezTo>
                  <a:cubicBezTo>
                    <a:pt x="3091" y="216"/>
                    <a:pt x="3087" y="217"/>
                    <a:pt x="3084" y="217"/>
                  </a:cubicBezTo>
                  <a:cubicBezTo>
                    <a:pt x="3082" y="217"/>
                    <a:pt x="3076" y="218"/>
                    <a:pt x="3073" y="214"/>
                  </a:cubicBezTo>
                  <a:cubicBezTo>
                    <a:pt x="3069" y="210"/>
                    <a:pt x="3070" y="208"/>
                    <a:pt x="3072" y="207"/>
                  </a:cubicBezTo>
                  <a:cubicBezTo>
                    <a:pt x="3074" y="206"/>
                    <a:pt x="3076" y="206"/>
                    <a:pt x="3077" y="208"/>
                  </a:cubicBezTo>
                  <a:cubicBezTo>
                    <a:pt x="3077" y="209"/>
                    <a:pt x="3074" y="211"/>
                    <a:pt x="3074" y="211"/>
                  </a:cubicBezTo>
                  <a:cubicBezTo>
                    <a:pt x="3074" y="211"/>
                    <a:pt x="3075" y="213"/>
                    <a:pt x="3077" y="213"/>
                  </a:cubicBezTo>
                  <a:cubicBezTo>
                    <a:pt x="3079" y="213"/>
                    <a:pt x="3083" y="213"/>
                    <a:pt x="3086" y="212"/>
                  </a:cubicBezTo>
                  <a:cubicBezTo>
                    <a:pt x="3089" y="211"/>
                    <a:pt x="3095" y="207"/>
                    <a:pt x="3095" y="207"/>
                  </a:cubicBezTo>
                  <a:cubicBezTo>
                    <a:pt x="3095" y="207"/>
                    <a:pt x="3088" y="209"/>
                    <a:pt x="3086" y="206"/>
                  </a:cubicBezTo>
                  <a:cubicBezTo>
                    <a:pt x="3083" y="203"/>
                    <a:pt x="3082" y="200"/>
                    <a:pt x="3085" y="199"/>
                  </a:cubicBezTo>
                  <a:cubicBezTo>
                    <a:pt x="3087" y="198"/>
                    <a:pt x="3088" y="198"/>
                    <a:pt x="3089" y="199"/>
                  </a:cubicBezTo>
                  <a:cubicBezTo>
                    <a:pt x="3090" y="199"/>
                    <a:pt x="3090" y="202"/>
                    <a:pt x="3089" y="203"/>
                  </a:cubicBezTo>
                  <a:cubicBezTo>
                    <a:pt x="3088" y="203"/>
                    <a:pt x="3086" y="203"/>
                    <a:pt x="3086" y="203"/>
                  </a:cubicBezTo>
                  <a:cubicBezTo>
                    <a:pt x="3086" y="203"/>
                    <a:pt x="3088" y="205"/>
                    <a:pt x="3091" y="205"/>
                  </a:cubicBezTo>
                  <a:cubicBezTo>
                    <a:pt x="3095" y="204"/>
                    <a:pt x="3102" y="203"/>
                    <a:pt x="3107" y="203"/>
                  </a:cubicBezTo>
                  <a:cubicBezTo>
                    <a:pt x="3113" y="204"/>
                    <a:pt x="3118" y="206"/>
                    <a:pt x="3122" y="210"/>
                  </a:cubicBezTo>
                  <a:cubicBezTo>
                    <a:pt x="3125" y="213"/>
                    <a:pt x="3126" y="214"/>
                    <a:pt x="3127" y="216"/>
                  </a:cubicBezTo>
                  <a:cubicBezTo>
                    <a:pt x="3128" y="218"/>
                    <a:pt x="3129" y="219"/>
                    <a:pt x="3129" y="219"/>
                  </a:cubicBezTo>
                  <a:cubicBezTo>
                    <a:pt x="3129" y="219"/>
                    <a:pt x="3126" y="216"/>
                    <a:pt x="3120" y="212"/>
                  </a:cubicBezTo>
                  <a:cubicBezTo>
                    <a:pt x="3115" y="207"/>
                    <a:pt x="3112" y="207"/>
                    <a:pt x="3108" y="207"/>
                  </a:cubicBezTo>
                  <a:cubicBezTo>
                    <a:pt x="3104" y="207"/>
                    <a:pt x="3100" y="208"/>
                    <a:pt x="3098" y="209"/>
                  </a:cubicBezTo>
                  <a:close/>
                  <a:moveTo>
                    <a:pt x="3134" y="204"/>
                  </a:moveTo>
                  <a:cubicBezTo>
                    <a:pt x="3136" y="207"/>
                    <a:pt x="3136" y="211"/>
                    <a:pt x="3136" y="211"/>
                  </a:cubicBezTo>
                  <a:cubicBezTo>
                    <a:pt x="3136" y="211"/>
                    <a:pt x="3135" y="207"/>
                    <a:pt x="3130" y="203"/>
                  </a:cubicBezTo>
                  <a:cubicBezTo>
                    <a:pt x="3126" y="199"/>
                    <a:pt x="3122" y="196"/>
                    <a:pt x="3118" y="195"/>
                  </a:cubicBezTo>
                  <a:cubicBezTo>
                    <a:pt x="3112" y="194"/>
                    <a:pt x="3105" y="196"/>
                    <a:pt x="3105" y="196"/>
                  </a:cubicBezTo>
                  <a:cubicBezTo>
                    <a:pt x="3105" y="196"/>
                    <a:pt x="3114" y="195"/>
                    <a:pt x="3120" y="198"/>
                  </a:cubicBezTo>
                  <a:cubicBezTo>
                    <a:pt x="3126" y="201"/>
                    <a:pt x="3128" y="203"/>
                    <a:pt x="3130" y="207"/>
                  </a:cubicBezTo>
                  <a:cubicBezTo>
                    <a:pt x="3132" y="211"/>
                    <a:pt x="3132" y="214"/>
                    <a:pt x="3132" y="214"/>
                  </a:cubicBezTo>
                  <a:cubicBezTo>
                    <a:pt x="3132" y="214"/>
                    <a:pt x="3129" y="209"/>
                    <a:pt x="3125" y="205"/>
                  </a:cubicBezTo>
                  <a:cubicBezTo>
                    <a:pt x="3120" y="201"/>
                    <a:pt x="3113" y="199"/>
                    <a:pt x="3108" y="199"/>
                  </a:cubicBezTo>
                  <a:cubicBezTo>
                    <a:pt x="3102" y="200"/>
                    <a:pt x="3096" y="201"/>
                    <a:pt x="3093" y="199"/>
                  </a:cubicBezTo>
                  <a:cubicBezTo>
                    <a:pt x="3090" y="196"/>
                    <a:pt x="3088" y="192"/>
                    <a:pt x="3089" y="190"/>
                  </a:cubicBezTo>
                  <a:cubicBezTo>
                    <a:pt x="3090" y="188"/>
                    <a:pt x="3094" y="187"/>
                    <a:pt x="3096" y="188"/>
                  </a:cubicBezTo>
                  <a:cubicBezTo>
                    <a:pt x="3097" y="190"/>
                    <a:pt x="3097" y="191"/>
                    <a:pt x="3096" y="192"/>
                  </a:cubicBezTo>
                  <a:cubicBezTo>
                    <a:pt x="3095" y="193"/>
                    <a:pt x="3093" y="193"/>
                    <a:pt x="3093" y="193"/>
                  </a:cubicBezTo>
                  <a:cubicBezTo>
                    <a:pt x="3093" y="193"/>
                    <a:pt x="3094" y="195"/>
                    <a:pt x="3095" y="195"/>
                  </a:cubicBezTo>
                  <a:cubicBezTo>
                    <a:pt x="3097" y="195"/>
                    <a:pt x="3099" y="194"/>
                    <a:pt x="3102" y="193"/>
                  </a:cubicBezTo>
                  <a:cubicBezTo>
                    <a:pt x="3104" y="192"/>
                    <a:pt x="3107" y="191"/>
                    <a:pt x="3112" y="191"/>
                  </a:cubicBezTo>
                  <a:cubicBezTo>
                    <a:pt x="3117" y="191"/>
                    <a:pt x="3121" y="191"/>
                    <a:pt x="3126" y="195"/>
                  </a:cubicBezTo>
                  <a:cubicBezTo>
                    <a:pt x="3130" y="199"/>
                    <a:pt x="3132" y="200"/>
                    <a:pt x="3134" y="204"/>
                  </a:cubicBezTo>
                  <a:close/>
                  <a:moveTo>
                    <a:pt x="3132" y="190"/>
                  </a:moveTo>
                  <a:cubicBezTo>
                    <a:pt x="3132" y="190"/>
                    <a:pt x="3134" y="192"/>
                    <a:pt x="3136" y="196"/>
                  </a:cubicBezTo>
                  <a:cubicBezTo>
                    <a:pt x="3138" y="200"/>
                    <a:pt x="3139" y="208"/>
                    <a:pt x="3139" y="208"/>
                  </a:cubicBezTo>
                  <a:cubicBezTo>
                    <a:pt x="3139" y="208"/>
                    <a:pt x="3138" y="203"/>
                    <a:pt x="3134" y="199"/>
                  </a:cubicBezTo>
                  <a:cubicBezTo>
                    <a:pt x="3130" y="194"/>
                    <a:pt x="3128" y="193"/>
                    <a:pt x="3127" y="192"/>
                  </a:cubicBezTo>
                  <a:cubicBezTo>
                    <a:pt x="3125" y="191"/>
                    <a:pt x="3125" y="189"/>
                    <a:pt x="3127" y="189"/>
                  </a:cubicBezTo>
                  <a:cubicBezTo>
                    <a:pt x="3128" y="188"/>
                    <a:pt x="3130" y="189"/>
                    <a:pt x="3130" y="189"/>
                  </a:cubicBezTo>
                  <a:cubicBezTo>
                    <a:pt x="3130" y="189"/>
                    <a:pt x="3128" y="187"/>
                    <a:pt x="3126" y="187"/>
                  </a:cubicBezTo>
                  <a:cubicBezTo>
                    <a:pt x="3123" y="187"/>
                    <a:pt x="3122" y="189"/>
                    <a:pt x="3120" y="189"/>
                  </a:cubicBezTo>
                  <a:cubicBezTo>
                    <a:pt x="3119" y="189"/>
                    <a:pt x="3115" y="187"/>
                    <a:pt x="3115" y="187"/>
                  </a:cubicBezTo>
                  <a:cubicBezTo>
                    <a:pt x="3115" y="187"/>
                    <a:pt x="3116" y="185"/>
                    <a:pt x="3119" y="185"/>
                  </a:cubicBezTo>
                  <a:cubicBezTo>
                    <a:pt x="3121" y="184"/>
                    <a:pt x="3121" y="184"/>
                    <a:pt x="3124" y="184"/>
                  </a:cubicBezTo>
                  <a:cubicBezTo>
                    <a:pt x="3129" y="184"/>
                    <a:pt x="3134" y="186"/>
                    <a:pt x="3137" y="191"/>
                  </a:cubicBezTo>
                  <a:cubicBezTo>
                    <a:pt x="3140" y="195"/>
                    <a:pt x="3141" y="203"/>
                    <a:pt x="3141" y="203"/>
                  </a:cubicBezTo>
                  <a:cubicBezTo>
                    <a:pt x="3141" y="203"/>
                    <a:pt x="3140" y="198"/>
                    <a:pt x="3137" y="195"/>
                  </a:cubicBezTo>
                  <a:cubicBezTo>
                    <a:pt x="3134" y="191"/>
                    <a:pt x="3132" y="190"/>
                    <a:pt x="3132" y="190"/>
                  </a:cubicBezTo>
                  <a:close/>
                  <a:moveTo>
                    <a:pt x="3134" y="183"/>
                  </a:moveTo>
                  <a:cubicBezTo>
                    <a:pt x="3137" y="186"/>
                    <a:pt x="3139" y="190"/>
                    <a:pt x="3139" y="190"/>
                  </a:cubicBezTo>
                  <a:cubicBezTo>
                    <a:pt x="3139" y="190"/>
                    <a:pt x="3133" y="184"/>
                    <a:pt x="3129" y="181"/>
                  </a:cubicBezTo>
                  <a:cubicBezTo>
                    <a:pt x="3124" y="177"/>
                    <a:pt x="3121" y="181"/>
                    <a:pt x="3117" y="182"/>
                  </a:cubicBezTo>
                  <a:cubicBezTo>
                    <a:pt x="3112" y="184"/>
                    <a:pt x="3109" y="183"/>
                    <a:pt x="3109" y="183"/>
                  </a:cubicBezTo>
                  <a:cubicBezTo>
                    <a:pt x="3109" y="183"/>
                    <a:pt x="3110" y="180"/>
                    <a:pt x="3113" y="179"/>
                  </a:cubicBezTo>
                  <a:cubicBezTo>
                    <a:pt x="3115" y="179"/>
                    <a:pt x="3120" y="176"/>
                    <a:pt x="3120" y="176"/>
                  </a:cubicBezTo>
                  <a:cubicBezTo>
                    <a:pt x="3120" y="176"/>
                    <a:pt x="3113" y="174"/>
                    <a:pt x="3110" y="177"/>
                  </a:cubicBezTo>
                  <a:cubicBezTo>
                    <a:pt x="3107" y="179"/>
                    <a:pt x="3107" y="182"/>
                    <a:pt x="3103" y="184"/>
                  </a:cubicBezTo>
                  <a:cubicBezTo>
                    <a:pt x="3101" y="185"/>
                    <a:pt x="3098" y="185"/>
                    <a:pt x="3096" y="182"/>
                  </a:cubicBezTo>
                  <a:cubicBezTo>
                    <a:pt x="3094" y="179"/>
                    <a:pt x="3095" y="177"/>
                    <a:pt x="3096" y="177"/>
                  </a:cubicBezTo>
                  <a:cubicBezTo>
                    <a:pt x="3097" y="176"/>
                    <a:pt x="3099" y="176"/>
                    <a:pt x="3100" y="178"/>
                  </a:cubicBezTo>
                  <a:cubicBezTo>
                    <a:pt x="3101" y="179"/>
                    <a:pt x="3101" y="181"/>
                    <a:pt x="3101" y="181"/>
                  </a:cubicBezTo>
                  <a:cubicBezTo>
                    <a:pt x="3101" y="181"/>
                    <a:pt x="3102" y="180"/>
                    <a:pt x="3103" y="179"/>
                  </a:cubicBezTo>
                  <a:cubicBezTo>
                    <a:pt x="3104" y="177"/>
                    <a:pt x="3104" y="175"/>
                    <a:pt x="3106" y="173"/>
                  </a:cubicBezTo>
                  <a:cubicBezTo>
                    <a:pt x="3108" y="170"/>
                    <a:pt x="3112" y="170"/>
                    <a:pt x="3115" y="170"/>
                  </a:cubicBezTo>
                  <a:cubicBezTo>
                    <a:pt x="3118" y="171"/>
                    <a:pt x="3119" y="172"/>
                    <a:pt x="3119" y="172"/>
                  </a:cubicBezTo>
                  <a:cubicBezTo>
                    <a:pt x="3119" y="172"/>
                    <a:pt x="3119" y="170"/>
                    <a:pt x="3118" y="169"/>
                  </a:cubicBezTo>
                  <a:cubicBezTo>
                    <a:pt x="3118" y="168"/>
                    <a:pt x="3116" y="165"/>
                    <a:pt x="3116" y="165"/>
                  </a:cubicBezTo>
                  <a:cubicBezTo>
                    <a:pt x="3116" y="165"/>
                    <a:pt x="3120" y="165"/>
                    <a:pt x="3123" y="169"/>
                  </a:cubicBezTo>
                  <a:cubicBezTo>
                    <a:pt x="3127" y="173"/>
                    <a:pt x="3126" y="174"/>
                    <a:pt x="3128" y="177"/>
                  </a:cubicBezTo>
                  <a:cubicBezTo>
                    <a:pt x="3130" y="179"/>
                    <a:pt x="3133" y="181"/>
                    <a:pt x="3134" y="183"/>
                  </a:cubicBezTo>
                  <a:close/>
                  <a:moveTo>
                    <a:pt x="3144" y="228"/>
                  </a:moveTo>
                  <a:cubicBezTo>
                    <a:pt x="3143" y="230"/>
                    <a:pt x="3140" y="230"/>
                    <a:pt x="3138" y="228"/>
                  </a:cubicBezTo>
                  <a:cubicBezTo>
                    <a:pt x="3136" y="227"/>
                    <a:pt x="3136" y="226"/>
                    <a:pt x="3135" y="223"/>
                  </a:cubicBezTo>
                  <a:cubicBezTo>
                    <a:pt x="3135" y="221"/>
                    <a:pt x="3132" y="219"/>
                    <a:pt x="3131" y="218"/>
                  </a:cubicBezTo>
                  <a:cubicBezTo>
                    <a:pt x="3130" y="217"/>
                    <a:pt x="3130" y="216"/>
                    <a:pt x="3130" y="216"/>
                  </a:cubicBezTo>
                  <a:cubicBezTo>
                    <a:pt x="3130" y="216"/>
                    <a:pt x="3131" y="216"/>
                    <a:pt x="3132" y="217"/>
                  </a:cubicBezTo>
                  <a:cubicBezTo>
                    <a:pt x="3134" y="217"/>
                    <a:pt x="3137" y="217"/>
                    <a:pt x="3141" y="220"/>
                  </a:cubicBezTo>
                  <a:cubicBezTo>
                    <a:pt x="3144" y="222"/>
                    <a:pt x="3145" y="226"/>
                    <a:pt x="3144" y="228"/>
                  </a:cubicBezTo>
                  <a:close/>
                  <a:moveTo>
                    <a:pt x="3173" y="230"/>
                  </a:moveTo>
                  <a:cubicBezTo>
                    <a:pt x="3165" y="230"/>
                    <a:pt x="3165" y="230"/>
                    <a:pt x="3165" y="230"/>
                  </a:cubicBezTo>
                  <a:cubicBezTo>
                    <a:pt x="3165" y="230"/>
                    <a:pt x="3166" y="230"/>
                    <a:pt x="3166" y="230"/>
                  </a:cubicBezTo>
                  <a:cubicBezTo>
                    <a:pt x="3168" y="228"/>
                    <a:pt x="3169" y="222"/>
                    <a:pt x="3169" y="222"/>
                  </a:cubicBezTo>
                  <a:cubicBezTo>
                    <a:pt x="3169" y="222"/>
                    <a:pt x="3170" y="224"/>
                    <a:pt x="3170" y="226"/>
                  </a:cubicBezTo>
                  <a:cubicBezTo>
                    <a:pt x="3169" y="227"/>
                    <a:pt x="3170" y="228"/>
                    <a:pt x="3170" y="228"/>
                  </a:cubicBezTo>
                  <a:cubicBezTo>
                    <a:pt x="3170" y="228"/>
                    <a:pt x="3173" y="225"/>
                    <a:pt x="3175" y="223"/>
                  </a:cubicBezTo>
                  <a:cubicBezTo>
                    <a:pt x="3177" y="221"/>
                    <a:pt x="3179" y="221"/>
                    <a:pt x="3181" y="221"/>
                  </a:cubicBezTo>
                  <a:cubicBezTo>
                    <a:pt x="3183" y="221"/>
                    <a:pt x="3185" y="222"/>
                    <a:pt x="3188" y="225"/>
                  </a:cubicBezTo>
                  <a:cubicBezTo>
                    <a:pt x="3191" y="228"/>
                    <a:pt x="3192" y="228"/>
                    <a:pt x="3192" y="228"/>
                  </a:cubicBezTo>
                  <a:cubicBezTo>
                    <a:pt x="3192" y="228"/>
                    <a:pt x="3191" y="229"/>
                    <a:pt x="3189" y="230"/>
                  </a:cubicBezTo>
                  <a:cubicBezTo>
                    <a:pt x="3188" y="230"/>
                    <a:pt x="3186" y="229"/>
                    <a:pt x="3185" y="228"/>
                  </a:cubicBezTo>
                  <a:cubicBezTo>
                    <a:pt x="3183" y="227"/>
                    <a:pt x="3181" y="226"/>
                    <a:pt x="3178" y="226"/>
                  </a:cubicBezTo>
                  <a:cubicBezTo>
                    <a:pt x="3176" y="226"/>
                    <a:pt x="3174" y="229"/>
                    <a:pt x="3173" y="230"/>
                  </a:cubicBezTo>
                  <a:close/>
                  <a:moveTo>
                    <a:pt x="3178" y="230"/>
                  </a:moveTo>
                  <a:cubicBezTo>
                    <a:pt x="3179" y="230"/>
                    <a:pt x="3179" y="230"/>
                    <a:pt x="3179" y="230"/>
                  </a:cubicBezTo>
                  <a:cubicBezTo>
                    <a:pt x="3177" y="230"/>
                    <a:pt x="3177" y="230"/>
                    <a:pt x="3177" y="230"/>
                  </a:cubicBezTo>
                  <a:cubicBezTo>
                    <a:pt x="3177" y="230"/>
                    <a:pt x="3178" y="230"/>
                    <a:pt x="3178" y="230"/>
                  </a:cubicBezTo>
                  <a:close/>
                  <a:moveTo>
                    <a:pt x="3159" y="230"/>
                  </a:moveTo>
                  <a:cubicBezTo>
                    <a:pt x="3159" y="230"/>
                    <a:pt x="3159" y="230"/>
                    <a:pt x="3159" y="230"/>
                  </a:cubicBezTo>
                  <a:cubicBezTo>
                    <a:pt x="3156" y="230"/>
                    <a:pt x="3156" y="230"/>
                    <a:pt x="3156" y="230"/>
                  </a:cubicBezTo>
                  <a:cubicBezTo>
                    <a:pt x="3156" y="230"/>
                    <a:pt x="3157" y="229"/>
                    <a:pt x="3158" y="229"/>
                  </a:cubicBezTo>
                  <a:cubicBezTo>
                    <a:pt x="3160" y="228"/>
                    <a:pt x="3163" y="228"/>
                    <a:pt x="3163" y="228"/>
                  </a:cubicBezTo>
                  <a:cubicBezTo>
                    <a:pt x="3163" y="228"/>
                    <a:pt x="3161" y="229"/>
                    <a:pt x="3159" y="230"/>
                  </a:cubicBezTo>
                  <a:close/>
                  <a:moveTo>
                    <a:pt x="3220" y="214"/>
                  </a:moveTo>
                  <a:cubicBezTo>
                    <a:pt x="3216" y="218"/>
                    <a:pt x="3210" y="217"/>
                    <a:pt x="3208" y="217"/>
                  </a:cubicBezTo>
                  <a:cubicBezTo>
                    <a:pt x="3205" y="217"/>
                    <a:pt x="3201" y="216"/>
                    <a:pt x="3201" y="216"/>
                  </a:cubicBezTo>
                  <a:cubicBezTo>
                    <a:pt x="3201" y="216"/>
                    <a:pt x="3201" y="219"/>
                    <a:pt x="3203" y="220"/>
                  </a:cubicBezTo>
                  <a:cubicBezTo>
                    <a:pt x="3204" y="222"/>
                    <a:pt x="3205" y="222"/>
                    <a:pt x="3205" y="222"/>
                  </a:cubicBezTo>
                  <a:cubicBezTo>
                    <a:pt x="3205" y="222"/>
                    <a:pt x="3204" y="221"/>
                    <a:pt x="3205" y="220"/>
                  </a:cubicBezTo>
                  <a:cubicBezTo>
                    <a:pt x="3206" y="219"/>
                    <a:pt x="3209" y="219"/>
                    <a:pt x="3209" y="221"/>
                  </a:cubicBezTo>
                  <a:cubicBezTo>
                    <a:pt x="3209" y="224"/>
                    <a:pt x="3205" y="225"/>
                    <a:pt x="3202" y="224"/>
                  </a:cubicBezTo>
                  <a:cubicBezTo>
                    <a:pt x="3198" y="224"/>
                    <a:pt x="3193" y="219"/>
                    <a:pt x="3189" y="216"/>
                  </a:cubicBezTo>
                  <a:cubicBezTo>
                    <a:pt x="3186" y="213"/>
                    <a:pt x="3182" y="213"/>
                    <a:pt x="3178" y="214"/>
                  </a:cubicBezTo>
                  <a:cubicBezTo>
                    <a:pt x="3175" y="214"/>
                    <a:pt x="3172" y="217"/>
                    <a:pt x="3170" y="219"/>
                  </a:cubicBezTo>
                  <a:cubicBezTo>
                    <a:pt x="3168" y="220"/>
                    <a:pt x="3164" y="222"/>
                    <a:pt x="3164" y="222"/>
                  </a:cubicBezTo>
                  <a:cubicBezTo>
                    <a:pt x="3164" y="222"/>
                    <a:pt x="3167" y="219"/>
                    <a:pt x="3169" y="217"/>
                  </a:cubicBezTo>
                  <a:cubicBezTo>
                    <a:pt x="3171" y="215"/>
                    <a:pt x="3174" y="212"/>
                    <a:pt x="3178" y="210"/>
                  </a:cubicBezTo>
                  <a:cubicBezTo>
                    <a:pt x="3180" y="209"/>
                    <a:pt x="3187" y="209"/>
                    <a:pt x="3192" y="211"/>
                  </a:cubicBezTo>
                  <a:cubicBezTo>
                    <a:pt x="3197" y="213"/>
                    <a:pt x="3204" y="214"/>
                    <a:pt x="3204" y="214"/>
                  </a:cubicBezTo>
                  <a:cubicBezTo>
                    <a:pt x="3204" y="214"/>
                    <a:pt x="3197" y="211"/>
                    <a:pt x="3194" y="209"/>
                  </a:cubicBezTo>
                  <a:cubicBezTo>
                    <a:pt x="3192" y="208"/>
                    <a:pt x="3188" y="207"/>
                    <a:pt x="3184" y="207"/>
                  </a:cubicBezTo>
                  <a:cubicBezTo>
                    <a:pt x="3180" y="207"/>
                    <a:pt x="3177" y="207"/>
                    <a:pt x="3172" y="212"/>
                  </a:cubicBezTo>
                  <a:cubicBezTo>
                    <a:pt x="3166" y="216"/>
                    <a:pt x="3163" y="219"/>
                    <a:pt x="3163" y="219"/>
                  </a:cubicBezTo>
                  <a:cubicBezTo>
                    <a:pt x="3163" y="219"/>
                    <a:pt x="3164" y="218"/>
                    <a:pt x="3165" y="216"/>
                  </a:cubicBezTo>
                  <a:cubicBezTo>
                    <a:pt x="3166" y="214"/>
                    <a:pt x="3167" y="213"/>
                    <a:pt x="3171" y="210"/>
                  </a:cubicBezTo>
                  <a:cubicBezTo>
                    <a:pt x="3174" y="206"/>
                    <a:pt x="3180" y="204"/>
                    <a:pt x="3185" y="203"/>
                  </a:cubicBezTo>
                  <a:cubicBezTo>
                    <a:pt x="3190" y="203"/>
                    <a:pt x="3197" y="204"/>
                    <a:pt x="3201" y="205"/>
                  </a:cubicBezTo>
                  <a:cubicBezTo>
                    <a:pt x="3204" y="205"/>
                    <a:pt x="3206" y="203"/>
                    <a:pt x="3206" y="203"/>
                  </a:cubicBezTo>
                  <a:cubicBezTo>
                    <a:pt x="3206" y="203"/>
                    <a:pt x="3205" y="203"/>
                    <a:pt x="3203" y="203"/>
                  </a:cubicBezTo>
                  <a:cubicBezTo>
                    <a:pt x="3202" y="202"/>
                    <a:pt x="3203" y="199"/>
                    <a:pt x="3203" y="199"/>
                  </a:cubicBezTo>
                  <a:cubicBezTo>
                    <a:pt x="3204" y="198"/>
                    <a:pt x="3205" y="198"/>
                    <a:pt x="3208" y="199"/>
                  </a:cubicBezTo>
                  <a:cubicBezTo>
                    <a:pt x="3210" y="200"/>
                    <a:pt x="3210" y="203"/>
                    <a:pt x="3206" y="206"/>
                  </a:cubicBezTo>
                  <a:cubicBezTo>
                    <a:pt x="3204" y="209"/>
                    <a:pt x="3198" y="207"/>
                    <a:pt x="3197" y="207"/>
                  </a:cubicBezTo>
                  <a:cubicBezTo>
                    <a:pt x="3197" y="207"/>
                    <a:pt x="3203" y="211"/>
                    <a:pt x="3206" y="212"/>
                  </a:cubicBezTo>
                  <a:cubicBezTo>
                    <a:pt x="3209" y="213"/>
                    <a:pt x="3214" y="213"/>
                    <a:pt x="3215" y="213"/>
                  </a:cubicBezTo>
                  <a:cubicBezTo>
                    <a:pt x="3217" y="213"/>
                    <a:pt x="3218" y="211"/>
                    <a:pt x="3218" y="211"/>
                  </a:cubicBezTo>
                  <a:cubicBezTo>
                    <a:pt x="3218" y="211"/>
                    <a:pt x="3215" y="209"/>
                    <a:pt x="3215" y="208"/>
                  </a:cubicBezTo>
                  <a:cubicBezTo>
                    <a:pt x="3216" y="206"/>
                    <a:pt x="3218" y="206"/>
                    <a:pt x="3220" y="207"/>
                  </a:cubicBezTo>
                  <a:cubicBezTo>
                    <a:pt x="3222" y="208"/>
                    <a:pt x="3223" y="210"/>
                    <a:pt x="3220" y="214"/>
                  </a:cubicBezTo>
                  <a:close/>
                  <a:moveTo>
                    <a:pt x="3203" y="190"/>
                  </a:moveTo>
                  <a:cubicBezTo>
                    <a:pt x="3204" y="192"/>
                    <a:pt x="3202" y="196"/>
                    <a:pt x="3199" y="199"/>
                  </a:cubicBezTo>
                  <a:cubicBezTo>
                    <a:pt x="3196" y="201"/>
                    <a:pt x="3190" y="200"/>
                    <a:pt x="3184" y="199"/>
                  </a:cubicBezTo>
                  <a:cubicBezTo>
                    <a:pt x="3179" y="199"/>
                    <a:pt x="3172" y="201"/>
                    <a:pt x="3167" y="205"/>
                  </a:cubicBezTo>
                  <a:cubicBezTo>
                    <a:pt x="3163" y="209"/>
                    <a:pt x="3160" y="214"/>
                    <a:pt x="3160" y="214"/>
                  </a:cubicBezTo>
                  <a:cubicBezTo>
                    <a:pt x="3160" y="214"/>
                    <a:pt x="3160" y="211"/>
                    <a:pt x="3162" y="207"/>
                  </a:cubicBezTo>
                  <a:cubicBezTo>
                    <a:pt x="3164" y="203"/>
                    <a:pt x="3167" y="201"/>
                    <a:pt x="3172" y="198"/>
                  </a:cubicBezTo>
                  <a:cubicBezTo>
                    <a:pt x="3178" y="195"/>
                    <a:pt x="3187" y="196"/>
                    <a:pt x="3187" y="196"/>
                  </a:cubicBezTo>
                  <a:cubicBezTo>
                    <a:pt x="3187" y="196"/>
                    <a:pt x="3181" y="194"/>
                    <a:pt x="3174" y="195"/>
                  </a:cubicBezTo>
                  <a:cubicBezTo>
                    <a:pt x="3170" y="196"/>
                    <a:pt x="3166" y="199"/>
                    <a:pt x="3162" y="203"/>
                  </a:cubicBezTo>
                  <a:cubicBezTo>
                    <a:pt x="3157" y="207"/>
                    <a:pt x="3157" y="211"/>
                    <a:pt x="3157" y="211"/>
                  </a:cubicBezTo>
                  <a:cubicBezTo>
                    <a:pt x="3157" y="211"/>
                    <a:pt x="3156" y="207"/>
                    <a:pt x="3158" y="204"/>
                  </a:cubicBezTo>
                  <a:cubicBezTo>
                    <a:pt x="3161" y="200"/>
                    <a:pt x="3162" y="199"/>
                    <a:pt x="3166" y="195"/>
                  </a:cubicBezTo>
                  <a:cubicBezTo>
                    <a:pt x="3171" y="191"/>
                    <a:pt x="3175" y="191"/>
                    <a:pt x="3180" y="191"/>
                  </a:cubicBezTo>
                  <a:cubicBezTo>
                    <a:pt x="3185" y="191"/>
                    <a:pt x="3188" y="192"/>
                    <a:pt x="3191" y="193"/>
                  </a:cubicBezTo>
                  <a:cubicBezTo>
                    <a:pt x="3193" y="194"/>
                    <a:pt x="3196" y="195"/>
                    <a:pt x="3197" y="195"/>
                  </a:cubicBezTo>
                  <a:cubicBezTo>
                    <a:pt x="3198" y="195"/>
                    <a:pt x="3200" y="193"/>
                    <a:pt x="3200" y="193"/>
                  </a:cubicBezTo>
                  <a:cubicBezTo>
                    <a:pt x="3200" y="193"/>
                    <a:pt x="3197" y="193"/>
                    <a:pt x="3196" y="192"/>
                  </a:cubicBezTo>
                  <a:cubicBezTo>
                    <a:pt x="3195" y="191"/>
                    <a:pt x="3195" y="190"/>
                    <a:pt x="3196" y="188"/>
                  </a:cubicBezTo>
                  <a:cubicBezTo>
                    <a:pt x="3198" y="187"/>
                    <a:pt x="3202" y="188"/>
                    <a:pt x="3203" y="190"/>
                  </a:cubicBezTo>
                  <a:close/>
                  <a:moveTo>
                    <a:pt x="3177" y="187"/>
                  </a:moveTo>
                  <a:cubicBezTo>
                    <a:pt x="3177" y="187"/>
                    <a:pt x="3173" y="189"/>
                    <a:pt x="3172" y="189"/>
                  </a:cubicBezTo>
                  <a:cubicBezTo>
                    <a:pt x="3170" y="189"/>
                    <a:pt x="3169" y="187"/>
                    <a:pt x="3167" y="187"/>
                  </a:cubicBezTo>
                  <a:cubicBezTo>
                    <a:pt x="3164" y="187"/>
                    <a:pt x="3162" y="189"/>
                    <a:pt x="3162" y="189"/>
                  </a:cubicBezTo>
                  <a:cubicBezTo>
                    <a:pt x="3162" y="189"/>
                    <a:pt x="3164" y="188"/>
                    <a:pt x="3166" y="189"/>
                  </a:cubicBezTo>
                  <a:cubicBezTo>
                    <a:pt x="3167" y="189"/>
                    <a:pt x="3168" y="191"/>
                    <a:pt x="3165" y="192"/>
                  </a:cubicBezTo>
                  <a:cubicBezTo>
                    <a:pt x="3164" y="193"/>
                    <a:pt x="3162" y="194"/>
                    <a:pt x="3158" y="199"/>
                  </a:cubicBezTo>
                  <a:cubicBezTo>
                    <a:pt x="3154" y="203"/>
                    <a:pt x="3153" y="208"/>
                    <a:pt x="3153" y="208"/>
                  </a:cubicBezTo>
                  <a:cubicBezTo>
                    <a:pt x="3153" y="208"/>
                    <a:pt x="3154" y="200"/>
                    <a:pt x="3156" y="196"/>
                  </a:cubicBezTo>
                  <a:cubicBezTo>
                    <a:pt x="3158" y="192"/>
                    <a:pt x="3161" y="190"/>
                    <a:pt x="3161" y="190"/>
                  </a:cubicBezTo>
                  <a:cubicBezTo>
                    <a:pt x="3161" y="190"/>
                    <a:pt x="3158" y="191"/>
                    <a:pt x="3155" y="195"/>
                  </a:cubicBezTo>
                  <a:cubicBezTo>
                    <a:pt x="3152" y="198"/>
                    <a:pt x="3151" y="203"/>
                    <a:pt x="3151" y="203"/>
                  </a:cubicBezTo>
                  <a:cubicBezTo>
                    <a:pt x="3151" y="203"/>
                    <a:pt x="3152" y="195"/>
                    <a:pt x="3155" y="191"/>
                  </a:cubicBezTo>
                  <a:cubicBezTo>
                    <a:pt x="3158" y="186"/>
                    <a:pt x="3163" y="184"/>
                    <a:pt x="3168" y="184"/>
                  </a:cubicBezTo>
                  <a:cubicBezTo>
                    <a:pt x="3172" y="184"/>
                    <a:pt x="3171" y="184"/>
                    <a:pt x="3173" y="185"/>
                  </a:cubicBezTo>
                  <a:cubicBezTo>
                    <a:pt x="3176" y="185"/>
                    <a:pt x="3177" y="187"/>
                    <a:pt x="3177" y="187"/>
                  </a:cubicBezTo>
                  <a:close/>
                  <a:moveTo>
                    <a:pt x="3196" y="182"/>
                  </a:moveTo>
                  <a:cubicBezTo>
                    <a:pt x="3194" y="185"/>
                    <a:pt x="3191" y="185"/>
                    <a:pt x="3189" y="184"/>
                  </a:cubicBezTo>
                  <a:cubicBezTo>
                    <a:pt x="3185" y="182"/>
                    <a:pt x="3185" y="179"/>
                    <a:pt x="3182" y="177"/>
                  </a:cubicBezTo>
                  <a:cubicBezTo>
                    <a:pt x="3179" y="174"/>
                    <a:pt x="3172" y="176"/>
                    <a:pt x="3172" y="176"/>
                  </a:cubicBezTo>
                  <a:cubicBezTo>
                    <a:pt x="3172" y="176"/>
                    <a:pt x="3177" y="179"/>
                    <a:pt x="3179" y="179"/>
                  </a:cubicBezTo>
                  <a:cubicBezTo>
                    <a:pt x="3182" y="180"/>
                    <a:pt x="3183" y="183"/>
                    <a:pt x="3183" y="183"/>
                  </a:cubicBezTo>
                  <a:cubicBezTo>
                    <a:pt x="3183" y="183"/>
                    <a:pt x="3180" y="184"/>
                    <a:pt x="3175" y="182"/>
                  </a:cubicBezTo>
                  <a:cubicBezTo>
                    <a:pt x="3171" y="181"/>
                    <a:pt x="3168" y="177"/>
                    <a:pt x="3163" y="181"/>
                  </a:cubicBezTo>
                  <a:cubicBezTo>
                    <a:pt x="3159" y="184"/>
                    <a:pt x="3153" y="190"/>
                    <a:pt x="3153" y="190"/>
                  </a:cubicBezTo>
                  <a:cubicBezTo>
                    <a:pt x="3153" y="190"/>
                    <a:pt x="3155" y="186"/>
                    <a:pt x="3158" y="183"/>
                  </a:cubicBezTo>
                  <a:cubicBezTo>
                    <a:pt x="3159" y="181"/>
                    <a:pt x="3162" y="179"/>
                    <a:pt x="3164" y="177"/>
                  </a:cubicBezTo>
                  <a:cubicBezTo>
                    <a:pt x="3166" y="174"/>
                    <a:pt x="3166" y="173"/>
                    <a:pt x="3169" y="169"/>
                  </a:cubicBezTo>
                  <a:cubicBezTo>
                    <a:pt x="3172" y="165"/>
                    <a:pt x="3176" y="165"/>
                    <a:pt x="3176" y="165"/>
                  </a:cubicBezTo>
                  <a:cubicBezTo>
                    <a:pt x="3176" y="165"/>
                    <a:pt x="3174" y="168"/>
                    <a:pt x="3174" y="169"/>
                  </a:cubicBezTo>
                  <a:cubicBezTo>
                    <a:pt x="3173" y="170"/>
                    <a:pt x="3173" y="172"/>
                    <a:pt x="3173" y="172"/>
                  </a:cubicBezTo>
                  <a:cubicBezTo>
                    <a:pt x="3173" y="172"/>
                    <a:pt x="3174" y="171"/>
                    <a:pt x="3177" y="170"/>
                  </a:cubicBezTo>
                  <a:cubicBezTo>
                    <a:pt x="3180" y="170"/>
                    <a:pt x="3184" y="170"/>
                    <a:pt x="3186" y="173"/>
                  </a:cubicBezTo>
                  <a:cubicBezTo>
                    <a:pt x="3188" y="175"/>
                    <a:pt x="3189" y="177"/>
                    <a:pt x="3189" y="179"/>
                  </a:cubicBezTo>
                  <a:cubicBezTo>
                    <a:pt x="3190" y="180"/>
                    <a:pt x="3192" y="181"/>
                    <a:pt x="3192" y="181"/>
                  </a:cubicBezTo>
                  <a:cubicBezTo>
                    <a:pt x="3192" y="181"/>
                    <a:pt x="3191" y="179"/>
                    <a:pt x="3192" y="178"/>
                  </a:cubicBezTo>
                  <a:cubicBezTo>
                    <a:pt x="3193" y="176"/>
                    <a:pt x="3195" y="176"/>
                    <a:pt x="3196" y="177"/>
                  </a:cubicBezTo>
                  <a:cubicBezTo>
                    <a:pt x="3197" y="177"/>
                    <a:pt x="3199" y="179"/>
                    <a:pt x="3196" y="182"/>
                  </a:cubicBezTo>
                  <a:close/>
                  <a:moveTo>
                    <a:pt x="3162" y="216"/>
                  </a:moveTo>
                  <a:cubicBezTo>
                    <a:pt x="3162" y="216"/>
                    <a:pt x="3162" y="217"/>
                    <a:pt x="3161" y="218"/>
                  </a:cubicBezTo>
                  <a:cubicBezTo>
                    <a:pt x="3160" y="219"/>
                    <a:pt x="3158" y="221"/>
                    <a:pt x="3157" y="223"/>
                  </a:cubicBezTo>
                  <a:cubicBezTo>
                    <a:pt x="3157" y="226"/>
                    <a:pt x="3156" y="227"/>
                    <a:pt x="3154" y="228"/>
                  </a:cubicBezTo>
                  <a:cubicBezTo>
                    <a:pt x="3152" y="230"/>
                    <a:pt x="3149" y="230"/>
                    <a:pt x="3148" y="228"/>
                  </a:cubicBezTo>
                  <a:cubicBezTo>
                    <a:pt x="3147" y="226"/>
                    <a:pt x="3148" y="222"/>
                    <a:pt x="3152" y="220"/>
                  </a:cubicBezTo>
                  <a:cubicBezTo>
                    <a:pt x="3155" y="217"/>
                    <a:pt x="3159" y="217"/>
                    <a:pt x="3160" y="217"/>
                  </a:cubicBezTo>
                  <a:cubicBezTo>
                    <a:pt x="3161" y="216"/>
                    <a:pt x="3162" y="216"/>
                    <a:pt x="3162" y="216"/>
                  </a:cubicBezTo>
                  <a:close/>
                  <a:moveTo>
                    <a:pt x="3153" y="210"/>
                  </a:moveTo>
                  <a:cubicBezTo>
                    <a:pt x="3153" y="210"/>
                    <a:pt x="3153" y="213"/>
                    <a:pt x="3152" y="215"/>
                  </a:cubicBezTo>
                  <a:cubicBezTo>
                    <a:pt x="3152" y="217"/>
                    <a:pt x="3150" y="218"/>
                    <a:pt x="3148" y="220"/>
                  </a:cubicBezTo>
                  <a:cubicBezTo>
                    <a:pt x="3147" y="221"/>
                    <a:pt x="3146" y="222"/>
                    <a:pt x="3146" y="222"/>
                  </a:cubicBezTo>
                  <a:cubicBezTo>
                    <a:pt x="3146" y="222"/>
                    <a:pt x="3146" y="221"/>
                    <a:pt x="3144" y="220"/>
                  </a:cubicBezTo>
                  <a:cubicBezTo>
                    <a:pt x="3142" y="218"/>
                    <a:pt x="3141" y="217"/>
                    <a:pt x="3140" y="215"/>
                  </a:cubicBezTo>
                  <a:cubicBezTo>
                    <a:pt x="3139" y="213"/>
                    <a:pt x="3140" y="210"/>
                    <a:pt x="3140" y="210"/>
                  </a:cubicBezTo>
                  <a:cubicBezTo>
                    <a:pt x="3140" y="210"/>
                    <a:pt x="3140" y="210"/>
                    <a:pt x="3141" y="211"/>
                  </a:cubicBezTo>
                  <a:cubicBezTo>
                    <a:pt x="3143" y="211"/>
                    <a:pt x="3144" y="213"/>
                    <a:pt x="3145" y="214"/>
                  </a:cubicBezTo>
                  <a:cubicBezTo>
                    <a:pt x="3146" y="215"/>
                    <a:pt x="3146" y="216"/>
                    <a:pt x="3146" y="216"/>
                  </a:cubicBezTo>
                  <a:cubicBezTo>
                    <a:pt x="3146" y="216"/>
                    <a:pt x="3147" y="215"/>
                    <a:pt x="3147" y="214"/>
                  </a:cubicBezTo>
                  <a:cubicBezTo>
                    <a:pt x="3148" y="213"/>
                    <a:pt x="3150" y="211"/>
                    <a:pt x="3151" y="211"/>
                  </a:cubicBezTo>
                  <a:cubicBezTo>
                    <a:pt x="3152" y="210"/>
                    <a:pt x="3153" y="210"/>
                    <a:pt x="3153" y="210"/>
                  </a:cubicBezTo>
                  <a:close/>
                  <a:moveTo>
                    <a:pt x="3147" y="195"/>
                  </a:moveTo>
                  <a:cubicBezTo>
                    <a:pt x="3148" y="198"/>
                    <a:pt x="3149" y="198"/>
                    <a:pt x="3150" y="201"/>
                  </a:cubicBezTo>
                  <a:cubicBezTo>
                    <a:pt x="3150" y="202"/>
                    <a:pt x="3150" y="205"/>
                    <a:pt x="3148" y="207"/>
                  </a:cubicBezTo>
                  <a:cubicBezTo>
                    <a:pt x="3147" y="208"/>
                    <a:pt x="3146" y="211"/>
                    <a:pt x="3146" y="211"/>
                  </a:cubicBezTo>
                  <a:cubicBezTo>
                    <a:pt x="3146" y="211"/>
                    <a:pt x="3146" y="208"/>
                    <a:pt x="3144" y="207"/>
                  </a:cubicBezTo>
                  <a:cubicBezTo>
                    <a:pt x="3143" y="205"/>
                    <a:pt x="3143" y="202"/>
                    <a:pt x="3143" y="201"/>
                  </a:cubicBezTo>
                  <a:cubicBezTo>
                    <a:pt x="3143" y="198"/>
                    <a:pt x="3144" y="198"/>
                    <a:pt x="3146" y="195"/>
                  </a:cubicBezTo>
                  <a:cubicBezTo>
                    <a:pt x="3146" y="193"/>
                    <a:pt x="3146" y="192"/>
                    <a:pt x="3146" y="192"/>
                  </a:cubicBezTo>
                  <a:cubicBezTo>
                    <a:pt x="3146" y="192"/>
                    <a:pt x="3146" y="193"/>
                    <a:pt x="3147" y="195"/>
                  </a:cubicBezTo>
                  <a:close/>
                  <a:moveTo>
                    <a:pt x="3165" y="162"/>
                  </a:moveTo>
                  <a:cubicBezTo>
                    <a:pt x="3165" y="162"/>
                    <a:pt x="3163" y="163"/>
                    <a:pt x="3162" y="165"/>
                  </a:cubicBezTo>
                  <a:cubicBezTo>
                    <a:pt x="3160" y="167"/>
                    <a:pt x="3160" y="169"/>
                    <a:pt x="3159" y="173"/>
                  </a:cubicBezTo>
                  <a:cubicBezTo>
                    <a:pt x="3158" y="177"/>
                    <a:pt x="3155" y="178"/>
                    <a:pt x="3153" y="182"/>
                  </a:cubicBezTo>
                  <a:cubicBezTo>
                    <a:pt x="3151" y="187"/>
                    <a:pt x="3152" y="197"/>
                    <a:pt x="3152" y="197"/>
                  </a:cubicBezTo>
                  <a:cubicBezTo>
                    <a:pt x="3152" y="197"/>
                    <a:pt x="3151" y="190"/>
                    <a:pt x="3150" y="186"/>
                  </a:cubicBezTo>
                  <a:cubicBezTo>
                    <a:pt x="3148" y="183"/>
                    <a:pt x="3147" y="182"/>
                    <a:pt x="3147" y="178"/>
                  </a:cubicBezTo>
                  <a:cubicBezTo>
                    <a:pt x="3147" y="174"/>
                    <a:pt x="3149" y="170"/>
                    <a:pt x="3149" y="167"/>
                  </a:cubicBezTo>
                  <a:cubicBezTo>
                    <a:pt x="3150" y="164"/>
                    <a:pt x="3151" y="164"/>
                    <a:pt x="3150" y="162"/>
                  </a:cubicBezTo>
                  <a:cubicBezTo>
                    <a:pt x="3150" y="160"/>
                    <a:pt x="3149" y="159"/>
                    <a:pt x="3148" y="158"/>
                  </a:cubicBezTo>
                  <a:cubicBezTo>
                    <a:pt x="3147" y="156"/>
                    <a:pt x="3146" y="154"/>
                    <a:pt x="3146" y="154"/>
                  </a:cubicBezTo>
                  <a:cubicBezTo>
                    <a:pt x="3146" y="154"/>
                    <a:pt x="3145" y="156"/>
                    <a:pt x="3144" y="158"/>
                  </a:cubicBezTo>
                  <a:cubicBezTo>
                    <a:pt x="3144" y="159"/>
                    <a:pt x="3143" y="160"/>
                    <a:pt x="3142" y="162"/>
                  </a:cubicBezTo>
                  <a:cubicBezTo>
                    <a:pt x="3142" y="164"/>
                    <a:pt x="3142" y="164"/>
                    <a:pt x="3143" y="167"/>
                  </a:cubicBezTo>
                  <a:cubicBezTo>
                    <a:pt x="3144" y="170"/>
                    <a:pt x="3145" y="174"/>
                    <a:pt x="3145" y="178"/>
                  </a:cubicBezTo>
                  <a:cubicBezTo>
                    <a:pt x="3145" y="182"/>
                    <a:pt x="3144" y="183"/>
                    <a:pt x="3143" y="186"/>
                  </a:cubicBezTo>
                  <a:cubicBezTo>
                    <a:pt x="3141" y="190"/>
                    <a:pt x="3141" y="197"/>
                    <a:pt x="3141" y="197"/>
                  </a:cubicBezTo>
                  <a:cubicBezTo>
                    <a:pt x="3141" y="197"/>
                    <a:pt x="3142" y="187"/>
                    <a:pt x="3139" y="182"/>
                  </a:cubicBezTo>
                  <a:cubicBezTo>
                    <a:pt x="3137" y="178"/>
                    <a:pt x="3134" y="177"/>
                    <a:pt x="3133" y="173"/>
                  </a:cubicBezTo>
                  <a:cubicBezTo>
                    <a:pt x="3132" y="169"/>
                    <a:pt x="3132" y="167"/>
                    <a:pt x="3131" y="165"/>
                  </a:cubicBezTo>
                  <a:cubicBezTo>
                    <a:pt x="3130" y="163"/>
                    <a:pt x="3127" y="162"/>
                    <a:pt x="3127" y="162"/>
                  </a:cubicBezTo>
                  <a:cubicBezTo>
                    <a:pt x="3127" y="162"/>
                    <a:pt x="3132" y="161"/>
                    <a:pt x="3135" y="164"/>
                  </a:cubicBezTo>
                  <a:cubicBezTo>
                    <a:pt x="3137" y="166"/>
                    <a:pt x="3138" y="168"/>
                    <a:pt x="3139" y="171"/>
                  </a:cubicBezTo>
                  <a:cubicBezTo>
                    <a:pt x="3140" y="173"/>
                    <a:pt x="3140" y="175"/>
                    <a:pt x="3141" y="176"/>
                  </a:cubicBezTo>
                  <a:cubicBezTo>
                    <a:pt x="3142" y="177"/>
                    <a:pt x="3144" y="178"/>
                    <a:pt x="3144" y="178"/>
                  </a:cubicBezTo>
                  <a:cubicBezTo>
                    <a:pt x="3144" y="178"/>
                    <a:pt x="3144" y="175"/>
                    <a:pt x="3142" y="172"/>
                  </a:cubicBezTo>
                  <a:cubicBezTo>
                    <a:pt x="3141" y="170"/>
                    <a:pt x="3139" y="166"/>
                    <a:pt x="3138" y="163"/>
                  </a:cubicBezTo>
                  <a:cubicBezTo>
                    <a:pt x="3138" y="159"/>
                    <a:pt x="3139" y="157"/>
                    <a:pt x="3141" y="154"/>
                  </a:cubicBezTo>
                  <a:cubicBezTo>
                    <a:pt x="3144" y="151"/>
                    <a:pt x="3145" y="150"/>
                    <a:pt x="3145" y="148"/>
                  </a:cubicBezTo>
                  <a:cubicBezTo>
                    <a:pt x="3146" y="146"/>
                    <a:pt x="3146" y="144"/>
                    <a:pt x="3146" y="144"/>
                  </a:cubicBezTo>
                  <a:cubicBezTo>
                    <a:pt x="3146" y="144"/>
                    <a:pt x="3147" y="146"/>
                    <a:pt x="3147" y="148"/>
                  </a:cubicBezTo>
                  <a:cubicBezTo>
                    <a:pt x="3148" y="150"/>
                    <a:pt x="3149" y="151"/>
                    <a:pt x="3151" y="154"/>
                  </a:cubicBezTo>
                  <a:cubicBezTo>
                    <a:pt x="3153" y="157"/>
                    <a:pt x="3155" y="159"/>
                    <a:pt x="3154" y="163"/>
                  </a:cubicBezTo>
                  <a:cubicBezTo>
                    <a:pt x="3154" y="166"/>
                    <a:pt x="3152" y="170"/>
                    <a:pt x="3150" y="172"/>
                  </a:cubicBezTo>
                  <a:cubicBezTo>
                    <a:pt x="3148" y="175"/>
                    <a:pt x="3149" y="178"/>
                    <a:pt x="3149" y="178"/>
                  </a:cubicBezTo>
                  <a:cubicBezTo>
                    <a:pt x="3149" y="178"/>
                    <a:pt x="3150" y="177"/>
                    <a:pt x="3151" y="176"/>
                  </a:cubicBezTo>
                  <a:cubicBezTo>
                    <a:pt x="3152" y="175"/>
                    <a:pt x="3153" y="173"/>
                    <a:pt x="3153" y="171"/>
                  </a:cubicBezTo>
                  <a:cubicBezTo>
                    <a:pt x="3154" y="168"/>
                    <a:pt x="3156" y="166"/>
                    <a:pt x="3158" y="164"/>
                  </a:cubicBezTo>
                  <a:cubicBezTo>
                    <a:pt x="3160" y="161"/>
                    <a:pt x="3165" y="162"/>
                    <a:pt x="3165" y="162"/>
                  </a:cubicBezTo>
                  <a:close/>
                  <a:moveTo>
                    <a:pt x="3296" y="230"/>
                  </a:moveTo>
                  <a:cubicBezTo>
                    <a:pt x="3279" y="230"/>
                    <a:pt x="3279" y="230"/>
                    <a:pt x="3279" y="230"/>
                  </a:cubicBezTo>
                  <a:cubicBezTo>
                    <a:pt x="3279" y="229"/>
                    <a:pt x="3281" y="228"/>
                    <a:pt x="3283" y="228"/>
                  </a:cubicBezTo>
                  <a:cubicBezTo>
                    <a:pt x="3285" y="227"/>
                    <a:pt x="3290" y="230"/>
                    <a:pt x="3290" y="230"/>
                  </a:cubicBezTo>
                  <a:cubicBezTo>
                    <a:pt x="3290" y="230"/>
                    <a:pt x="3288" y="229"/>
                    <a:pt x="3288" y="225"/>
                  </a:cubicBezTo>
                  <a:cubicBezTo>
                    <a:pt x="3288" y="221"/>
                    <a:pt x="3291" y="219"/>
                    <a:pt x="3294" y="219"/>
                  </a:cubicBezTo>
                  <a:cubicBezTo>
                    <a:pt x="3296" y="219"/>
                    <a:pt x="3298" y="220"/>
                    <a:pt x="3298" y="222"/>
                  </a:cubicBezTo>
                  <a:cubicBezTo>
                    <a:pt x="3298" y="224"/>
                    <a:pt x="3296" y="224"/>
                    <a:pt x="3295" y="224"/>
                  </a:cubicBezTo>
                  <a:cubicBezTo>
                    <a:pt x="3294" y="224"/>
                    <a:pt x="3291" y="223"/>
                    <a:pt x="3292" y="226"/>
                  </a:cubicBezTo>
                  <a:cubicBezTo>
                    <a:pt x="3293" y="228"/>
                    <a:pt x="3295" y="230"/>
                    <a:pt x="3296" y="230"/>
                  </a:cubicBezTo>
                  <a:close/>
                  <a:moveTo>
                    <a:pt x="3305" y="230"/>
                  </a:moveTo>
                  <a:cubicBezTo>
                    <a:pt x="3298" y="230"/>
                    <a:pt x="3298" y="230"/>
                    <a:pt x="3298" y="230"/>
                  </a:cubicBezTo>
                  <a:cubicBezTo>
                    <a:pt x="3297" y="229"/>
                    <a:pt x="3297" y="227"/>
                    <a:pt x="3299" y="226"/>
                  </a:cubicBezTo>
                  <a:cubicBezTo>
                    <a:pt x="3301" y="224"/>
                    <a:pt x="3302" y="224"/>
                    <a:pt x="3304" y="225"/>
                  </a:cubicBezTo>
                  <a:cubicBezTo>
                    <a:pt x="3305" y="226"/>
                    <a:pt x="3307" y="229"/>
                    <a:pt x="3305" y="230"/>
                  </a:cubicBezTo>
                  <a:close/>
                  <a:moveTo>
                    <a:pt x="3318" y="230"/>
                  </a:moveTo>
                  <a:cubicBezTo>
                    <a:pt x="3307" y="230"/>
                    <a:pt x="3307" y="230"/>
                    <a:pt x="3307" y="230"/>
                  </a:cubicBezTo>
                  <a:cubicBezTo>
                    <a:pt x="3308" y="229"/>
                    <a:pt x="3309" y="228"/>
                    <a:pt x="3310" y="228"/>
                  </a:cubicBezTo>
                  <a:cubicBezTo>
                    <a:pt x="3311" y="228"/>
                    <a:pt x="3314" y="229"/>
                    <a:pt x="3314" y="229"/>
                  </a:cubicBezTo>
                  <a:cubicBezTo>
                    <a:pt x="3314" y="229"/>
                    <a:pt x="3315" y="226"/>
                    <a:pt x="3313" y="224"/>
                  </a:cubicBezTo>
                  <a:cubicBezTo>
                    <a:pt x="3312" y="221"/>
                    <a:pt x="3311" y="217"/>
                    <a:pt x="3308" y="214"/>
                  </a:cubicBezTo>
                  <a:cubicBezTo>
                    <a:pt x="3305" y="212"/>
                    <a:pt x="3304" y="212"/>
                    <a:pt x="3303" y="212"/>
                  </a:cubicBezTo>
                  <a:cubicBezTo>
                    <a:pt x="3302" y="213"/>
                    <a:pt x="3303" y="215"/>
                    <a:pt x="3302" y="216"/>
                  </a:cubicBezTo>
                  <a:cubicBezTo>
                    <a:pt x="3302" y="216"/>
                    <a:pt x="3299" y="218"/>
                    <a:pt x="3297" y="215"/>
                  </a:cubicBezTo>
                  <a:cubicBezTo>
                    <a:pt x="3296" y="212"/>
                    <a:pt x="3297" y="209"/>
                    <a:pt x="3300" y="208"/>
                  </a:cubicBezTo>
                  <a:cubicBezTo>
                    <a:pt x="3303" y="207"/>
                    <a:pt x="3306" y="208"/>
                    <a:pt x="3308" y="210"/>
                  </a:cubicBezTo>
                  <a:cubicBezTo>
                    <a:pt x="3310" y="213"/>
                    <a:pt x="3314" y="219"/>
                    <a:pt x="3314" y="219"/>
                  </a:cubicBezTo>
                  <a:cubicBezTo>
                    <a:pt x="3314" y="219"/>
                    <a:pt x="3315" y="208"/>
                    <a:pt x="3305" y="203"/>
                  </a:cubicBezTo>
                  <a:cubicBezTo>
                    <a:pt x="3300" y="200"/>
                    <a:pt x="3299" y="199"/>
                    <a:pt x="3297" y="202"/>
                  </a:cubicBezTo>
                  <a:cubicBezTo>
                    <a:pt x="3294" y="204"/>
                    <a:pt x="3290" y="202"/>
                    <a:pt x="3290" y="199"/>
                  </a:cubicBezTo>
                  <a:cubicBezTo>
                    <a:pt x="3290" y="196"/>
                    <a:pt x="3295" y="195"/>
                    <a:pt x="3297" y="195"/>
                  </a:cubicBezTo>
                  <a:cubicBezTo>
                    <a:pt x="3300" y="196"/>
                    <a:pt x="3302" y="196"/>
                    <a:pt x="3303" y="197"/>
                  </a:cubicBezTo>
                  <a:cubicBezTo>
                    <a:pt x="3304" y="198"/>
                    <a:pt x="3301" y="194"/>
                    <a:pt x="3295" y="194"/>
                  </a:cubicBezTo>
                  <a:cubicBezTo>
                    <a:pt x="3289" y="194"/>
                    <a:pt x="3285" y="199"/>
                    <a:pt x="3284" y="201"/>
                  </a:cubicBezTo>
                  <a:cubicBezTo>
                    <a:pt x="3284" y="202"/>
                    <a:pt x="3283" y="207"/>
                    <a:pt x="3284" y="208"/>
                  </a:cubicBezTo>
                  <a:cubicBezTo>
                    <a:pt x="3285" y="209"/>
                    <a:pt x="3286" y="209"/>
                    <a:pt x="3287" y="209"/>
                  </a:cubicBezTo>
                  <a:cubicBezTo>
                    <a:pt x="3288" y="208"/>
                    <a:pt x="3288" y="204"/>
                    <a:pt x="3291" y="204"/>
                  </a:cubicBezTo>
                  <a:cubicBezTo>
                    <a:pt x="3293" y="205"/>
                    <a:pt x="3294" y="210"/>
                    <a:pt x="3292" y="212"/>
                  </a:cubicBezTo>
                  <a:cubicBezTo>
                    <a:pt x="3290" y="214"/>
                    <a:pt x="3288" y="216"/>
                    <a:pt x="3283" y="214"/>
                  </a:cubicBezTo>
                  <a:cubicBezTo>
                    <a:pt x="3279" y="211"/>
                    <a:pt x="3280" y="207"/>
                    <a:pt x="3280" y="207"/>
                  </a:cubicBezTo>
                  <a:cubicBezTo>
                    <a:pt x="3280" y="207"/>
                    <a:pt x="3276" y="210"/>
                    <a:pt x="3273" y="208"/>
                  </a:cubicBezTo>
                  <a:cubicBezTo>
                    <a:pt x="3269" y="205"/>
                    <a:pt x="3272" y="204"/>
                    <a:pt x="3274" y="204"/>
                  </a:cubicBezTo>
                  <a:cubicBezTo>
                    <a:pt x="3276" y="204"/>
                    <a:pt x="3281" y="195"/>
                    <a:pt x="3287" y="193"/>
                  </a:cubicBezTo>
                  <a:cubicBezTo>
                    <a:pt x="3293" y="191"/>
                    <a:pt x="3298" y="192"/>
                    <a:pt x="3298" y="192"/>
                  </a:cubicBezTo>
                  <a:cubicBezTo>
                    <a:pt x="3298" y="192"/>
                    <a:pt x="3292" y="188"/>
                    <a:pt x="3290" y="188"/>
                  </a:cubicBezTo>
                  <a:cubicBezTo>
                    <a:pt x="3287" y="188"/>
                    <a:pt x="3284" y="187"/>
                    <a:pt x="3282" y="189"/>
                  </a:cubicBezTo>
                  <a:cubicBezTo>
                    <a:pt x="3281" y="191"/>
                    <a:pt x="3281" y="190"/>
                    <a:pt x="3282" y="191"/>
                  </a:cubicBezTo>
                  <a:cubicBezTo>
                    <a:pt x="3284" y="191"/>
                    <a:pt x="3283" y="195"/>
                    <a:pt x="3279" y="193"/>
                  </a:cubicBezTo>
                  <a:cubicBezTo>
                    <a:pt x="3276" y="191"/>
                    <a:pt x="3276" y="189"/>
                    <a:pt x="3277" y="188"/>
                  </a:cubicBezTo>
                  <a:cubicBezTo>
                    <a:pt x="3278" y="187"/>
                    <a:pt x="3280" y="185"/>
                    <a:pt x="3282" y="185"/>
                  </a:cubicBezTo>
                  <a:cubicBezTo>
                    <a:pt x="3285" y="185"/>
                    <a:pt x="3289" y="186"/>
                    <a:pt x="3289" y="186"/>
                  </a:cubicBezTo>
                  <a:cubicBezTo>
                    <a:pt x="3289" y="186"/>
                    <a:pt x="3288" y="185"/>
                    <a:pt x="3287" y="183"/>
                  </a:cubicBezTo>
                  <a:cubicBezTo>
                    <a:pt x="3287" y="181"/>
                    <a:pt x="3288" y="180"/>
                    <a:pt x="3288" y="180"/>
                  </a:cubicBezTo>
                  <a:cubicBezTo>
                    <a:pt x="3288" y="180"/>
                    <a:pt x="3288" y="181"/>
                    <a:pt x="3289" y="182"/>
                  </a:cubicBezTo>
                  <a:cubicBezTo>
                    <a:pt x="3290" y="183"/>
                    <a:pt x="3293" y="187"/>
                    <a:pt x="3296" y="188"/>
                  </a:cubicBezTo>
                  <a:cubicBezTo>
                    <a:pt x="3299" y="190"/>
                    <a:pt x="3308" y="197"/>
                    <a:pt x="3312" y="202"/>
                  </a:cubicBezTo>
                  <a:cubicBezTo>
                    <a:pt x="3316" y="208"/>
                    <a:pt x="3319" y="216"/>
                    <a:pt x="3319" y="222"/>
                  </a:cubicBezTo>
                  <a:cubicBezTo>
                    <a:pt x="3319" y="227"/>
                    <a:pt x="3318" y="228"/>
                    <a:pt x="3318" y="230"/>
                  </a:cubicBezTo>
                  <a:close/>
                  <a:moveTo>
                    <a:pt x="3303" y="190"/>
                  </a:moveTo>
                  <a:cubicBezTo>
                    <a:pt x="3303" y="190"/>
                    <a:pt x="3298" y="178"/>
                    <a:pt x="3291" y="173"/>
                  </a:cubicBezTo>
                  <a:cubicBezTo>
                    <a:pt x="3288" y="171"/>
                    <a:pt x="3284" y="172"/>
                    <a:pt x="3279" y="171"/>
                  </a:cubicBezTo>
                  <a:cubicBezTo>
                    <a:pt x="3274" y="171"/>
                    <a:pt x="3270" y="173"/>
                    <a:pt x="3270" y="173"/>
                  </a:cubicBezTo>
                  <a:cubicBezTo>
                    <a:pt x="3270" y="173"/>
                    <a:pt x="3272" y="175"/>
                    <a:pt x="3275" y="175"/>
                  </a:cubicBezTo>
                  <a:cubicBezTo>
                    <a:pt x="3278" y="175"/>
                    <a:pt x="3284" y="174"/>
                    <a:pt x="3284" y="174"/>
                  </a:cubicBezTo>
                  <a:cubicBezTo>
                    <a:pt x="3284" y="174"/>
                    <a:pt x="3282" y="175"/>
                    <a:pt x="3281" y="176"/>
                  </a:cubicBezTo>
                  <a:cubicBezTo>
                    <a:pt x="3279" y="177"/>
                    <a:pt x="3277" y="178"/>
                    <a:pt x="3274" y="178"/>
                  </a:cubicBezTo>
                  <a:cubicBezTo>
                    <a:pt x="3272" y="178"/>
                    <a:pt x="3268" y="176"/>
                    <a:pt x="3268" y="176"/>
                  </a:cubicBezTo>
                  <a:cubicBezTo>
                    <a:pt x="3268" y="176"/>
                    <a:pt x="3269" y="178"/>
                    <a:pt x="3268" y="179"/>
                  </a:cubicBezTo>
                  <a:cubicBezTo>
                    <a:pt x="3266" y="181"/>
                    <a:pt x="3264" y="181"/>
                    <a:pt x="3263" y="178"/>
                  </a:cubicBezTo>
                  <a:cubicBezTo>
                    <a:pt x="3262" y="174"/>
                    <a:pt x="3264" y="175"/>
                    <a:pt x="3266" y="172"/>
                  </a:cubicBezTo>
                  <a:cubicBezTo>
                    <a:pt x="3267" y="170"/>
                    <a:pt x="3270" y="169"/>
                    <a:pt x="3274" y="168"/>
                  </a:cubicBezTo>
                  <a:cubicBezTo>
                    <a:pt x="3278" y="168"/>
                    <a:pt x="3282" y="169"/>
                    <a:pt x="3282" y="169"/>
                  </a:cubicBezTo>
                  <a:cubicBezTo>
                    <a:pt x="3282" y="169"/>
                    <a:pt x="3277" y="166"/>
                    <a:pt x="3274" y="165"/>
                  </a:cubicBezTo>
                  <a:cubicBezTo>
                    <a:pt x="3271" y="164"/>
                    <a:pt x="3270" y="164"/>
                    <a:pt x="3267" y="164"/>
                  </a:cubicBezTo>
                  <a:cubicBezTo>
                    <a:pt x="3264" y="164"/>
                    <a:pt x="3259" y="166"/>
                    <a:pt x="3257" y="170"/>
                  </a:cubicBezTo>
                  <a:cubicBezTo>
                    <a:pt x="3254" y="173"/>
                    <a:pt x="3256" y="176"/>
                    <a:pt x="3258" y="176"/>
                  </a:cubicBezTo>
                  <a:cubicBezTo>
                    <a:pt x="3259" y="176"/>
                    <a:pt x="3261" y="178"/>
                    <a:pt x="3260" y="180"/>
                  </a:cubicBezTo>
                  <a:cubicBezTo>
                    <a:pt x="3259" y="182"/>
                    <a:pt x="3256" y="183"/>
                    <a:pt x="3253" y="183"/>
                  </a:cubicBezTo>
                  <a:cubicBezTo>
                    <a:pt x="3250" y="183"/>
                    <a:pt x="3248" y="181"/>
                    <a:pt x="3246" y="179"/>
                  </a:cubicBezTo>
                  <a:cubicBezTo>
                    <a:pt x="3244" y="177"/>
                    <a:pt x="3244" y="175"/>
                    <a:pt x="3244" y="174"/>
                  </a:cubicBezTo>
                  <a:cubicBezTo>
                    <a:pt x="3243" y="172"/>
                    <a:pt x="3246" y="170"/>
                    <a:pt x="3246" y="170"/>
                  </a:cubicBezTo>
                  <a:cubicBezTo>
                    <a:pt x="3246" y="170"/>
                    <a:pt x="3244" y="171"/>
                    <a:pt x="3243" y="168"/>
                  </a:cubicBezTo>
                  <a:cubicBezTo>
                    <a:pt x="3241" y="166"/>
                    <a:pt x="3243" y="164"/>
                    <a:pt x="3245" y="161"/>
                  </a:cubicBezTo>
                  <a:cubicBezTo>
                    <a:pt x="3247" y="158"/>
                    <a:pt x="3249" y="161"/>
                    <a:pt x="3248" y="163"/>
                  </a:cubicBezTo>
                  <a:cubicBezTo>
                    <a:pt x="3247" y="164"/>
                    <a:pt x="3248" y="165"/>
                    <a:pt x="3250" y="166"/>
                  </a:cubicBezTo>
                  <a:cubicBezTo>
                    <a:pt x="3252" y="166"/>
                    <a:pt x="3253" y="166"/>
                    <a:pt x="3253" y="166"/>
                  </a:cubicBezTo>
                  <a:cubicBezTo>
                    <a:pt x="3253" y="166"/>
                    <a:pt x="3253" y="167"/>
                    <a:pt x="3252" y="169"/>
                  </a:cubicBezTo>
                  <a:cubicBezTo>
                    <a:pt x="3250" y="171"/>
                    <a:pt x="3251" y="172"/>
                    <a:pt x="3251" y="175"/>
                  </a:cubicBezTo>
                  <a:cubicBezTo>
                    <a:pt x="3252" y="178"/>
                    <a:pt x="3254" y="177"/>
                    <a:pt x="3253" y="174"/>
                  </a:cubicBezTo>
                  <a:cubicBezTo>
                    <a:pt x="3253" y="171"/>
                    <a:pt x="3254" y="169"/>
                    <a:pt x="3256" y="166"/>
                  </a:cubicBezTo>
                  <a:cubicBezTo>
                    <a:pt x="3259" y="164"/>
                    <a:pt x="3266" y="163"/>
                    <a:pt x="3269" y="162"/>
                  </a:cubicBezTo>
                  <a:cubicBezTo>
                    <a:pt x="3273" y="162"/>
                    <a:pt x="3279" y="165"/>
                    <a:pt x="3279" y="165"/>
                  </a:cubicBezTo>
                  <a:cubicBezTo>
                    <a:pt x="3279" y="165"/>
                    <a:pt x="3272" y="161"/>
                    <a:pt x="3268" y="161"/>
                  </a:cubicBezTo>
                  <a:cubicBezTo>
                    <a:pt x="3263" y="161"/>
                    <a:pt x="3260" y="162"/>
                    <a:pt x="3258" y="162"/>
                  </a:cubicBezTo>
                  <a:cubicBezTo>
                    <a:pt x="3255" y="163"/>
                    <a:pt x="3250" y="166"/>
                    <a:pt x="3253" y="164"/>
                  </a:cubicBezTo>
                  <a:cubicBezTo>
                    <a:pt x="3255" y="162"/>
                    <a:pt x="3258" y="159"/>
                    <a:pt x="3268" y="158"/>
                  </a:cubicBezTo>
                  <a:cubicBezTo>
                    <a:pt x="3275" y="158"/>
                    <a:pt x="3283" y="162"/>
                    <a:pt x="3290" y="168"/>
                  </a:cubicBezTo>
                  <a:cubicBezTo>
                    <a:pt x="3300" y="177"/>
                    <a:pt x="3303" y="190"/>
                    <a:pt x="3303" y="190"/>
                  </a:cubicBezTo>
                  <a:close/>
                  <a:moveTo>
                    <a:pt x="3240" y="146"/>
                  </a:moveTo>
                  <a:cubicBezTo>
                    <a:pt x="3241" y="148"/>
                    <a:pt x="3244" y="150"/>
                    <a:pt x="3244" y="150"/>
                  </a:cubicBezTo>
                  <a:cubicBezTo>
                    <a:pt x="3244" y="150"/>
                    <a:pt x="3240" y="150"/>
                    <a:pt x="3237" y="149"/>
                  </a:cubicBezTo>
                  <a:cubicBezTo>
                    <a:pt x="3234" y="148"/>
                    <a:pt x="3235" y="151"/>
                    <a:pt x="3238" y="152"/>
                  </a:cubicBezTo>
                  <a:cubicBezTo>
                    <a:pt x="3240" y="153"/>
                    <a:pt x="3243" y="152"/>
                    <a:pt x="3243" y="152"/>
                  </a:cubicBezTo>
                  <a:cubicBezTo>
                    <a:pt x="3243" y="152"/>
                    <a:pt x="3238" y="153"/>
                    <a:pt x="3234" y="158"/>
                  </a:cubicBezTo>
                  <a:cubicBezTo>
                    <a:pt x="3228" y="164"/>
                    <a:pt x="3229" y="167"/>
                    <a:pt x="3235" y="161"/>
                  </a:cubicBezTo>
                  <a:cubicBezTo>
                    <a:pt x="3243" y="153"/>
                    <a:pt x="3246" y="152"/>
                    <a:pt x="3254" y="151"/>
                  </a:cubicBezTo>
                  <a:cubicBezTo>
                    <a:pt x="3260" y="151"/>
                    <a:pt x="3265" y="155"/>
                    <a:pt x="3265" y="155"/>
                  </a:cubicBezTo>
                  <a:cubicBezTo>
                    <a:pt x="3260" y="154"/>
                    <a:pt x="3249" y="153"/>
                    <a:pt x="3244" y="157"/>
                  </a:cubicBezTo>
                  <a:cubicBezTo>
                    <a:pt x="3244" y="157"/>
                    <a:pt x="3241" y="161"/>
                    <a:pt x="3239" y="163"/>
                  </a:cubicBezTo>
                  <a:cubicBezTo>
                    <a:pt x="3237" y="166"/>
                    <a:pt x="3235" y="167"/>
                    <a:pt x="3232" y="168"/>
                  </a:cubicBezTo>
                  <a:cubicBezTo>
                    <a:pt x="3229" y="169"/>
                    <a:pt x="3225" y="170"/>
                    <a:pt x="3224" y="168"/>
                  </a:cubicBezTo>
                  <a:cubicBezTo>
                    <a:pt x="3224" y="166"/>
                    <a:pt x="3225" y="161"/>
                    <a:pt x="3227" y="158"/>
                  </a:cubicBezTo>
                  <a:cubicBezTo>
                    <a:pt x="3230" y="155"/>
                    <a:pt x="3234" y="153"/>
                    <a:pt x="3234" y="153"/>
                  </a:cubicBezTo>
                  <a:cubicBezTo>
                    <a:pt x="3234" y="153"/>
                    <a:pt x="3231" y="153"/>
                    <a:pt x="3229" y="152"/>
                  </a:cubicBezTo>
                  <a:cubicBezTo>
                    <a:pt x="3227" y="152"/>
                    <a:pt x="3224" y="150"/>
                    <a:pt x="3225" y="148"/>
                  </a:cubicBezTo>
                  <a:cubicBezTo>
                    <a:pt x="3226" y="145"/>
                    <a:pt x="3231" y="144"/>
                    <a:pt x="3232" y="144"/>
                  </a:cubicBezTo>
                  <a:cubicBezTo>
                    <a:pt x="3234" y="144"/>
                    <a:pt x="3238" y="145"/>
                    <a:pt x="3238" y="145"/>
                  </a:cubicBezTo>
                  <a:cubicBezTo>
                    <a:pt x="3238" y="145"/>
                    <a:pt x="3237" y="145"/>
                    <a:pt x="3237" y="144"/>
                  </a:cubicBezTo>
                  <a:cubicBezTo>
                    <a:pt x="3236" y="143"/>
                    <a:pt x="3235" y="142"/>
                    <a:pt x="3235" y="140"/>
                  </a:cubicBezTo>
                  <a:cubicBezTo>
                    <a:pt x="3235" y="137"/>
                    <a:pt x="3237" y="134"/>
                    <a:pt x="3241" y="134"/>
                  </a:cubicBezTo>
                  <a:cubicBezTo>
                    <a:pt x="3244" y="134"/>
                    <a:pt x="3248" y="136"/>
                    <a:pt x="3247" y="140"/>
                  </a:cubicBezTo>
                  <a:cubicBezTo>
                    <a:pt x="3246" y="142"/>
                    <a:pt x="3244" y="143"/>
                    <a:pt x="3244" y="143"/>
                  </a:cubicBezTo>
                  <a:cubicBezTo>
                    <a:pt x="3244" y="143"/>
                    <a:pt x="3250" y="142"/>
                    <a:pt x="3252" y="143"/>
                  </a:cubicBezTo>
                  <a:cubicBezTo>
                    <a:pt x="3255" y="143"/>
                    <a:pt x="3258" y="144"/>
                    <a:pt x="3264" y="149"/>
                  </a:cubicBezTo>
                  <a:cubicBezTo>
                    <a:pt x="3269" y="153"/>
                    <a:pt x="3271" y="157"/>
                    <a:pt x="3271" y="157"/>
                  </a:cubicBezTo>
                  <a:cubicBezTo>
                    <a:pt x="3271" y="157"/>
                    <a:pt x="3265" y="152"/>
                    <a:pt x="3262" y="151"/>
                  </a:cubicBezTo>
                  <a:cubicBezTo>
                    <a:pt x="3260" y="150"/>
                    <a:pt x="3257" y="148"/>
                    <a:pt x="3253" y="148"/>
                  </a:cubicBezTo>
                  <a:cubicBezTo>
                    <a:pt x="3249" y="148"/>
                    <a:pt x="3248" y="148"/>
                    <a:pt x="3246" y="147"/>
                  </a:cubicBezTo>
                  <a:cubicBezTo>
                    <a:pt x="3243" y="146"/>
                    <a:pt x="3244" y="145"/>
                    <a:pt x="3242" y="143"/>
                  </a:cubicBezTo>
                  <a:cubicBezTo>
                    <a:pt x="3240" y="141"/>
                    <a:pt x="3239" y="144"/>
                    <a:pt x="3240" y="146"/>
                  </a:cubicBezTo>
                  <a:close/>
                  <a:moveTo>
                    <a:pt x="3346" y="230"/>
                  </a:moveTo>
                  <a:cubicBezTo>
                    <a:pt x="3339" y="230"/>
                    <a:pt x="3339" y="230"/>
                    <a:pt x="3339" y="230"/>
                  </a:cubicBezTo>
                  <a:cubicBezTo>
                    <a:pt x="3337" y="229"/>
                    <a:pt x="3338" y="226"/>
                    <a:pt x="3340" y="225"/>
                  </a:cubicBezTo>
                  <a:cubicBezTo>
                    <a:pt x="3341" y="224"/>
                    <a:pt x="3343" y="224"/>
                    <a:pt x="3345" y="226"/>
                  </a:cubicBezTo>
                  <a:cubicBezTo>
                    <a:pt x="3346" y="227"/>
                    <a:pt x="3346" y="229"/>
                    <a:pt x="3346" y="230"/>
                  </a:cubicBezTo>
                  <a:close/>
                  <a:moveTo>
                    <a:pt x="3364" y="230"/>
                  </a:moveTo>
                  <a:cubicBezTo>
                    <a:pt x="3347" y="230"/>
                    <a:pt x="3347" y="230"/>
                    <a:pt x="3347" y="230"/>
                  </a:cubicBezTo>
                  <a:cubicBezTo>
                    <a:pt x="3349" y="230"/>
                    <a:pt x="3350" y="228"/>
                    <a:pt x="3351" y="226"/>
                  </a:cubicBezTo>
                  <a:cubicBezTo>
                    <a:pt x="3353" y="223"/>
                    <a:pt x="3350" y="224"/>
                    <a:pt x="3348" y="224"/>
                  </a:cubicBezTo>
                  <a:cubicBezTo>
                    <a:pt x="3347" y="224"/>
                    <a:pt x="3346" y="224"/>
                    <a:pt x="3346" y="222"/>
                  </a:cubicBezTo>
                  <a:cubicBezTo>
                    <a:pt x="3346" y="220"/>
                    <a:pt x="3348" y="219"/>
                    <a:pt x="3350" y="219"/>
                  </a:cubicBezTo>
                  <a:cubicBezTo>
                    <a:pt x="3352" y="219"/>
                    <a:pt x="3355" y="221"/>
                    <a:pt x="3355" y="225"/>
                  </a:cubicBezTo>
                  <a:cubicBezTo>
                    <a:pt x="3355" y="229"/>
                    <a:pt x="3354" y="230"/>
                    <a:pt x="3354" y="230"/>
                  </a:cubicBezTo>
                  <a:cubicBezTo>
                    <a:pt x="3354" y="230"/>
                    <a:pt x="3358" y="227"/>
                    <a:pt x="3361" y="228"/>
                  </a:cubicBezTo>
                  <a:cubicBezTo>
                    <a:pt x="3363" y="228"/>
                    <a:pt x="3364" y="229"/>
                    <a:pt x="3364" y="230"/>
                  </a:cubicBezTo>
                  <a:close/>
                  <a:moveTo>
                    <a:pt x="3336" y="230"/>
                  </a:moveTo>
                  <a:cubicBezTo>
                    <a:pt x="3325" y="230"/>
                    <a:pt x="3325" y="230"/>
                    <a:pt x="3325" y="230"/>
                  </a:cubicBezTo>
                  <a:cubicBezTo>
                    <a:pt x="3325" y="228"/>
                    <a:pt x="3324" y="227"/>
                    <a:pt x="3324" y="222"/>
                  </a:cubicBezTo>
                  <a:cubicBezTo>
                    <a:pt x="3324" y="216"/>
                    <a:pt x="3326" y="208"/>
                    <a:pt x="3330" y="202"/>
                  </a:cubicBezTo>
                  <a:cubicBezTo>
                    <a:pt x="3334" y="197"/>
                    <a:pt x="3344" y="190"/>
                    <a:pt x="3347" y="188"/>
                  </a:cubicBezTo>
                  <a:cubicBezTo>
                    <a:pt x="3350" y="187"/>
                    <a:pt x="3353" y="183"/>
                    <a:pt x="3354" y="182"/>
                  </a:cubicBezTo>
                  <a:cubicBezTo>
                    <a:pt x="3355" y="181"/>
                    <a:pt x="3355" y="180"/>
                    <a:pt x="3355" y="180"/>
                  </a:cubicBezTo>
                  <a:cubicBezTo>
                    <a:pt x="3355" y="180"/>
                    <a:pt x="3356" y="181"/>
                    <a:pt x="3356" y="183"/>
                  </a:cubicBezTo>
                  <a:cubicBezTo>
                    <a:pt x="3355" y="185"/>
                    <a:pt x="3353" y="186"/>
                    <a:pt x="3353" y="186"/>
                  </a:cubicBezTo>
                  <a:cubicBezTo>
                    <a:pt x="3353" y="186"/>
                    <a:pt x="3358" y="185"/>
                    <a:pt x="3360" y="185"/>
                  </a:cubicBezTo>
                  <a:cubicBezTo>
                    <a:pt x="3363" y="185"/>
                    <a:pt x="3365" y="187"/>
                    <a:pt x="3366" y="188"/>
                  </a:cubicBezTo>
                  <a:cubicBezTo>
                    <a:pt x="3367" y="189"/>
                    <a:pt x="3367" y="191"/>
                    <a:pt x="3364" y="193"/>
                  </a:cubicBezTo>
                  <a:cubicBezTo>
                    <a:pt x="3360" y="195"/>
                    <a:pt x="3359" y="191"/>
                    <a:pt x="3360" y="191"/>
                  </a:cubicBezTo>
                  <a:cubicBezTo>
                    <a:pt x="3362" y="190"/>
                    <a:pt x="3362" y="191"/>
                    <a:pt x="3360" y="189"/>
                  </a:cubicBezTo>
                  <a:cubicBezTo>
                    <a:pt x="3359" y="187"/>
                    <a:pt x="3356" y="188"/>
                    <a:pt x="3353" y="188"/>
                  </a:cubicBezTo>
                  <a:cubicBezTo>
                    <a:pt x="3350" y="188"/>
                    <a:pt x="3344" y="192"/>
                    <a:pt x="3344" y="192"/>
                  </a:cubicBezTo>
                  <a:cubicBezTo>
                    <a:pt x="3344" y="192"/>
                    <a:pt x="3350" y="191"/>
                    <a:pt x="3356" y="193"/>
                  </a:cubicBezTo>
                  <a:cubicBezTo>
                    <a:pt x="3362" y="195"/>
                    <a:pt x="3367" y="204"/>
                    <a:pt x="3368" y="204"/>
                  </a:cubicBezTo>
                  <a:cubicBezTo>
                    <a:pt x="3370" y="204"/>
                    <a:pt x="3374" y="205"/>
                    <a:pt x="3370" y="208"/>
                  </a:cubicBezTo>
                  <a:cubicBezTo>
                    <a:pt x="3366" y="210"/>
                    <a:pt x="3363" y="207"/>
                    <a:pt x="3363" y="207"/>
                  </a:cubicBezTo>
                  <a:cubicBezTo>
                    <a:pt x="3363" y="207"/>
                    <a:pt x="3364" y="211"/>
                    <a:pt x="3359" y="214"/>
                  </a:cubicBezTo>
                  <a:cubicBezTo>
                    <a:pt x="3355" y="216"/>
                    <a:pt x="3352" y="214"/>
                    <a:pt x="3351" y="212"/>
                  </a:cubicBezTo>
                  <a:cubicBezTo>
                    <a:pt x="3349" y="210"/>
                    <a:pt x="3349" y="205"/>
                    <a:pt x="3352" y="204"/>
                  </a:cubicBezTo>
                  <a:cubicBezTo>
                    <a:pt x="3355" y="204"/>
                    <a:pt x="3355" y="208"/>
                    <a:pt x="3356" y="209"/>
                  </a:cubicBezTo>
                  <a:cubicBezTo>
                    <a:pt x="3356" y="209"/>
                    <a:pt x="3357" y="209"/>
                    <a:pt x="3359" y="208"/>
                  </a:cubicBezTo>
                  <a:cubicBezTo>
                    <a:pt x="3360" y="207"/>
                    <a:pt x="3359" y="202"/>
                    <a:pt x="3358" y="201"/>
                  </a:cubicBezTo>
                  <a:cubicBezTo>
                    <a:pt x="3358" y="199"/>
                    <a:pt x="3354" y="194"/>
                    <a:pt x="3348" y="194"/>
                  </a:cubicBezTo>
                  <a:cubicBezTo>
                    <a:pt x="3342" y="194"/>
                    <a:pt x="3338" y="198"/>
                    <a:pt x="3340" y="197"/>
                  </a:cubicBezTo>
                  <a:cubicBezTo>
                    <a:pt x="3341" y="196"/>
                    <a:pt x="3343" y="196"/>
                    <a:pt x="3345" y="195"/>
                  </a:cubicBezTo>
                  <a:cubicBezTo>
                    <a:pt x="3348" y="195"/>
                    <a:pt x="3352" y="196"/>
                    <a:pt x="3353" y="199"/>
                  </a:cubicBezTo>
                  <a:cubicBezTo>
                    <a:pt x="3353" y="202"/>
                    <a:pt x="3349" y="204"/>
                    <a:pt x="3346" y="202"/>
                  </a:cubicBezTo>
                  <a:cubicBezTo>
                    <a:pt x="3343" y="199"/>
                    <a:pt x="3343" y="200"/>
                    <a:pt x="3337" y="203"/>
                  </a:cubicBezTo>
                  <a:cubicBezTo>
                    <a:pt x="3327" y="208"/>
                    <a:pt x="3328" y="219"/>
                    <a:pt x="3328" y="219"/>
                  </a:cubicBezTo>
                  <a:cubicBezTo>
                    <a:pt x="3328" y="219"/>
                    <a:pt x="3333" y="213"/>
                    <a:pt x="3335" y="210"/>
                  </a:cubicBezTo>
                  <a:cubicBezTo>
                    <a:pt x="3337" y="208"/>
                    <a:pt x="3339" y="207"/>
                    <a:pt x="3342" y="208"/>
                  </a:cubicBezTo>
                  <a:cubicBezTo>
                    <a:pt x="3345" y="209"/>
                    <a:pt x="3347" y="212"/>
                    <a:pt x="3345" y="215"/>
                  </a:cubicBezTo>
                  <a:cubicBezTo>
                    <a:pt x="3344" y="218"/>
                    <a:pt x="3341" y="216"/>
                    <a:pt x="3340" y="216"/>
                  </a:cubicBezTo>
                  <a:cubicBezTo>
                    <a:pt x="3340" y="215"/>
                    <a:pt x="3340" y="213"/>
                    <a:pt x="3339" y="212"/>
                  </a:cubicBezTo>
                  <a:cubicBezTo>
                    <a:pt x="3339" y="212"/>
                    <a:pt x="3338" y="212"/>
                    <a:pt x="3335" y="214"/>
                  </a:cubicBezTo>
                  <a:cubicBezTo>
                    <a:pt x="3332" y="217"/>
                    <a:pt x="3331" y="221"/>
                    <a:pt x="3329" y="224"/>
                  </a:cubicBezTo>
                  <a:cubicBezTo>
                    <a:pt x="3328" y="226"/>
                    <a:pt x="3328" y="229"/>
                    <a:pt x="3328" y="229"/>
                  </a:cubicBezTo>
                  <a:cubicBezTo>
                    <a:pt x="3328" y="229"/>
                    <a:pt x="3331" y="228"/>
                    <a:pt x="3333" y="228"/>
                  </a:cubicBezTo>
                  <a:cubicBezTo>
                    <a:pt x="3334" y="228"/>
                    <a:pt x="3335" y="229"/>
                    <a:pt x="3336" y="230"/>
                  </a:cubicBezTo>
                  <a:close/>
                  <a:moveTo>
                    <a:pt x="3398" y="161"/>
                  </a:moveTo>
                  <a:cubicBezTo>
                    <a:pt x="3400" y="164"/>
                    <a:pt x="3401" y="166"/>
                    <a:pt x="3400" y="168"/>
                  </a:cubicBezTo>
                  <a:cubicBezTo>
                    <a:pt x="3399" y="171"/>
                    <a:pt x="3397" y="170"/>
                    <a:pt x="3397" y="170"/>
                  </a:cubicBezTo>
                  <a:cubicBezTo>
                    <a:pt x="3397" y="170"/>
                    <a:pt x="3399" y="172"/>
                    <a:pt x="3399" y="174"/>
                  </a:cubicBezTo>
                  <a:cubicBezTo>
                    <a:pt x="3399" y="175"/>
                    <a:pt x="3399" y="177"/>
                    <a:pt x="3397" y="179"/>
                  </a:cubicBezTo>
                  <a:cubicBezTo>
                    <a:pt x="3395" y="181"/>
                    <a:pt x="3392" y="183"/>
                    <a:pt x="3390" y="183"/>
                  </a:cubicBezTo>
                  <a:cubicBezTo>
                    <a:pt x="3387" y="183"/>
                    <a:pt x="3384" y="182"/>
                    <a:pt x="3383" y="180"/>
                  </a:cubicBezTo>
                  <a:cubicBezTo>
                    <a:pt x="3382" y="178"/>
                    <a:pt x="3384" y="176"/>
                    <a:pt x="3385" y="176"/>
                  </a:cubicBezTo>
                  <a:cubicBezTo>
                    <a:pt x="3387" y="176"/>
                    <a:pt x="3389" y="173"/>
                    <a:pt x="3386" y="170"/>
                  </a:cubicBezTo>
                  <a:cubicBezTo>
                    <a:pt x="3384" y="166"/>
                    <a:pt x="3379" y="164"/>
                    <a:pt x="3376" y="164"/>
                  </a:cubicBezTo>
                  <a:cubicBezTo>
                    <a:pt x="3373" y="164"/>
                    <a:pt x="3372" y="164"/>
                    <a:pt x="3369" y="165"/>
                  </a:cubicBezTo>
                  <a:cubicBezTo>
                    <a:pt x="3366" y="166"/>
                    <a:pt x="3361" y="169"/>
                    <a:pt x="3361" y="169"/>
                  </a:cubicBezTo>
                  <a:cubicBezTo>
                    <a:pt x="3361" y="169"/>
                    <a:pt x="3365" y="168"/>
                    <a:pt x="3369" y="168"/>
                  </a:cubicBezTo>
                  <a:cubicBezTo>
                    <a:pt x="3373" y="169"/>
                    <a:pt x="3376" y="170"/>
                    <a:pt x="3377" y="172"/>
                  </a:cubicBezTo>
                  <a:cubicBezTo>
                    <a:pt x="3379" y="175"/>
                    <a:pt x="3381" y="174"/>
                    <a:pt x="3380" y="178"/>
                  </a:cubicBezTo>
                  <a:cubicBezTo>
                    <a:pt x="3379" y="181"/>
                    <a:pt x="3377" y="181"/>
                    <a:pt x="3375" y="179"/>
                  </a:cubicBezTo>
                  <a:cubicBezTo>
                    <a:pt x="3374" y="178"/>
                    <a:pt x="3375" y="176"/>
                    <a:pt x="3375" y="176"/>
                  </a:cubicBezTo>
                  <a:cubicBezTo>
                    <a:pt x="3375" y="176"/>
                    <a:pt x="3371" y="178"/>
                    <a:pt x="3369" y="178"/>
                  </a:cubicBezTo>
                  <a:cubicBezTo>
                    <a:pt x="3366" y="178"/>
                    <a:pt x="3364" y="177"/>
                    <a:pt x="3362" y="176"/>
                  </a:cubicBezTo>
                  <a:cubicBezTo>
                    <a:pt x="3361" y="175"/>
                    <a:pt x="3359" y="174"/>
                    <a:pt x="3359" y="174"/>
                  </a:cubicBezTo>
                  <a:cubicBezTo>
                    <a:pt x="3359" y="174"/>
                    <a:pt x="3365" y="175"/>
                    <a:pt x="3368" y="175"/>
                  </a:cubicBezTo>
                  <a:cubicBezTo>
                    <a:pt x="3371" y="175"/>
                    <a:pt x="3373" y="173"/>
                    <a:pt x="3373" y="173"/>
                  </a:cubicBezTo>
                  <a:cubicBezTo>
                    <a:pt x="3373" y="173"/>
                    <a:pt x="3369" y="171"/>
                    <a:pt x="3364" y="171"/>
                  </a:cubicBezTo>
                  <a:cubicBezTo>
                    <a:pt x="3359" y="172"/>
                    <a:pt x="3355" y="171"/>
                    <a:pt x="3352" y="173"/>
                  </a:cubicBezTo>
                  <a:cubicBezTo>
                    <a:pt x="3345" y="178"/>
                    <a:pt x="3340" y="190"/>
                    <a:pt x="3340" y="190"/>
                  </a:cubicBezTo>
                  <a:cubicBezTo>
                    <a:pt x="3340" y="190"/>
                    <a:pt x="3342" y="177"/>
                    <a:pt x="3353" y="168"/>
                  </a:cubicBezTo>
                  <a:cubicBezTo>
                    <a:pt x="3360" y="162"/>
                    <a:pt x="3368" y="158"/>
                    <a:pt x="3375" y="158"/>
                  </a:cubicBezTo>
                  <a:cubicBezTo>
                    <a:pt x="3385" y="159"/>
                    <a:pt x="3388" y="162"/>
                    <a:pt x="3390" y="164"/>
                  </a:cubicBezTo>
                  <a:cubicBezTo>
                    <a:pt x="3393" y="166"/>
                    <a:pt x="3388" y="163"/>
                    <a:pt x="3385" y="162"/>
                  </a:cubicBezTo>
                  <a:cubicBezTo>
                    <a:pt x="3383" y="162"/>
                    <a:pt x="3380" y="161"/>
                    <a:pt x="3375" y="161"/>
                  </a:cubicBezTo>
                  <a:cubicBezTo>
                    <a:pt x="3371" y="161"/>
                    <a:pt x="3364" y="165"/>
                    <a:pt x="3364" y="165"/>
                  </a:cubicBezTo>
                  <a:cubicBezTo>
                    <a:pt x="3364" y="165"/>
                    <a:pt x="3370" y="162"/>
                    <a:pt x="3374" y="162"/>
                  </a:cubicBezTo>
                  <a:cubicBezTo>
                    <a:pt x="3377" y="163"/>
                    <a:pt x="3384" y="164"/>
                    <a:pt x="3387" y="166"/>
                  </a:cubicBezTo>
                  <a:cubicBezTo>
                    <a:pt x="3389" y="169"/>
                    <a:pt x="3390" y="171"/>
                    <a:pt x="3390" y="174"/>
                  </a:cubicBezTo>
                  <a:cubicBezTo>
                    <a:pt x="3389" y="177"/>
                    <a:pt x="3391" y="178"/>
                    <a:pt x="3392" y="175"/>
                  </a:cubicBezTo>
                  <a:cubicBezTo>
                    <a:pt x="3392" y="172"/>
                    <a:pt x="3392" y="171"/>
                    <a:pt x="3391" y="169"/>
                  </a:cubicBezTo>
                  <a:cubicBezTo>
                    <a:pt x="3390" y="167"/>
                    <a:pt x="3390" y="166"/>
                    <a:pt x="3390" y="166"/>
                  </a:cubicBezTo>
                  <a:cubicBezTo>
                    <a:pt x="3390" y="166"/>
                    <a:pt x="3391" y="166"/>
                    <a:pt x="3393" y="166"/>
                  </a:cubicBezTo>
                  <a:cubicBezTo>
                    <a:pt x="3395" y="165"/>
                    <a:pt x="3396" y="164"/>
                    <a:pt x="3395" y="163"/>
                  </a:cubicBezTo>
                  <a:cubicBezTo>
                    <a:pt x="3394" y="161"/>
                    <a:pt x="3396" y="158"/>
                    <a:pt x="3398" y="161"/>
                  </a:cubicBezTo>
                  <a:close/>
                  <a:moveTo>
                    <a:pt x="3416" y="158"/>
                  </a:moveTo>
                  <a:cubicBezTo>
                    <a:pt x="3418" y="161"/>
                    <a:pt x="3419" y="166"/>
                    <a:pt x="3419" y="168"/>
                  </a:cubicBezTo>
                  <a:cubicBezTo>
                    <a:pt x="3418" y="170"/>
                    <a:pt x="3414" y="169"/>
                    <a:pt x="3411" y="168"/>
                  </a:cubicBezTo>
                  <a:cubicBezTo>
                    <a:pt x="3408" y="167"/>
                    <a:pt x="3406" y="166"/>
                    <a:pt x="3404" y="163"/>
                  </a:cubicBezTo>
                  <a:cubicBezTo>
                    <a:pt x="3402" y="161"/>
                    <a:pt x="3399" y="157"/>
                    <a:pt x="3399" y="157"/>
                  </a:cubicBezTo>
                  <a:cubicBezTo>
                    <a:pt x="3394" y="153"/>
                    <a:pt x="3383" y="154"/>
                    <a:pt x="3378" y="155"/>
                  </a:cubicBezTo>
                  <a:cubicBezTo>
                    <a:pt x="3378" y="155"/>
                    <a:pt x="3383" y="151"/>
                    <a:pt x="3389" y="151"/>
                  </a:cubicBezTo>
                  <a:cubicBezTo>
                    <a:pt x="3397" y="152"/>
                    <a:pt x="3400" y="153"/>
                    <a:pt x="3408" y="161"/>
                  </a:cubicBezTo>
                  <a:cubicBezTo>
                    <a:pt x="3414" y="167"/>
                    <a:pt x="3415" y="164"/>
                    <a:pt x="3409" y="158"/>
                  </a:cubicBezTo>
                  <a:cubicBezTo>
                    <a:pt x="3405" y="153"/>
                    <a:pt x="3400" y="152"/>
                    <a:pt x="3400" y="152"/>
                  </a:cubicBezTo>
                  <a:cubicBezTo>
                    <a:pt x="3400" y="152"/>
                    <a:pt x="3403" y="153"/>
                    <a:pt x="3405" y="152"/>
                  </a:cubicBezTo>
                  <a:cubicBezTo>
                    <a:pt x="3408" y="151"/>
                    <a:pt x="3409" y="148"/>
                    <a:pt x="3406" y="149"/>
                  </a:cubicBezTo>
                  <a:cubicBezTo>
                    <a:pt x="3403" y="150"/>
                    <a:pt x="3399" y="150"/>
                    <a:pt x="3399" y="150"/>
                  </a:cubicBezTo>
                  <a:cubicBezTo>
                    <a:pt x="3399" y="150"/>
                    <a:pt x="3402" y="148"/>
                    <a:pt x="3403" y="146"/>
                  </a:cubicBezTo>
                  <a:cubicBezTo>
                    <a:pt x="3404" y="144"/>
                    <a:pt x="3403" y="141"/>
                    <a:pt x="3401" y="143"/>
                  </a:cubicBezTo>
                  <a:cubicBezTo>
                    <a:pt x="3399" y="145"/>
                    <a:pt x="3400" y="146"/>
                    <a:pt x="3397" y="147"/>
                  </a:cubicBezTo>
                  <a:cubicBezTo>
                    <a:pt x="3395" y="148"/>
                    <a:pt x="3394" y="148"/>
                    <a:pt x="3390" y="148"/>
                  </a:cubicBezTo>
                  <a:cubicBezTo>
                    <a:pt x="3386" y="148"/>
                    <a:pt x="3383" y="150"/>
                    <a:pt x="3381" y="151"/>
                  </a:cubicBezTo>
                  <a:cubicBezTo>
                    <a:pt x="3378" y="152"/>
                    <a:pt x="3372" y="157"/>
                    <a:pt x="3372" y="157"/>
                  </a:cubicBezTo>
                  <a:cubicBezTo>
                    <a:pt x="3372" y="157"/>
                    <a:pt x="3374" y="153"/>
                    <a:pt x="3379" y="149"/>
                  </a:cubicBezTo>
                  <a:cubicBezTo>
                    <a:pt x="3385" y="144"/>
                    <a:pt x="3388" y="143"/>
                    <a:pt x="3391" y="143"/>
                  </a:cubicBezTo>
                  <a:cubicBezTo>
                    <a:pt x="3393" y="142"/>
                    <a:pt x="3399" y="143"/>
                    <a:pt x="3399" y="143"/>
                  </a:cubicBezTo>
                  <a:cubicBezTo>
                    <a:pt x="3399" y="143"/>
                    <a:pt x="3397" y="142"/>
                    <a:pt x="3396" y="140"/>
                  </a:cubicBezTo>
                  <a:cubicBezTo>
                    <a:pt x="3395" y="136"/>
                    <a:pt x="3399" y="134"/>
                    <a:pt x="3402" y="134"/>
                  </a:cubicBezTo>
                  <a:cubicBezTo>
                    <a:pt x="3406" y="134"/>
                    <a:pt x="3408" y="137"/>
                    <a:pt x="3408" y="140"/>
                  </a:cubicBezTo>
                  <a:cubicBezTo>
                    <a:pt x="3408" y="142"/>
                    <a:pt x="3407" y="143"/>
                    <a:pt x="3406" y="144"/>
                  </a:cubicBezTo>
                  <a:cubicBezTo>
                    <a:pt x="3406" y="145"/>
                    <a:pt x="3405" y="145"/>
                    <a:pt x="3405" y="145"/>
                  </a:cubicBezTo>
                  <a:cubicBezTo>
                    <a:pt x="3405" y="145"/>
                    <a:pt x="3409" y="144"/>
                    <a:pt x="3411" y="144"/>
                  </a:cubicBezTo>
                  <a:cubicBezTo>
                    <a:pt x="3412" y="144"/>
                    <a:pt x="3417" y="145"/>
                    <a:pt x="3418" y="148"/>
                  </a:cubicBezTo>
                  <a:cubicBezTo>
                    <a:pt x="3419" y="150"/>
                    <a:pt x="3416" y="152"/>
                    <a:pt x="3414" y="152"/>
                  </a:cubicBezTo>
                  <a:cubicBezTo>
                    <a:pt x="3412" y="153"/>
                    <a:pt x="3409" y="153"/>
                    <a:pt x="3409" y="153"/>
                  </a:cubicBezTo>
                  <a:cubicBezTo>
                    <a:pt x="3409" y="153"/>
                    <a:pt x="3413" y="155"/>
                    <a:pt x="3416" y="158"/>
                  </a:cubicBezTo>
                  <a:close/>
                  <a:moveTo>
                    <a:pt x="3335" y="181"/>
                  </a:moveTo>
                  <a:cubicBezTo>
                    <a:pt x="3337" y="184"/>
                    <a:pt x="3337" y="188"/>
                    <a:pt x="3337" y="188"/>
                  </a:cubicBezTo>
                  <a:cubicBezTo>
                    <a:pt x="3337" y="188"/>
                    <a:pt x="3336" y="185"/>
                    <a:pt x="3334" y="183"/>
                  </a:cubicBezTo>
                  <a:cubicBezTo>
                    <a:pt x="3333" y="183"/>
                    <a:pt x="3330" y="181"/>
                    <a:pt x="3327" y="184"/>
                  </a:cubicBezTo>
                  <a:cubicBezTo>
                    <a:pt x="3323" y="187"/>
                    <a:pt x="3323" y="193"/>
                    <a:pt x="3323" y="193"/>
                  </a:cubicBezTo>
                  <a:cubicBezTo>
                    <a:pt x="3323" y="193"/>
                    <a:pt x="3325" y="192"/>
                    <a:pt x="3325" y="191"/>
                  </a:cubicBezTo>
                  <a:cubicBezTo>
                    <a:pt x="3326" y="190"/>
                    <a:pt x="3327" y="189"/>
                    <a:pt x="3329" y="188"/>
                  </a:cubicBezTo>
                  <a:cubicBezTo>
                    <a:pt x="3331" y="188"/>
                    <a:pt x="3335" y="188"/>
                    <a:pt x="3331" y="190"/>
                  </a:cubicBezTo>
                  <a:cubicBezTo>
                    <a:pt x="3330" y="190"/>
                    <a:pt x="3327" y="191"/>
                    <a:pt x="3326" y="193"/>
                  </a:cubicBezTo>
                  <a:cubicBezTo>
                    <a:pt x="3323" y="197"/>
                    <a:pt x="3323" y="201"/>
                    <a:pt x="3323" y="201"/>
                  </a:cubicBezTo>
                  <a:cubicBezTo>
                    <a:pt x="3323" y="201"/>
                    <a:pt x="3324" y="201"/>
                    <a:pt x="3325" y="199"/>
                  </a:cubicBezTo>
                  <a:cubicBezTo>
                    <a:pt x="3325" y="199"/>
                    <a:pt x="3330" y="198"/>
                    <a:pt x="3327" y="201"/>
                  </a:cubicBezTo>
                  <a:cubicBezTo>
                    <a:pt x="3324" y="203"/>
                    <a:pt x="3321" y="209"/>
                    <a:pt x="3321" y="209"/>
                  </a:cubicBezTo>
                  <a:cubicBezTo>
                    <a:pt x="3321" y="209"/>
                    <a:pt x="3319" y="203"/>
                    <a:pt x="3316" y="201"/>
                  </a:cubicBezTo>
                  <a:cubicBezTo>
                    <a:pt x="3312" y="198"/>
                    <a:pt x="3318" y="199"/>
                    <a:pt x="3318" y="200"/>
                  </a:cubicBezTo>
                  <a:cubicBezTo>
                    <a:pt x="3319" y="201"/>
                    <a:pt x="3320" y="201"/>
                    <a:pt x="3320" y="201"/>
                  </a:cubicBezTo>
                  <a:cubicBezTo>
                    <a:pt x="3320" y="201"/>
                    <a:pt x="3320" y="197"/>
                    <a:pt x="3317" y="193"/>
                  </a:cubicBezTo>
                  <a:cubicBezTo>
                    <a:pt x="3316" y="191"/>
                    <a:pt x="3313" y="190"/>
                    <a:pt x="3311" y="190"/>
                  </a:cubicBezTo>
                  <a:cubicBezTo>
                    <a:pt x="3307" y="189"/>
                    <a:pt x="3312" y="188"/>
                    <a:pt x="3314" y="188"/>
                  </a:cubicBezTo>
                  <a:cubicBezTo>
                    <a:pt x="3316" y="189"/>
                    <a:pt x="3317" y="190"/>
                    <a:pt x="3318" y="191"/>
                  </a:cubicBezTo>
                  <a:cubicBezTo>
                    <a:pt x="3318" y="192"/>
                    <a:pt x="3320" y="193"/>
                    <a:pt x="3320" y="193"/>
                  </a:cubicBezTo>
                  <a:cubicBezTo>
                    <a:pt x="3320" y="193"/>
                    <a:pt x="3319" y="187"/>
                    <a:pt x="3316" y="184"/>
                  </a:cubicBezTo>
                  <a:cubicBezTo>
                    <a:pt x="3313" y="181"/>
                    <a:pt x="3309" y="183"/>
                    <a:pt x="3309" y="183"/>
                  </a:cubicBezTo>
                  <a:cubicBezTo>
                    <a:pt x="3307" y="185"/>
                    <a:pt x="3306" y="188"/>
                    <a:pt x="3306" y="188"/>
                  </a:cubicBezTo>
                  <a:cubicBezTo>
                    <a:pt x="3306" y="188"/>
                    <a:pt x="3306" y="184"/>
                    <a:pt x="3308" y="181"/>
                  </a:cubicBezTo>
                  <a:cubicBezTo>
                    <a:pt x="3310" y="179"/>
                    <a:pt x="3316" y="180"/>
                    <a:pt x="3320" y="188"/>
                  </a:cubicBezTo>
                  <a:cubicBezTo>
                    <a:pt x="3320" y="188"/>
                    <a:pt x="3319" y="185"/>
                    <a:pt x="3320" y="183"/>
                  </a:cubicBezTo>
                  <a:cubicBezTo>
                    <a:pt x="3321" y="181"/>
                    <a:pt x="3321" y="180"/>
                    <a:pt x="3321" y="180"/>
                  </a:cubicBezTo>
                  <a:cubicBezTo>
                    <a:pt x="3321" y="180"/>
                    <a:pt x="3321" y="181"/>
                    <a:pt x="3322" y="183"/>
                  </a:cubicBezTo>
                  <a:cubicBezTo>
                    <a:pt x="3323" y="185"/>
                    <a:pt x="3323" y="188"/>
                    <a:pt x="3323" y="188"/>
                  </a:cubicBezTo>
                  <a:cubicBezTo>
                    <a:pt x="3327" y="180"/>
                    <a:pt x="3333" y="179"/>
                    <a:pt x="3335" y="181"/>
                  </a:cubicBezTo>
                  <a:close/>
                  <a:moveTo>
                    <a:pt x="3336" y="169"/>
                  </a:moveTo>
                  <a:cubicBezTo>
                    <a:pt x="3336" y="169"/>
                    <a:pt x="3335" y="170"/>
                    <a:pt x="3334" y="171"/>
                  </a:cubicBezTo>
                  <a:cubicBezTo>
                    <a:pt x="3333" y="173"/>
                    <a:pt x="3332" y="176"/>
                    <a:pt x="3330" y="177"/>
                  </a:cubicBezTo>
                  <a:cubicBezTo>
                    <a:pt x="3328" y="178"/>
                    <a:pt x="3325" y="179"/>
                    <a:pt x="3324" y="178"/>
                  </a:cubicBezTo>
                  <a:cubicBezTo>
                    <a:pt x="3323" y="176"/>
                    <a:pt x="3323" y="174"/>
                    <a:pt x="3323" y="171"/>
                  </a:cubicBezTo>
                  <a:cubicBezTo>
                    <a:pt x="3323" y="169"/>
                    <a:pt x="3322" y="168"/>
                    <a:pt x="3322" y="168"/>
                  </a:cubicBezTo>
                  <a:cubicBezTo>
                    <a:pt x="3322" y="168"/>
                    <a:pt x="3320" y="169"/>
                    <a:pt x="3320" y="171"/>
                  </a:cubicBezTo>
                  <a:cubicBezTo>
                    <a:pt x="3320" y="174"/>
                    <a:pt x="3320" y="176"/>
                    <a:pt x="3319" y="178"/>
                  </a:cubicBezTo>
                  <a:cubicBezTo>
                    <a:pt x="3319" y="179"/>
                    <a:pt x="3317" y="178"/>
                    <a:pt x="3315" y="177"/>
                  </a:cubicBezTo>
                  <a:cubicBezTo>
                    <a:pt x="3312" y="176"/>
                    <a:pt x="3311" y="173"/>
                    <a:pt x="3310" y="171"/>
                  </a:cubicBezTo>
                  <a:cubicBezTo>
                    <a:pt x="3309" y="170"/>
                    <a:pt x="3307" y="169"/>
                    <a:pt x="3307" y="169"/>
                  </a:cubicBezTo>
                  <a:cubicBezTo>
                    <a:pt x="3307" y="169"/>
                    <a:pt x="3309" y="170"/>
                    <a:pt x="3310" y="169"/>
                  </a:cubicBezTo>
                  <a:cubicBezTo>
                    <a:pt x="3311" y="169"/>
                    <a:pt x="3312" y="169"/>
                    <a:pt x="3314" y="170"/>
                  </a:cubicBezTo>
                  <a:cubicBezTo>
                    <a:pt x="3316" y="172"/>
                    <a:pt x="3317" y="176"/>
                    <a:pt x="3318" y="175"/>
                  </a:cubicBezTo>
                  <a:cubicBezTo>
                    <a:pt x="3318" y="175"/>
                    <a:pt x="3318" y="174"/>
                    <a:pt x="3318" y="170"/>
                  </a:cubicBezTo>
                  <a:cubicBezTo>
                    <a:pt x="3318" y="165"/>
                    <a:pt x="3321" y="163"/>
                    <a:pt x="3321" y="160"/>
                  </a:cubicBezTo>
                  <a:cubicBezTo>
                    <a:pt x="3321" y="163"/>
                    <a:pt x="3326" y="165"/>
                    <a:pt x="3325" y="170"/>
                  </a:cubicBezTo>
                  <a:cubicBezTo>
                    <a:pt x="3325" y="174"/>
                    <a:pt x="3325" y="175"/>
                    <a:pt x="3326" y="175"/>
                  </a:cubicBezTo>
                  <a:cubicBezTo>
                    <a:pt x="3327" y="176"/>
                    <a:pt x="3328" y="172"/>
                    <a:pt x="3330" y="170"/>
                  </a:cubicBezTo>
                  <a:cubicBezTo>
                    <a:pt x="3332" y="169"/>
                    <a:pt x="3332" y="169"/>
                    <a:pt x="3333" y="169"/>
                  </a:cubicBezTo>
                  <a:cubicBezTo>
                    <a:pt x="3334" y="170"/>
                    <a:pt x="3336" y="169"/>
                    <a:pt x="3336" y="169"/>
                  </a:cubicBezTo>
                  <a:close/>
                  <a:moveTo>
                    <a:pt x="3303" y="156"/>
                  </a:moveTo>
                  <a:cubicBezTo>
                    <a:pt x="3303" y="156"/>
                    <a:pt x="3306" y="153"/>
                    <a:pt x="3309" y="152"/>
                  </a:cubicBezTo>
                  <a:cubicBezTo>
                    <a:pt x="3312" y="151"/>
                    <a:pt x="3314" y="151"/>
                    <a:pt x="3316" y="152"/>
                  </a:cubicBezTo>
                  <a:cubicBezTo>
                    <a:pt x="3318" y="153"/>
                    <a:pt x="3320" y="155"/>
                    <a:pt x="3320" y="156"/>
                  </a:cubicBezTo>
                  <a:cubicBezTo>
                    <a:pt x="3320" y="158"/>
                    <a:pt x="3318" y="161"/>
                    <a:pt x="3318" y="161"/>
                  </a:cubicBezTo>
                  <a:cubicBezTo>
                    <a:pt x="3320" y="157"/>
                    <a:pt x="3318" y="155"/>
                    <a:pt x="3316" y="155"/>
                  </a:cubicBezTo>
                  <a:cubicBezTo>
                    <a:pt x="3315" y="154"/>
                    <a:pt x="3312" y="155"/>
                    <a:pt x="3310" y="157"/>
                  </a:cubicBezTo>
                  <a:cubicBezTo>
                    <a:pt x="3309" y="159"/>
                    <a:pt x="3310" y="162"/>
                    <a:pt x="3310" y="162"/>
                  </a:cubicBezTo>
                  <a:cubicBezTo>
                    <a:pt x="3310" y="162"/>
                    <a:pt x="3308" y="159"/>
                    <a:pt x="3308" y="158"/>
                  </a:cubicBezTo>
                  <a:cubicBezTo>
                    <a:pt x="3308" y="157"/>
                    <a:pt x="3309" y="155"/>
                    <a:pt x="3309" y="155"/>
                  </a:cubicBezTo>
                  <a:cubicBezTo>
                    <a:pt x="3309" y="155"/>
                    <a:pt x="3306" y="156"/>
                    <a:pt x="3305" y="158"/>
                  </a:cubicBezTo>
                  <a:cubicBezTo>
                    <a:pt x="3304" y="159"/>
                    <a:pt x="3303" y="162"/>
                    <a:pt x="3303" y="163"/>
                  </a:cubicBezTo>
                  <a:cubicBezTo>
                    <a:pt x="3303" y="166"/>
                    <a:pt x="3307" y="167"/>
                    <a:pt x="3307" y="167"/>
                  </a:cubicBezTo>
                  <a:cubicBezTo>
                    <a:pt x="3307" y="167"/>
                    <a:pt x="3305" y="168"/>
                    <a:pt x="3303" y="167"/>
                  </a:cubicBezTo>
                  <a:cubicBezTo>
                    <a:pt x="3301" y="167"/>
                    <a:pt x="3301" y="166"/>
                    <a:pt x="3300" y="164"/>
                  </a:cubicBezTo>
                  <a:cubicBezTo>
                    <a:pt x="3300" y="162"/>
                    <a:pt x="3301" y="160"/>
                    <a:pt x="3301" y="160"/>
                  </a:cubicBezTo>
                  <a:cubicBezTo>
                    <a:pt x="3301" y="160"/>
                    <a:pt x="3299" y="162"/>
                    <a:pt x="3297" y="162"/>
                  </a:cubicBezTo>
                  <a:cubicBezTo>
                    <a:pt x="3296" y="163"/>
                    <a:pt x="3294" y="162"/>
                    <a:pt x="3293" y="161"/>
                  </a:cubicBezTo>
                  <a:cubicBezTo>
                    <a:pt x="3291" y="160"/>
                    <a:pt x="3290" y="158"/>
                    <a:pt x="3289" y="156"/>
                  </a:cubicBezTo>
                  <a:cubicBezTo>
                    <a:pt x="3289" y="155"/>
                    <a:pt x="3290" y="152"/>
                    <a:pt x="3290" y="152"/>
                  </a:cubicBezTo>
                  <a:cubicBezTo>
                    <a:pt x="3290" y="152"/>
                    <a:pt x="3290" y="155"/>
                    <a:pt x="3292" y="156"/>
                  </a:cubicBezTo>
                  <a:cubicBezTo>
                    <a:pt x="3293" y="158"/>
                    <a:pt x="3295" y="159"/>
                    <a:pt x="3296" y="159"/>
                  </a:cubicBezTo>
                  <a:cubicBezTo>
                    <a:pt x="3299" y="158"/>
                    <a:pt x="3300" y="155"/>
                    <a:pt x="3302" y="152"/>
                  </a:cubicBezTo>
                  <a:cubicBezTo>
                    <a:pt x="3305" y="149"/>
                    <a:pt x="3308" y="146"/>
                    <a:pt x="3311" y="146"/>
                  </a:cubicBezTo>
                  <a:cubicBezTo>
                    <a:pt x="3315" y="146"/>
                    <a:pt x="3316" y="147"/>
                    <a:pt x="3318" y="148"/>
                  </a:cubicBezTo>
                  <a:cubicBezTo>
                    <a:pt x="3320" y="150"/>
                    <a:pt x="3321" y="154"/>
                    <a:pt x="3321" y="154"/>
                  </a:cubicBezTo>
                  <a:cubicBezTo>
                    <a:pt x="3321" y="154"/>
                    <a:pt x="3318" y="149"/>
                    <a:pt x="3315" y="149"/>
                  </a:cubicBezTo>
                  <a:cubicBezTo>
                    <a:pt x="3313" y="149"/>
                    <a:pt x="3312" y="148"/>
                    <a:pt x="3309" y="150"/>
                  </a:cubicBezTo>
                  <a:cubicBezTo>
                    <a:pt x="3305" y="151"/>
                    <a:pt x="3303" y="156"/>
                    <a:pt x="3303" y="156"/>
                  </a:cubicBezTo>
                  <a:close/>
                  <a:moveTo>
                    <a:pt x="3282" y="145"/>
                  </a:moveTo>
                  <a:cubicBezTo>
                    <a:pt x="3282" y="145"/>
                    <a:pt x="3285" y="142"/>
                    <a:pt x="3288" y="141"/>
                  </a:cubicBezTo>
                  <a:cubicBezTo>
                    <a:pt x="3290" y="140"/>
                    <a:pt x="3293" y="140"/>
                    <a:pt x="3296" y="141"/>
                  </a:cubicBezTo>
                  <a:cubicBezTo>
                    <a:pt x="3301" y="143"/>
                    <a:pt x="3301" y="147"/>
                    <a:pt x="3301" y="147"/>
                  </a:cubicBezTo>
                  <a:cubicBezTo>
                    <a:pt x="3301" y="147"/>
                    <a:pt x="3300" y="146"/>
                    <a:pt x="3299" y="144"/>
                  </a:cubicBezTo>
                  <a:cubicBezTo>
                    <a:pt x="3297" y="143"/>
                    <a:pt x="3295" y="143"/>
                    <a:pt x="3293" y="143"/>
                  </a:cubicBezTo>
                  <a:cubicBezTo>
                    <a:pt x="3291" y="143"/>
                    <a:pt x="3289" y="145"/>
                    <a:pt x="3287" y="146"/>
                  </a:cubicBezTo>
                  <a:cubicBezTo>
                    <a:pt x="3285" y="147"/>
                    <a:pt x="3283" y="149"/>
                    <a:pt x="3283" y="151"/>
                  </a:cubicBezTo>
                  <a:cubicBezTo>
                    <a:pt x="3282" y="153"/>
                    <a:pt x="3282" y="154"/>
                    <a:pt x="3283" y="156"/>
                  </a:cubicBezTo>
                  <a:cubicBezTo>
                    <a:pt x="3284" y="158"/>
                    <a:pt x="3286" y="160"/>
                    <a:pt x="3286" y="160"/>
                  </a:cubicBezTo>
                  <a:cubicBezTo>
                    <a:pt x="3286" y="160"/>
                    <a:pt x="3283" y="159"/>
                    <a:pt x="3281" y="158"/>
                  </a:cubicBezTo>
                  <a:cubicBezTo>
                    <a:pt x="3280" y="157"/>
                    <a:pt x="3279" y="155"/>
                    <a:pt x="3279" y="153"/>
                  </a:cubicBezTo>
                  <a:cubicBezTo>
                    <a:pt x="3279" y="151"/>
                    <a:pt x="3280" y="149"/>
                    <a:pt x="3280" y="149"/>
                  </a:cubicBezTo>
                  <a:cubicBezTo>
                    <a:pt x="3280" y="149"/>
                    <a:pt x="3275" y="151"/>
                    <a:pt x="3273" y="150"/>
                  </a:cubicBezTo>
                  <a:cubicBezTo>
                    <a:pt x="3270" y="149"/>
                    <a:pt x="3268" y="148"/>
                    <a:pt x="3267" y="146"/>
                  </a:cubicBezTo>
                  <a:cubicBezTo>
                    <a:pt x="3267" y="144"/>
                    <a:pt x="3268" y="142"/>
                    <a:pt x="3268" y="142"/>
                  </a:cubicBezTo>
                  <a:cubicBezTo>
                    <a:pt x="3268" y="142"/>
                    <a:pt x="3269" y="144"/>
                    <a:pt x="3271" y="144"/>
                  </a:cubicBezTo>
                  <a:cubicBezTo>
                    <a:pt x="3272" y="145"/>
                    <a:pt x="3275" y="145"/>
                    <a:pt x="3277" y="144"/>
                  </a:cubicBezTo>
                  <a:cubicBezTo>
                    <a:pt x="3280" y="142"/>
                    <a:pt x="3281" y="140"/>
                    <a:pt x="3282" y="138"/>
                  </a:cubicBezTo>
                  <a:cubicBezTo>
                    <a:pt x="3284" y="136"/>
                    <a:pt x="3289" y="135"/>
                    <a:pt x="3292" y="135"/>
                  </a:cubicBezTo>
                  <a:cubicBezTo>
                    <a:pt x="3294" y="135"/>
                    <a:pt x="3297" y="136"/>
                    <a:pt x="3300" y="138"/>
                  </a:cubicBezTo>
                  <a:cubicBezTo>
                    <a:pt x="3302" y="141"/>
                    <a:pt x="3303" y="144"/>
                    <a:pt x="3303" y="144"/>
                  </a:cubicBezTo>
                  <a:cubicBezTo>
                    <a:pt x="3303" y="144"/>
                    <a:pt x="3301" y="141"/>
                    <a:pt x="3299" y="140"/>
                  </a:cubicBezTo>
                  <a:cubicBezTo>
                    <a:pt x="3298" y="139"/>
                    <a:pt x="3295" y="138"/>
                    <a:pt x="3293" y="138"/>
                  </a:cubicBezTo>
                  <a:cubicBezTo>
                    <a:pt x="3290" y="138"/>
                    <a:pt x="3289" y="139"/>
                    <a:pt x="3287" y="140"/>
                  </a:cubicBezTo>
                  <a:cubicBezTo>
                    <a:pt x="3285" y="141"/>
                    <a:pt x="3282" y="145"/>
                    <a:pt x="3282" y="145"/>
                  </a:cubicBezTo>
                  <a:close/>
                  <a:moveTo>
                    <a:pt x="3275" y="132"/>
                  </a:moveTo>
                  <a:cubicBezTo>
                    <a:pt x="3277" y="130"/>
                    <a:pt x="3279" y="129"/>
                    <a:pt x="3282" y="128"/>
                  </a:cubicBezTo>
                  <a:cubicBezTo>
                    <a:pt x="3285" y="127"/>
                    <a:pt x="3291" y="127"/>
                    <a:pt x="3294" y="128"/>
                  </a:cubicBezTo>
                  <a:cubicBezTo>
                    <a:pt x="3300" y="130"/>
                    <a:pt x="3302" y="138"/>
                    <a:pt x="3302" y="138"/>
                  </a:cubicBezTo>
                  <a:cubicBezTo>
                    <a:pt x="3302" y="138"/>
                    <a:pt x="3301" y="136"/>
                    <a:pt x="3299" y="133"/>
                  </a:cubicBezTo>
                  <a:cubicBezTo>
                    <a:pt x="3296" y="131"/>
                    <a:pt x="3293" y="131"/>
                    <a:pt x="3288" y="131"/>
                  </a:cubicBezTo>
                  <a:cubicBezTo>
                    <a:pt x="3283" y="131"/>
                    <a:pt x="3281" y="133"/>
                    <a:pt x="3279" y="135"/>
                  </a:cubicBezTo>
                  <a:cubicBezTo>
                    <a:pt x="3278" y="136"/>
                    <a:pt x="3277" y="138"/>
                    <a:pt x="3273" y="138"/>
                  </a:cubicBezTo>
                  <a:cubicBezTo>
                    <a:pt x="3267" y="138"/>
                    <a:pt x="3265" y="135"/>
                    <a:pt x="3262" y="133"/>
                  </a:cubicBezTo>
                  <a:cubicBezTo>
                    <a:pt x="3262" y="133"/>
                    <a:pt x="3267" y="132"/>
                    <a:pt x="3270" y="130"/>
                  </a:cubicBezTo>
                  <a:cubicBezTo>
                    <a:pt x="3272" y="128"/>
                    <a:pt x="3272" y="126"/>
                    <a:pt x="3276" y="124"/>
                  </a:cubicBezTo>
                  <a:cubicBezTo>
                    <a:pt x="3279" y="122"/>
                    <a:pt x="3282" y="121"/>
                    <a:pt x="3285" y="121"/>
                  </a:cubicBezTo>
                  <a:cubicBezTo>
                    <a:pt x="3289" y="121"/>
                    <a:pt x="3290" y="121"/>
                    <a:pt x="3290" y="121"/>
                  </a:cubicBezTo>
                  <a:cubicBezTo>
                    <a:pt x="3290" y="121"/>
                    <a:pt x="3289" y="119"/>
                    <a:pt x="3292" y="118"/>
                  </a:cubicBezTo>
                  <a:cubicBezTo>
                    <a:pt x="3294" y="117"/>
                    <a:pt x="3298" y="118"/>
                    <a:pt x="3298" y="118"/>
                  </a:cubicBezTo>
                  <a:cubicBezTo>
                    <a:pt x="3298" y="118"/>
                    <a:pt x="3296" y="119"/>
                    <a:pt x="3295" y="120"/>
                  </a:cubicBezTo>
                  <a:cubicBezTo>
                    <a:pt x="3295" y="120"/>
                    <a:pt x="3295" y="121"/>
                    <a:pt x="3295" y="122"/>
                  </a:cubicBezTo>
                  <a:cubicBezTo>
                    <a:pt x="3296" y="124"/>
                    <a:pt x="3299" y="126"/>
                    <a:pt x="3300" y="128"/>
                  </a:cubicBezTo>
                  <a:cubicBezTo>
                    <a:pt x="3301" y="129"/>
                    <a:pt x="3303" y="135"/>
                    <a:pt x="3303" y="135"/>
                  </a:cubicBezTo>
                  <a:cubicBezTo>
                    <a:pt x="3303" y="135"/>
                    <a:pt x="3302" y="133"/>
                    <a:pt x="3301" y="132"/>
                  </a:cubicBezTo>
                  <a:cubicBezTo>
                    <a:pt x="3299" y="129"/>
                    <a:pt x="3299" y="129"/>
                    <a:pt x="3296" y="127"/>
                  </a:cubicBezTo>
                  <a:cubicBezTo>
                    <a:pt x="3293" y="126"/>
                    <a:pt x="3290" y="125"/>
                    <a:pt x="3288" y="125"/>
                  </a:cubicBezTo>
                  <a:cubicBezTo>
                    <a:pt x="3286" y="125"/>
                    <a:pt x="3281" y="126"/>
                    <a:pt x="3279" y="127"/>
                  </a:cubicBezTo>
                  <a:cubicBezTo>
                    <a:pt x="3277" y="129"/>
                    <a:pt x="3277" y="129"/>
                    <a:pt x="3275" y="132"/>
                  </a:cubicBezTo>
                  <a:close/>
                  <a:moveTo>
                    <a:pt x="3285" y="89"/>
                  </a:moveTo>
                  <a:cubicBezTo>
                    <a:pt x="3285" y="89"/>
                    <a:pt x="3288" y="92"/>
                    <a:pt x="3289" y="98"/>
                  </a:cubicBezTo>
                  <a:cubicBezTo>
                    <a:pt x="3290" y="101"/>
                    <a:pt x="3293" y="104"/>
                    <a:pt x="3293" y="104"/>
                  </a:cubicBezTo>
                  <a:cubicBezTo>
                    <a:pt x="3293" y="104"/>
                    <a:pt x="3285" y="102"/>
                    <a:pt x="3281" y="98"/>
                  </a:cubicBezTo>
                  <a:cubicBezTo>
                    <a:pt x="3278" y="95"/>
                    <a:pt x="3277" y="93"/>
                    <a:pt x="3275" y="90"/>
                  </a:cubicBezTo>
                  <a:cubicBezTo>
                    <a:pt x="3266" y="81"/>
                    <a:pt x="3259" y="82"/>
                    <a:pt x="3259" y="82"/>
                  </a:cubicBezTo>
                  <a:cubicBezTo>
                    <a:pt x="3259" y="82"/>
                    <a:pt x="3266" y="86"/>
                    <a:pt x="3269" y="90"/>
                  </a:cubicBezTo>
                  <a:cubicBezTo>
                    <a:pt x="3271" y="94"/>
                    <a:pt x="3276" y="99"/>
                    <a:pt x="3276" y="99"/>
                  </a:cubicBezTo>
                  <a:cubicBezTo>
                    <a:pt x="3276" y="99"/>
                    <a:pt x="3272" y="97"/>
                    <a:pt x="3268" y="95"/>
                  </a:cubicBezTo>
                  <a:cubicBezTo>
                    <a:pt x="3265" y="94"/>
                    <a:pt x="3263" y="93"/>
                    <a:pt x="3260" y="91"/>
                  </a:cubicBezTo>
                  <a:cubicBezTo>
                    <a:pt x="3257" y="89"/>
                    <a:pt x="3245" y="85"/>
                    <a:pt x="3245" y="85"/>
                  </a:cubicBezTo>
                  <a:cubicBezTo>
                    <a:pt x="3245" y="85"/>
                    <a:pt x="3250" y="89"/>
                    <a:pt x="3253" y="90"/>
                  </a:cubicBezTo>
                  <a:cubicBezTo>
                    <a:pt x="3256" y="92"/>
                    <a:pt x="3256" y="92"/>
                    <a:pt x="3258" y="94"/>
                  </a:cubicBezTo>
                  <a:cubicBezTo>
                    <a:pt x="3261" y="95"/>
                    <a:pt x="3263" y="98"/>
                    <a:pt x="3263" y="98"/>
                  </a:cubicBezTo>
                  <a:cubicBezTo>
                    <a:pt x="3263" y="98"/>
                    <a:pt x="3257" y="99"/>
                    <a:pt x="3254" y="102"/>
                  </a:cubicBezTo>
                  <a:cubicBezTo>
                    <a:pt x="3251" y="106"/>
                    <a:pt x="3250" y="107"/>
                    <a:pt x="3250" y="110"/>
                  </a:cubicBezTo>
                  <a:cubicBezTo>
                    <a:pt x="3249" y="113"/>
                    <a:pt x="3247" y="118"/>
                    <a:pt x="3247" y="118"/>
                  </a:cubicBezTo>
                  <a:cubicBezTo>
                    <a:pt x="3247" y="118"/>
                    <a:pt x="3250" y="115"/>
                    <a:pt x="3252" y="113"/>
                  </a:cubicBezTo>
                  <a:cubicBezTo>
                    <a:pt x="3253" y="110"/>
                    <a:pt x="3254" y="108"/>
                    <a:pt x="3255" y="105"/>
                  </a:cubicBezTo>
                  <a:cubicBezTo>
                    <a:pt x="3258" y="102"/>
                    <a:pt x="3262" y="101"/>
                    <a:pt x="3262" y="101"/>
                  </a:cubicBezTo>
                  <a:cubicBezTo>
                    <a:pt x="3262" y="101"/>
                    <a:pt x="3260" y="102"/>
                    <a:pt x="3259" y="105"/>
                  </a:cubicBezTo>
                  <a:cubicBezTo>
                    <a:pt x="3259" y="108"/>
                    <a:pt x="3259" y="117"/>
                    <a:pt x="3259" y="119"/>
                  </a:cubicBezTo>
                  <a:cubicBezTo>
                    <a:pt x="3259" y="117"/>
                    <a:pt x="3259" y="109"/>
                    <a:pt x="3262" y="105"/>
                  </a:cubicBezTo>
                  <a:cubicBezTo>
                    <a:pt x="3265" y="102"/>
                    <a:pt x="3267" y="100"/>
                    <a:pt x="3270" y="100"/>
                  </a:cubicBezTo>
                  <a:cubicBezTo>
                    <a:pt x="3273" y="100"/>
                    <a:pt x="3275" y="100"/>
                    <a:pt x="3275" y="100"/>
                  </a:cubicBezTo>
                  <a:cubicBezTo>
                    <a:pt x="3275" y="100"/>
                    <a:pt x="3272" y="102"/>
                    <a:pt x="3271" y="104"/>
                  </a:cubicBezTo>
                  <a:cubicBezTo>
                    <a:pt x="3270" y="106"/>
                    <a:pt x="3269" y="112"/>
                    <a:pt x="3269" y="112"/>
                  </a:cubicBezTo>
                  <a:cubicBezTo>
                    <a:pt x="3269" y="112"/>
                    <a:pt x="3270" y="108"/>
                    <a:pt x="3272" y="106"/>
                  </a:cubicBezTo>
                  <a:cubicBezTo>
                    <a:pt x="3275" y="104"/>
                    <a:pt x="3275" y="104"/>
                    <a:pt x="3278" y="103"/>
                  </a:cubicBezTo>
                  <a:cubicBezTo>
                    <a:pt x="3282" y="103"/>
                    <a:pt x="3283" y="104"/>
                    <a:pt x="3285" y="104"/>
                  </a:cubicBezTo>
                  <a:cubicBezTo>
                    <a:pt x="3287" y="105"/>
                    <a:pt x="3289" y="105"/>
                    <a:pt x="3289" y="105"/>
                  </a:cubicBezTo>
                  <a:cubicBezTo>
                    <a:pt x="3289" y="105"/>
                    <a:pt x="3287" y="105"/>
                    <a:pt x="3285" y="107"/>
                  </a:cubicBezTo>
                  <a:cubicBezTo>
                    <a:pt x="3279" y="111"/>
                    <a:pt x="3281" y="114"/>
                    <a:pt x="3281" y="114"/>
                  </a:cubicBezTo>
                  <a:cubicBezTo>
                    <a:pt x="3281" y="114"/>
                    <a:pt x="3281" y="111"/>
                    <a:pt x="3286" y="109"/>
                  </a:cubicBezTo>
                  <a:cubicBezTo>
                    <a:pt x="3289" y="107"/>
                    <a:pt x="3291" y="106"/>
                    <a:pt x="3294" y="107"/>
                  </a:cubicBezTo>
                  <a:cubicBezTo>
                    <a:pt x="3296" y="108"/>
                    <a:pt x="3298" y="110"/>
                    <a:pt x="3300" y="112"/>
                  </a:cubicBezTo>
                  <a:cubicBezTo>
                    <a:pt x="3302" y="115"/>
                    <a:pt x="3304" y="118"/>
                    <a:pt x="3305" y="120"/>
                  </a:cubicBezTo>
                  <a:cubicBezTo>
                    <a:pt x="3305" y="122"/>
                    <a:pt x="3306" y="127"/>
                    <a:pt x="3306" y="127"/>
                  </a:cubicBezTo>
                  <a:cubicBezTo>
                    <a:pt x="3306" y="127"/>
                    <a:pt x="3302" y="119"/>
                    <a:pt x="3298" y="115"/>
                  </a:cubicBezTo>
                  <a:cubicBezTo>
                    <a:pt x="3295" y="111"/>
                    <a:pt x="3292" y="111"/>
                    <a:pt x="3290" y="111"/>
                  </a:cubicBezTo>
                  <a:cubicBezTo>
                    <a:pt x="3288" y="112"/>
                    <a:pt x="3285" y="112"/>
                    <a:pt x="3283" y="114"/>
                  </a:cubicBezTo>
                  <a:cubicBezTo>
                    <a:pt x="3282" y="116"/>
                    <a:pt x="3281" y="118"/>
                    <a:pt x="3281" y="118"/>
                  </a:cubicBezTo>
                  <a:cubicBezTo>
                    <a:pt x="3281" y="118"/>
                    <a:pt x="3278" y="118"/>
                    <a:pt x="3277" y="115"/>
                  </a:cubicBezTo>
                  <a:cubicBezTo>
                    <a:pt x="3276" y="114"/>
                    <a:pt x="3277" y="112"/>
                    <a:pt x="3278" y="110"/>
                  </a:cubicBezTo>
                  <a:cubicBezTo>
                    <a:pt x="3279" y="108"/>
                    <a:pt x="3282" y="106"/>
                    <a:pt x="3282" y="106"/>
                  </a:cubicBezTo>
                  <a:cubicBezTo>
                    <a:pt x="3282" y="106"/>
                    <a:pt x="3277" y="106"/>
                    <a:pt x="3274" y="109"/>
                  </a:cubicBezTo>
                  <a:cubicBezTo>
                    <a:pt x="3272" y="112"/>
                    <a:pt x="3271" y="114"/>
                    <a:pt x="3271" y="116"/>
                  </a:cubicBezTo>
                  <a:cubicBezTo>
                    <a:pt x="3271" y="118"/>
                    <a:pt x="3273" y="120"/>
                    <a:pt x="3273" y="120"/>
                  </a:cubicBezTo>
                  <a:cubicBezTo>
                    <a:pt x="3273" y="120"/>
                    <a:pt x="3268" y="121"/>
                    <a:pt x="3266" y="115"/>
                  </a:cubicBezTo>
                  <a:cubicBezTo>
                    <a:pt x="3264" y="110"/>
                    <a:pt x="3267" y="105"/>
                    <a:pt x="3267" y="105"/>
                  </a:cubicBezTo>
                  <a:cubicBezTo>
                    <a:pt x="3267" y="105"/>
                    <a:pt x="3262" y="108"/>
                    <a:pt x="3262" y="115"/>
                  </a:cubicBezTo>
                  <a:cubicBezTo>
                    <a:pt x="3262" y="119"/>
                    <a:pt x="3262" y="120"/>
                    <a:pt x="3262" y="123"/>
                  </a:cubicBezTo>
                  <a:cubicBezTo>
                    <a:pt x="3262" y="125"/>
                    <a:pt x="3260" y="129"/>
                    <a:pt x="3260" y="129"/>
                  </a:cubicBezTo>
                  <a:cubicBezTo>
                    <a:pt x="3260" y="129"/>
                    <a:pt x="3258" y="127"/>
                    <a:pt x="3257" y="122"/>
                  </a:cubicBezTo>
                  <a:cubicBezTo>
                    <a:pt x="3255" y="118"/>
                    <a:pt x="3256" y="112"/>
                    <a:pt x="3256" y="112"/>
                  </a:cubicBezTo>
                  <a:cubicBezTo>
                    <a:pt x="3256" y="112"/>
                    <a:pt x="3253" y="119"/>
                    <a:pt x="3248" y="125"/>
                  </a:cubicBezTo>
                  <a:cubicBezTo>
                    <a:pt x="3245" y="127"/>
                    <a:pt x="3243" y="128"/>
                    <a:pt x="3240" y="128"/>
                  </a:cubicBezTo>
                  <a:cubicBezTo>
                    <a:pt x="3236" y="128"/>
                    <a:pt x="3232" y="127"/>
                    <a:pt x="3232" y="122"/>
                  </a:cubicBezTo>
                  <a:cubicBezTo>
                    <a:pt x="3232" y="118"/>
                    <a:pt x="3234" y="116"/>
                    <a:pt x="3236" y="116"/>
                  </a:cubicBezTo>
                  <a:cubicBezTo>
                    <a:pt x="3239" y="116"/>
                    <a:pt x="3240" y="119"/>
                    <a:pt x="3239" y="121"/>
                  </a:cubicBezTo>
                  <a:cubicBezTo>
                    <a:pt x="3238" y="123"/>
                    <a:pt x="3237" y="124"/>
                    <a:pt x="3237" y="124"/>
                  </a:cubicBezTo>
                  <a:cubicBezTo>
                    <a:pt x="3237" y="124"/>
                    <a:pt x="3240" y="125"/>
                    <a:pt x="3242" y="121"/>
                  </a:cubicBezTo>
                  <a:cubicBezTo>
                    <a:pt x="3244" y="119"/>
                    <a:pt x="3244" y="115"/>
                    <a:pt x="3245" y="112"/>
                  </a:cubicBezTo>
                  <a:cubicBezTo>
                    <a:pt x="3246" y="110"/>
                    <a:pt x="3247" y="106"/>
                    <a:pt x="3250" y="103"/>
                  </a:cubicBezTo>
                  <a:cubicBezTo>
                    <a:pt x="3252" y="100"/>
                    <a:pt x="3256" y="97"/>
                    <a:pt x="3256" y="97"/>
                  </a:cubicBezTo>
                  <a:cubicBezTo>
                    <a:pt x="3256" y="97"/>
                    <a:pt x="3251" y="99"/>
                    <a:pt x="3248" y="101"/>
                  </a:cubicBezTo>
                  <a:cubicBezTo>
                    <a:pt x="3245" y="104"/>
                    <a:pt x="3241" y="106"/>
                    <a:pt x="3238" y="107"/>
                  </a:cubicBezTo>
                  <a:cubicBezTo>
                    <a:pt x="3234" y="108"/>
                    <a:pt x="3230" y="106"/>
                    <a:pt x="3230" y="102"/>
                  </a:cubicBezTo>
                  <a:cubicBezTo>
                    <a:pt x="3230" y="99"/>
                    <a:pt x="3233" y="98"/>
                    <a:pt x="3234" y="97"/>
                  </a:cubicBezTo>
                  <a:cubicBezTo>
                    <a:pt x="3236" y="97"/>
                    <a:pt x="3238" y="99"/>
                    <a:pt x="3237" y="101"/>
                  </a:cubicBezTo>
                  <a:cubicBezTo>
                    <a:pt x="3237" y="103"/>
                    <a:pt x="3235" y="104"/>
                    <a:pt x="3235" y="104"/>
                  </a:cubicBezTo>
                  <a:cubicBezTo>
                    <a:pt x="3235" y="104"/>
                    <a:pt x="3238" y="104"/>
                    <a:pt x="3241" y="102"/>
                  </a:cubicBezTo>
                  <a:cubicBezTo>
                    <a:pt x="3244" y="100"/>
                    <a:pt x="3246" y="98"/>
                    <a:pt x="3248" y="97"/>
                  </a:cubicBezTo>
                  <a:cubicBezTo>
                    <a:pt x="3250" y="96"/>
                    <a:pt x="3254" y="95"/>
                    <a:pt x="3254" y="95"/>
                  </a:cubicBezTo>
                  <a:cubicBezTo>
                    <a:pt x="3254" y="95"/>
                    <a:pt x="3244" y="91"/>
                    <a:pt x="3240" y="87"/>
                  </a:cubicBezTo>
                  <a:cubicBezTo>
                    <a:pt x="3238" y="85"/>
                    <a:pt x="3238" y="81"/>
                    <a:pt x="3239" y="79"/>
                  </a:cubicBezTo>
                  <a:cubicBezTo>
                    <a:pt x="3240" y="77"/>
                    <a:pt x="3241" y="76"/>
                    <a:pt x="3243" y="76"/>
                  </a:cubicBezTo>
                  <a:cubicBezTo>
                    <a:pt x="3246" y="76"/>
                    <a:pt x="3247" y="77"/>
                    <a:pt x="3247" y="79"/>
                  </a:cubicBezTo>
                  <a:cubicBezTo>
                    <a:pt x="3247" y="81"/>
                    <a:pt x="3242" y="82"/>
                    <a:pt x="3242" y="82"/>
                  </a:cubicBezTo>
                  <a:cubicBezTo>
                    <a:pt x="3242" y="82"/>
                    <a:pt x="3245" y="83"/>
                    <a:pt x="3247" y="83"/>
                  </a:cubicBezTo>
                  <a:cubicBezTo>
                    <a:pt x="3249" y="83"/>
                    <a:pt x="3252" y="83"/>
                    <a:pt x="3254" y="84"/>
                  </a:cubicBezTo>
                  <a:cubicBezTo>
                    <a:pt x="3258" y="86"/>
                    <a:pt x="3265" y="91"/>
                    <a:pt x="3266" y="91"/>
                  </a:cubicBezTo>
                  <a:cubicBezTo>
                    <a:pt x="3265" y="90"/>
                    <a:pt x="3253" y="82"/>
                    <a:pt x="3252" y="80"/>
                  </a:cubicBezTo>
                  <a:cubicBezTo>
                    <a:pt x="3250" y="77"/>
                    <a:pt x="3251" y="75"/>
                    <a:pt x="3253" y="74"/>
                  </a:cubicBezTo>
                  <a:cubicBezTo>
                    <a:pt x="3254" y="73"/>
                    <a:pt x="3256" y="73"/>
                    <a:pt x="3257" y="74"/>
                  </a:cubicBezTo>
                  <a:cubicBezTo>
                    <a:pt x="3258" y="77"/>
                    <a:pt x="3256" y="79"/>
                    <a:pt x="3256" y="79"/>
                  </a:cubicBezTo>
                  <a:cubicBezTo>
                    <a:pt x="3256" y="79"/>
                    <a:pt x="3258" y="79"/>
                    <a:pt x="3262" y="79"/>
                  </a:cubicBezTo>
                  <a:cubicBezTo>
                    <a:pt x="3266" y="79"/>
                    <a:pt x="3271" y="82"/>
                    <a:pt x="3274" y="85"/>
                  </a:cubicBezTo>
                  <a:cubicBezTo>
                    <a:pt x="3279" y="89"/>
                    <a:pt x="3279" y="89"/>
                    <a:pt x="3286" y="98"/>
                  </a:cubicBezTo>
                  <a:cubicBezTo>
                    <a:pt x="3286" y="98"/>
                    <a:pt x="3285" y="94"/>
                    <a:pt x="3284" y="91"/>
                  </a:cubicBezTo>
                  <a:cubicBezTo>
                    <a:pt x="3283" y="89"/>
                    <a:pt x="3281" y="85"/>
                    <a:pt x="3281" y="85"/>
                  </a:cubicBezTo>
                  <a:cubicBezTo>
                    <a:pt x="3281" y="85"/>
                    <a:pt x="3284" y="85"/>
                    <a:pt x="3286" y="87"/>
                  </a:cubicBezTo>
                  <a:cubicBezTo>
                    <a:pt x="3288" y="88"/>
                    <a:pt x="3291" y="90"/>
                    <a:pt x="3294" y="94"/>
                  </a:cubicBezTo>
                  <a:cubicBezTo>
                    <a:pt x="3296" y="99"/>
                    <a:pt x="3296" y="99"/>
                    <a:pt x="3297" y="102"/>
                  </a:cubicBezTo>
                  <a:cubicBezTo>
                    <a:pt x="3299" y="104"/>
                    <a:pt x="3302" y="107"/>
                    <a:pt x="3302" y="107"/>
                  </a:cubicBezTo>
                  <a:cubicBezTo>
                    <a:pt x="3302" y="107"/>
                    <a:pt x="3300" y="104"/>
                    <a:pt x="3300" y="101"/>
                  </a:cubicBezTo>
                  <a:cubicBezTo>
                    <a:pt x="3301" y="98"/>
                    <a:pt x="3300" y="96"/>
                    <a:pt x="3300" y="96"/>
                  </a:cubicBezTo>
                  <a:cubicBezTo>
                    <a:pt x="3300" y="96"/>
                    <a:pt x="3301" y="98"/>
                    <a:pt x="3303" y="99"/>
                  </a:cubicBezTo>
                  <a:cubicBezTo>
                    <a:pt x="3304" y="100"/>
                    <a:pt x="3306" y="104"/>
                    <a:pt x="3306" y="107"/>
                  </a:cubicBezTo>
                  <a:cubicBezTo>
                    <a:pt x="3307" y="110"/>
                    <a:pt x="3310" y="113"/>
                    <a:pt x="3310" y="113"/>
                  </a:cubicBezTo>
                  <a:cubicBezTo>
                    <a:pt x="3310" y="113"/>
                    <a:pt x="3303" y="112"/>
                    <a:pt x="3300" y="109"/>
                  </a:cubicBezTo>
                  <a:cubicBezTo>
                    <a:pt x="3297" y="106"/>
                    <a:pt x="3295" y="104"/>
                    <a:pt x="3294" y="100"/>
                  </a:cubicBezTo>
                  <a:cubicBezTo>
                    <a:pt x="3291" y="94"/>
                    <a:pt x="3285" y="89"/>
                    <a:pt x="3285" y="89"/>
                  </a:cubicBezTo>
                  <a:close/>
                  <a:moveTo>
                    <a:pt x="3353" y="152"/>
                  </a:moveTo>
                  <a:cubicBezTo>
                    <a:pt x="3353" y="152"/>
                    <a:pt x="3354" y="155"/>
                    <a:pt x="3354" y="156"/>
                  </a:cubicBezTo>
                  <a:cubicBezTo>
                    <a:pt x="3353" y="158"/>
                    <a:pt x="3352" y="160"/>
                    <a:pt x="3351" y="161"/>
                  </a:cubicBezTo>
                  <a:cubicBezTo>
                    <a:pt x="3349" y="162"/>
                    <a:pt x="3347" y="163"/>
                    <a:pt x="3346" y="162"/>
                  </a:cubicBezTo>
                  <a:cubicBezTo>
                    <a:pt x="3344" y="162"/>
                    <a:pt x="3343" y="160"/>
                    <a:pt x="3343" y="160"/>
                  </a:cubicBezTo>
                  <a:cubicBezTo>
                    <a:pt x="3343" y="160"/>
                    <a:pt x="3343" y="162"/>
                    <a:pt x="3343" y="164"/>
                  </a:cubicBezTo>
                  <a:cubicBezTo>
                    <a:pt x="3343" y="166"/>
                    <a:pt x="3343" y="167"/>
                    <a:pt x="3341" y="167"/>
                  </a:cubicBezTo>
                  <a:cubicBezTo>
                    <a:pt x="3338" y="168"/>
                    <a:pt x="3337" y="167"/>
                    <a:pt x="3337" y="167"/>
                  </a:cubicBezTo>
                  <a:cubicBezTo>
                    <a:pt x="3337" y="167"/>
                    <a:pt x="3340" y="166"/>
                    <a:pt x="3340" y="163"/>
                  </a:cubicBezTo>
                  <a:cubicBezTo>
                    <a:pt x="3340" y="162"/>
                    <a:pt x="3339" y="159"/>
                    <a:pt x="3338" y="158"/>
                  </a:cubicBezTo>
                  <a:cubicBezTo>
                    <a:pt x="3337" y="156"/>
                    <a:pt x="3334" y="155"/>
                    <a:pt x="3334" y="155"/>
                  </a:cubicBezTo>
                  <a:cubicBezTo>
                    <a:pt x="3334" y="155"/>
                    <a:pt x="3335" y="157"/>
                    <a:pt x="3335" y="158"/>
                  </a:cubicBezTo>
                  <a:cubicBezTo>
                    <a:pt x="3335" y="159"/>
                    <a:pt x="3333" y="162"/>
                    <a:pt x="3333" y="162"/>
                  </a:cubicBezTo>
                  <a:cubicBezTo>
                    <a:pt x="3333" y="162"/>
                    <a:pt x="3334" y="159"/>
                    <a:pt x="3333" y="157"/>
                  </a:cubicBezTo>
                  <a:cubicBezTo>
                    <a:pt x="3331" y="155"/>
                    <a:pt x="3328" y="154"/>
                    <a:pt x="3327" y="155"/>
                  </a:cubicBezTo>
                  <a:cubicBezTo>
                    <a:pt x="3325" y="155"/>
                    <a:pt x="3323" y="157"/>
                    <a:pt x="3325" y="161"/>
                  </a:cubicBezTo>
                  <a:cubicBezTo>
                    <a:pt x="3325" y="161"/>
                    <a:pt x="3323" y="158"/>
                    <a:pt x="3323" y="156"/>
                  </a:cubicBezTo>
                  <a:cubicBezTo>
                    <a:pt x="3323" y="155"/>
                    <a:pt x="3325" y="153"/>
                    <a:pt x="3327" y="152"/>
                  </a:cubicBezTo>
                  <a:cubicBezTo>
                    <a:pt x="3329" y="151"/>
                    <a:pt x="3331" y="151"/>
                    <a:pt x="3334" y="152"/>
                  </a:cubicBezTo>
                  <a:cubicBezTo>
                    <a:pt x="3337" y="153"/>
                    <a:pt x="3340" y="156"/>
                    <a:pt x="3340" y="156"/>
                  </a:cubicBezTo>
                  <a:cubicBezTo>
                    <a:pt x="3340" y="156"/>
                    <a:pt x="3338" y="151"/>
                    <a:pt x="3334" y="150"/>
                  </a:cubicBezTo>
                  <a:cubicBezTo>
                    <a:pt x="3331" y="148"/>
                    <a:pt x="3330" y="149"/>
                    <a:pt x="3328" y="149"/>
                  </a:cubicBezTo>
                  <a:cubicBezTo>
                    <a:pt x="3325" y="149"/>
                    <a:pt x="3322" y="154"/>
                    <a:pt x="3322" y="154"/>
                  </a:cubicBezTo>
                  <a:cubicBezTo>
                    <a:pt x="3322" y="154"/>
                    <a:pt x="3323" y="150"/>
                    <a:pt x="3325" y="148"/>
                  </a:cubicBezTo>
                  <a:cubicBezTo>
                    <a:pt x="3327" y="147"/>
                    <a:pt x="3328" y="146"/>
                    <a:pt x="3332" y="146"/>
                  </a:cubicBezTo>
                  <a:cubicBezTo>
                    <a:pt x="3336" y="146"/>
                    <a:pt x="3338" y="149"/>
                    <a:pt x="3341" y="152"/>
                  </a:cubicBezTo>
                  <a:cubicBezTo>
                    <a:pt x="3344" y="155"/>
                    <a:pt x="3344" y="158"/>
                    <a:pt x="3347" y="159"/>
                  </a:cubicBezTo>
                  <a:cubicBezTo>
                    <a:pt x="3348" y="159"/>
                    <a:pt x="3350" y="158"/>
                    <a:pt x="3351" y="156"/>
                  </a:cubicBezTo>
                  <a:cubicBezTo>
                    <a:pt x="3353" y="155"/>
                    <a:pt x="3353" y="152"/>
                    <a:pt x="3353" y="152"/>
                  </a:cubicBezTo>
                  <a:close/>
                  <a:moveTo>
                    <a:pt x="3375" y="142"/>
                  </a:moveTo>
                  <a:cubicBezTo>
                    <a:pt x="3375" y="142"/>
                    <a:pt x="3376" y="144"/>
                    <a:pt x="3376" y="146"/>
                  </a:cubicBezTo>
                  <a:cubicBezTo>
                    <a:pt x="3375" y="148"/>
                    <a:pt x="3373" y="149"/>
                    <a:pt x="3370" y="150"/>
                  </a:cubicBezTo>
                  <a:cubicBezTo>
                    <a:pt x="3368" y="151"/>
                    <a:pt x="3363" y="149"/>
                    <a:pt x="3363" y="149"/>
                  </a:cubicBezTo>
                  <a:cubicBezTo>
                    <a:pt x="3363" y="149"/>
                    <a:pt x="3364" y="151"/>
                    <a:pt x="3364" y="153"/>
                  </a:cubicBezTo>
                  <a:cubicBezTo>
                    <a:pt x="3364" y="155"/>
                    <a:pt x="3363" y="157"/>
                    <a:pt x="3362" y="158"/>
                  </a:cubicBezTo>
                  <a:cubicBezTo>
                    <a:pt x="3360" y="159"/>
                    <a:pt x="3357" y="160"/>
                    <a:pt x="3357" y="160"/>
                  </a:cubicBezTo>
                  <a:cubicBezTo>
                    <a:pt x="3357" y="160"/>
                    <a:pt x="3359" y="158"/>
                    <a:pt x="3360" y="156"/>
                  </a:cubicBezTo>
                  <a:cubicBezTo>
                    <a:pt x="3361" y="154"/>
                    <a:pt x="3361" y="153"/>
                    <a:pt x="3360" y="151"/>
                  </a:cubicBezTo>
                  <a:cubicBezTo>
                    <a:pt x="3360" y="149"/>
                    <a:pt x="3358" y="147"/>
                    <a:pt x="3356" y="146"/>
                  </a:cubicBezTo>
                  <a:cubicBezTo>
                    <a:pt x="3355" y="145"/>
                    <a:pt x="3352" y="143"/>
                    <a:pt x="3350" y="143"/>
                  </a:cubicBezTo>
                  <a:cubicBezTo>
                    <a:pt x="3348" y="143"/>
                    <a:pt x="3346" y="143"/>
                    <a:pt x="3344" y="144"/>
                  </a:cubicBezTo>
                  <a:cubicBezTo>
                    <a:pt x="3343" y="146"/>
                    <a:pt x="3342" y="147"/>
                    <a:pt x="3342" y="147"/>
                  </a:cubicBezTo>
                  <a:cubicBezTo>
                    <a:pt x="3342" y="147"/>
                    <a:pt x="3342" y="143"/>
                    <a:pt x="3347" y="141"/>
                  </a:cubicBezTo>
                  <a:cubicBezTo>
                    <a:pt x="3350" y="140"/>
                    <a:pt x="3353" y="140"/>
                    <a:pt x="3355" y="141"/>
                  </a:cubicBezTo>
                  <a:cubicBezTo>
                    <a:pt x="3358" y="142"/>
                    <a:pt x="3361" y="145"/>
                    <a:pt x="3361" y="145"/>
                  </a:cubicBezTo>
                  <a:cubicBezTo>
                    <a:pt x="3361" y="145"/>
                    <a:pt x="3358" y="141"/>
                    <a:pt x="3356" y="140"/>
                  </a:cubicBezTo>
                  <a:cubicBezTo>
                    <a:pt x="3354" y="139"/>
                    <a:pt x="3353" y="138"/>
                    <a:pt x="3350" y="138"/>
                  </a:cubicBezTo>
                  <a:cubicBezTo>
                    <a:pt x="3348" y="138"/>
                    <a:pt x="3345" y="139"/>
                    <a:pt x="3344" y="140"/>
                  </a:cubicBezTo>
                  <a:cubicBezTo>
                    <a:pt x="3342" y="141"/>
                    <a:pt x="3340" y="144"/>
                    <a:pt x="3340" y="144"/>
                  </a:cubicBezTo>
                  <a:cubicBezTo>
                    <a:pt x="3340" y="144"/>
                    <a:pt x="3341" y="141"/>
                    <a:pt x="3343" y="138"/>
                  </a:cubicBezTo>
                  <a:cubicBezTo>
                    <a:pt x="3346" y="136"/>
                    <a:pt x="3349" y="135"/>
                    <a:pt x="3351" y="135"/>
                  </a:cubicBezTo>
                  <a:cubicBezTo>
                    <a:pt x="3354" y="135"/>
                    <a:pt x="3359" y="136"/>
                    <a:pt x="3361" y="138"/>
                  </a:cubicBezTo>
                  <a:cubicBezTo>
                    <a:pt x="3363" y="140"/>
                    <a:pt x="3363" y="142"/>
                    <a:pt x="3366" y="144"/>
                  </a:cubicBezTo>
                  <a:cubicBezTo>
                    <a:pt x="3369" y="145"/>
                    <a:pt x="3371" y="145"/>
                    <a:pt x="3373" y="144"/>
                  </a:cubicBezTo>
                  <a:cubicBezTo>
                    <a:pt x="3374" y="144"/>
                    <a:pt x="3375" y="142"/>
                    <a:pt x="3375" y="142"/>
                  </a:cubicBezTo>
                  <a:close/>
                  <a:moveTo>
                    <a:pt x="3373" y="130"/>
                  </a:moveTo>
                  <a:cubicBezTo>
                    <a:pt x="3376" y="132"/>
                    <a:pt x="3381" y="133"/>
                    <a:pt x="3381" y="133"/>
                  </a:cubicBezTo>
                  <a:cubicBezTo>
                    <a:pt x="3378" y="135"/>
                    <a:pt x="3376" y="138"/>
                    <a:pt x="3371" y="138"/>
                  </a:cubicBezTo>
                  <a:cubicBezTo>
                    <a:pt x="3366" y="138"/>
                    <a:pt x="3366" y="136"/>
                    <a:pt x="3364" y="135"/>
                  </a:cubicBezTo>
                  <a:cubicBezTo>
                    <a:pt x="3362" y="133"/>
                    <a:pt x="3360" y="131"/>
                    <a:pt x="3355" y="131"/>
                  </a:cubicBezTo>
                  <a:cubicBezTo>
                    <a:pt x="3350" y="131"/>
                    <a:pt x="3347" y="131"/>
                    <a:pt x="3345" y="133"/>
                  </a:cubicBezTo>
                  <a:cubicBezTo>
                    <a:pt x="3342" y="136"/>
                    <a:pt x="3341" y="138"/>
                    <a:pt x="3341" y="138"/>
                  </a:cubicBezTo>
                  <a:cubicBezTo>
                    <a:pt x="3341" y="138"/>
                    <a:pt x="3343" y="130"/>
                    <a:pt x="3350" y="128"/>
                  </a:cubicBezTo>
                  <a:cubicBezTo>
                    <a:pt x="3352" y="127"/>
                    <a:pt x="3358" y="127"/>
                    <a:pt x="3361" y="128"/>
                  </a:cubicBezTo>
                  <a:cubicBezTo>
                    <a:pt x="3364" y="129"/>
                    <a:pt x="3366" y="130"/>
                    <a:pt x="3368" y="132"/>
                  </a:cubicBezTo>
                  <a:cubicBezTo>
                    <a:pt x="3366" y="129"/>
                    <a:pt x="3366" y="129"/>
                    <a:pt x="3364" y="127"/>
                  </a:cubicBezTo>
                  <a:cubicBezTo>
                    <a:pt x="3362" y="126"/>
                    <a:pt x="3357" y="125"/>
                    <a:pt x="3355" y="125"/>
                  </a:cubicBezTo>
                  <a:cubicBezTo>
                    <a:pt x="3353" y="125"/>
                    <a:pt x="3350" y="126"/>
                    <a:pt x="3347" y="127"/>
                  </a:cubicBezTo>
                  <a:cubicBezTo>
                    <a:pt x="3344" y="129"/>
                    <a:pt x="3344" y="129"/>
                    <a:pt x="3342" y="132"/>
                  </a:cubicBezTo>
                  <a:cubicBezTo>
                    <a:pt x="3341" y="133"/>
                    <a:pt x="3340" y="135"/>
                    <a:pt x="3340" y="135"/>
                  </a:cubicBezTo>
                  <a:cubicBezTo>
                    <a:pt x="3340" y="135"/>
                    <a:pt x="3342" y="129"/>
                    <a:pt x="3343" y="128"/>
                  </a:cubicBezTo>
                  <a:cubicBezTo>
                    <a:pt x="3345" y="126"/>
                    <a:pt x="3347" y="124"/>
                    <a:pt x="3348" y="122"/>
                  </a:cubicBezTo>
                  <a:cubicBezTo>
                    <a:pt x="3349" y="121"/>
                    <a:pt x="3348" y="120"/>
                    <a:pt x="3348" y="120"/>
                  </a:cubicBezTo>
                  <a:cubicBezTo>
                    <a:pt x="3347" y="119"/>
                    <a:pt x="3345" y="118"/>
                    <a:pt x="3345" y="118"/>
                  </a:cubicBezTo>
                  <a:cubicBezTo>
                    <a:pt x="3345" y="118"/>
                    <a:pt x="3349" y="117"/>
                    <a:pt x="3351" y="118"/>
                  </a:cubicBezTo>
                  <a:cubicBezTo>
                    <a:pt x="3354" y="119"/>
                    <a:pt x="3353" y="121"/>
                    <a:pt x="3353" y="121"/>
                  </a:cubicBezTo>
                  <a:cubicBezTo>
                    <a:pt x="3353" y="121"/>
                    <a:pt x="3354" y="121"/>
                    <a:pt x="3358" y="121"/>
                  </a:cubicBezTo>
                  <a:cubicBezTo>
                    <a:pt x="3361" y="121"/>
                    <a:pt x="3364" y="122"/>
                    <a:pt x="3367" y="124"/>
                  </a:cubicBezTo>
                  <a:cubicBezTo>
                    <a:pt x="3371" y="126"/>
                    <a:pt x="3371" y="128"/>
                    <a:pt x="3373" y="130"/>
                  </a:cubicBezTo>
                  <a:close/>
                  <a:moveTo>
                    <a:pt x="3395" y="101"/>
                  </a:moveTo>
                  <a:cubicBezTo>
                    <a:pt x="3392" y="99"/>
                    <a:pt x="3387" y="97"/>
                    <a:pt x="3387" y="97"/>
                  </a:cubicBezTo>
                  <a:cubicBezTo>
                    <a:pt x="3387" y="97"/>
                    <a:pt x="3391" y="100"/>
                    <a:pt x="3394" y="103"/>
                  </a:cubicBezTo>
                  <a:cubicBezTo>
                    <a:pt x="3396" y="106"/>
                    <a:pt x="3397" y="110"/>
                    <a:pt x="3398" y="112"/>
                  </a:cubicBezTo>
                  <a:cubicBezTo>
                    <a:pt x="3399" y="115"/>
                    <a:pt x="3400" y="119"/>
                    <a:pt x="3401" y="121"/>
                  </a:cubicBezTo>
                  <a:cubicBezTo>
                    <a:pt x="3403" y="125"/>
                    <a:pt x="3406" y="124"/>
                    <a:pt x="3406" y="124"/>
                  </a:cubicBezTo>
                  <a:cubicBezTo>
                    <a:pt x="3406" y="124"/>
                    <a:pt x="3405" y="123"/>
                    <a:pt x="3404" y="121"/>
                  </a:cubicBezTo>
                  <a:cubicBezTo>
                    <a:pt x="3404" y="119"/>
                    <a:pt x="3404" y="116"/>
                    <a:pt x="3407" y="116"/>
                  </a:cubicBezTo>
                  <a:cubicBezTo>
                    <a:pt x="3409" y="116"/>
                    <a:pt x="3411" y="118"/>
                    <a:pt x="3411" y="122"/>
                  </a:cubicBezTo>
                  <a:cubicBezTo>
                    <a:pt x="3411" y="127"/>
                    <a:pt x="3407" y="128"/>
                    <a:pt x="3404" y="128"/>
                  </a:cubicBezTo>
                  <a:cubicBezTo>
                    <a:pt x="3401" y="128"/>
                    <a:pt x="3398" y="127"/>
                    <a:pt x="3395" y="125"/>
                  </a:cubicBezTo>
                  <a:cubicBezTo>
                    <a:pt x="3390" y="119"/>
                    <a:pt x="3387" y="112"/>
                    <a:pt x="3387" y="112"/>
                  </a:cubicBezTo>
                  <a:cubicBezTo>
                    <a:pt x="3387" y="112"/>
                    <a:pt x="3388" y="118"/>
                    <a:pt x="3386" y="122"/>
                  </a:cubicBezTo>
                  <a:cubicBezTo>
                    <a:pt x="3385" y="127"/>
                    <a:pt x="3383" y="129"/>
                    <a:pt x="3383" y="129"/>
                  </a:cubicBezTo>
                  <a:cubicBezTo>
                    <a:pt x="3383" y="129"/>
                    <a:pt x="3381" y="125"/>
                    <a:pt x="3381" y="123"/>
                  </a:cubicBezTo>
                  <a:cubicBezTo>
                    <a:pt x="3381" y="120"/>
                    <a:pt x="3381" y="119"/>
                    <a:pt x="3381" y="115"/>
                  </a:cubicBezTo>
                  <a:cubicBezTo>
                    <a:pt x="3381" y="108"/>
                    <a:pt x="3376" y="105"/>
                    <a:pt x="3376" y="105"/>
                  </a:cubicBezTo>
                  <a:cubicBezTo>
                    <a:pt x="3376" y="105"/>
                    <a:pt x="3379" y="110"/>
                    <a:pt x="3377" y="115"/>
                  </a:cubicBezTo>
                  <a:cubicBezTo>
                    <a:pt x="3375" y="121"/>
                    <a:pt x="3371" y="120"/>
                    <a:pt x="3371" y="120"/>
                  </a:cubicBezTo>
                  <a:cubicBezTo>
                    <a:pt x="3371" y="120"/>
                    <a:pt x="3372" y="118"/>
                    <a:pt x="3372" y="116"/>
                  </a:cubicBezTo>
                  <a:cubicBezTo>
                    <a:pt x="3372" y="114"/>
                    <a:pt x="3371" y="112"/>
                    <a:pt x="3369" y="109"/>
                  </a:cubicBezTo>
                  <a:cubicBezTo>
                    <a:pt x="3366" y="106"/>
                    <a:pt x="3362" y="106"/>
                    <a:pt x="3362" y="106"/>
                  </a:cubicBezTo>
                  <a:cubicBezTo>
                    <a:pt x="3362" y="106"/>
                    <a:pt x="3364" y="108"/>
                    <a:pt x="3365" y="110"/>
                  </a:cubicBezTo>
                  <a:cubicBezTo>
                    <a:pt x="3366" y="112"/>
                    <a:pt x="3367" y="114"/>
                    <a:pt x="3366" y="115"/>
                  </a:cubicBezTo>
                  <a:cubicBezTo>
                    <a:pt x="3365" y="118"/>
                    <a:pt x="3362" y="118"/>
                    <a:pt x="3362" y="118"/>
                  </a:cubicBezTo>
                  <a:cubicBezTo>
                    <a:pt x="3362" y="118"/>
                    <a:pt x="3361" y="116"/>
                    <a:pt x="3360" y="114"/>
                  </a:cubicBezTo>
                  <a:cubicBezTo>
                    <a:pt x="3359" y="112"/>
                    <a:pt x="3355" y="112"/>
                    <a:pt x="3353" y="111"/>
                  </a:cubicBezTo>
                  <a:cubicBezTo>
                    <a:pt x="3351" y="111"/>
                    <a:pt x="3348" y="111"/>
                    <a:pt x="3345" y="115"/>
                  </a:cubicBezTo>
                  <a:cubicBezTo>
                    <a:pt x="3341" y="119"/>
                    <a:pt x="3337" y="127"/>
                    <a:pt x="3337" y="127"/>
                  </a:cubicBezTo>
                  <a:cubicBezTo>
                    <a:pt x="3337" y="127"/>
                    <a:pt x="3338" y="122"/>
                    <a:pt x="3339" y="120"/>
                  </a:cubicBezTo>
                  <a:cubicBezTo>
                    <a:pt x="3339" y="118"/>
                    <a:pt x="3341" y="115"/>
                    <a:pt x="3343" y="112"/>
                  </a:cubicBezTo>
                  <a:cubicBezTo>
                    <a:pt x="3345" y="110"/>
                    <a:pt x="3347" y="108"/>
                    <a:pt x="3349" y="107"/>
                  </a:cubicBezTo>
                  <a:cubicBezTo>
                    <a:pt x="3352" y="106"/>
                    <a:pt x="3355" y="107"/>
                    <a:pt x="3358" y="109"/>
                  </a:cubicBezTo>
                  <a:cubicBezTo>
                    <a:pt x="3362" y="111"/>
                    <a:pt x="3363" y="114"/>
                    <a:pt x="3363" y="114"/>
                  </a:cubicBezTo>
                  <a:cubicBezTo>
                    <a:pt x="3363" y="114"/>
                    <a:pt x="3364" y="111"/>
                    <a:pt x="3358" y="107"/>
                  </a:cubicBezTo>
                  <a:cubicBezTo>
                    <a:pt x="3356" y="105"/>
                    <a:pt x="3354" y="105"/>
                    <a:pt x="3354" y="105"/>
                  </a:cubicBezTo>
                  <a:cubicBezTo>
                    <a:pt x="3354" y="105"/>
                    <a:pt x="3356" y="105"/>
                    <a:pt x="3358" y="104"/>
                  </a:cubicBezTo>
                  <a:cubicBezTo>
                    <a:pt x="3360" y="104"/>
                    <a:pt x="3362" y="103"/>
                    <a:pt x="3365" y="103"/>
                  </a:cubicBezTo>
                  <a:cubicBezTo>
                    <a:pt x="3368" y="104"/>
                    <a:pt x="3368" y="104"/>
                    <a:pt x="3371" y="106"/>
                  </a:cubicBezTo>
                  <a:cubicBezTo>
                    <a:pt x="3373" y="108"/>
                    <a:pt x="3374" y="112"/>
                    <a:pt x="3374" y="112"/>
                  </a:cubicBezTo>
                  <a:cubicBezTo>
                    <a:pt x="3374" y="112"/>
                    <a:pt x="3373" y="106"/>
                    <a:pt x="3372" y="104"/>
                  </a:cubicBezTo>
                  <a:cubicBezTo>
                    <a:pt x="3371" y="102"/>
                    <a:pt x="3369" y="100"/>
                    <a:pt x="3369" y="100"/>
                  </a:cubicBezTo>
                  <a:cubicBezTo>
                    <a:pt x="3369" y="100"/>
                    <a:pt x="3370" y="100"/>
                    <a:pt x="3373" y="100"/>
                  </a:cubicBezTo>
                  <a:cubicBezTo>
                    <a:pt x="3376" y="100"/>
                    <a:pt x="3378" y="102"/>
                    <a:pt x="3381" y="105"/>
                  </a:cubicBezTo>
                  <a:cubicBezTo>
                    <a:pt x="3384" y="109"/>
                    <a:pt x="3384" y="117"/>
                    <a:pt x="3384" y="119"/>
                  </a:cubicBezTo>
                  <a:cubicBezTo>
                    <a:pt x="3384" y="117"/>
                    <a:pt x="3385" y="108"/>
                    <a:pt x="3384" y="105"/>
                  </a:cubicBezTo>
                  <a:cubicBezTo>
                    <a:pt x="3383" y="102"/>
                    <a:pt x="3381" y="101"/>
                    <a:pt x="3381" y="101"/>
                  </a:cubicBezTo>
                  <a:cubicBezTo>
                    <a:pt x="3381" y="101"/>
                    <a:pt x="3385" y="102"/>
                    <a:pt x="3388" y="105"/>
                  </a:cubicBezTo>
                  <a:cubicBezTo>
                    <a:pt x="3389" y="108"/>
                    <a:pt x="3390" y="110"/>
                    <a:pt x="3392" y="113"/>
                  </a:cubicBezTo>
                  <a:cubicBezTo>
                    <a:pt x="3393" y="115"/>
                    <a:pt x="3396" y="118"/>
                    <a:pt x="3396" y="118"/>
                  </a:cubicBezTo>
                  <a:cubicBezTo>
                    <a:pt x="3396" y="118"/>
                    <a:pt x="3394" y="113"/>
                    <a:pt x="3393" y="110"/>
                  </a:cubicBezTo>
                  <a:cubicBezTo>
                    <a:pt x="3393" y="107"/>
                    <a:pt x="3392" y="106"/>
                    <a:pt x="3389" y="102"/>
                  </a:cubicBezTo>
                  <a:cubicBezTo>
                    <a:pt x="3386" y="99"/>
                    <a:pt x="3380" y="98"/>
                    <a:pt x="3380" y="98"/>
                  </a:cubicBezTo>
                  <a:cubicBezTo>
                    <a:pt x="3380" y="98"/>
                    <a:pt x="3383" y="95"/>
                    <a:pt x="3385" y="94"/>
                  </a:cubicBezTo>
                  <a:cubicBezTo>
                    <a:pt x="3387" y="92"/>
                    <a:pt x="3387" y="92"/>
                    <a:pt x="3390" y="90"/>
                  </a:cubicBezTo>
                  <a:cubicBezTo>
                    <a:pt x="3393" y="89"/>
                    <a:pt x="3398" y="85"/>
                    <a:pt x="3398" y="85"/>
                  </a:cubicBezTo>
                  <a:cubicBezTo>
                    <a:pt x="3398" y="85"/>
                    <a:pt x="3387" y="89"/>
                    <a:pt x="3383" y="91"/>
                  </a:cubicBezTo>
                  <a:cubicBezTo>
                    <a:pt x="3380" y="93"/>
                    <a:pt x="3378" y="94"/>
                    <a:pt x="3375" y="95"/>
                  </a:cubicBezTo>
                  <a:cubicBezTo>
                    <a:pt x="3372" y="97"/>
                    <a:pt x="3367" y="99"/>
                    <a:pt x="3367" y="99"/>
                  </a:cubicBezTo>
                  <a:cubicBezTo>
                    <a:pt x="3367" y="99"/>
                    <a:pt x="3372" y="94"/>
                    <a:pt x="3374" y="90"/>
                  </a:cubicBezTo>
                  <a:cubicBezTo>
                    <a:pt x="3377" y="86"/>
                    <a:pt x="3384" y="82"/>
                    <a:pt x="3384" y="82"/>
                  </a:cubicBezTo>
                  <a:cubicBezTo>
                    <a:pt x="3384" y="82"/>
                    <a:pt x="3377" y="81"/>
                    <a:pt x="3369" y="90"/>
                  </a:cubicBezTo>
                  <a:cubicBezTo>
                    <a:pt x="3366" y="93"/>
                    <a:pt x="3365" y="95"/>
                    <a:pt x="3362" y="98"/>
                  </a:cubicBezTo>
                  <a:cubicBezTo>
                    <a:pt x="3358" y="102"/>
                    <a:pt x="3350" y="104"/>
                    <a:pt x="3350" y="104"/>
                  </a:cubicBezTo>
                  <a:cubicBezTo>
                    <a:pt x="3350" y="104"/>
                    <a:pt x="3354" y="101"/>
                    <a:pt x="3354" y="98"/>
                  </a:cubicBezTo>
                  <a:cubicBezTo>
                    <a:pt x="3356" y="92"/>
                    <a:pt x="3358" y="89"/>
                    <a:pt x="3358" y="89"/>
                  </a:cubicBezTo>
                  <a:cubicBezTo>
                    <a:pt x="3358" y="89"/>
                    <a:pt x="3352" y="94"/>
                    <a:pt x="3350" y="100"/>
                  </a:cubicBezTo>
                  <a:cubicBezTo>
                    <a:pt x="3348" y="104"/>
                    <a:pt x="3346" y="106"/>
                    <a:pt x="3343" y="109"/>
                  </a:cubicBezTo>
                  <a:cubicBezTo>
                    <a:pt x="3340" y="112"/>
                    <a:pt x="3333" y="113"/>
                    <a:pt x="3333" y="113"/>
                  </a:cubicBezTo>
                  <a:cubicBezTo>
                    <a:pt x="3333" y="113"/>
                    <a:pt x="3336" y="110"/>
                    <a:pt x="3337" y="107"/>
                  </a:cubicBezTo>
                  <a:cubicBezTo>
                    <a:pt x="3337" y="104"/>
                    <a:pt x="3339" y="100"/>
                    <a:pt x="3340" y="99"/>
                  </a:cubicBezTo>
                  <a:cubicBezTo>
                    <a:pt x="3342" y="98"/>
                    <a:pt x="3343" y="96"/>
                    <a:pt x="3343" y="96"/>
                  </a:cubicBezTo>
                  <a:cubicBezTo>
                    <a:pt x="3343" y="96"/>
                    <a:pt x="3342" y="98"/>
                    <a:pt x="3343" y="101"/>
                  </a:cubicBezTo>
                  <a:cubicBezTo>
                    <a:pt x="3343" y="104"/>
                    <a:pt x="3341" y="107"/>
                    <a:pt x="3341" y="107"/>
                  </a:cubicBezTo>
                  <a:cubicBezTo>
                    <a:pt x="3341" y="107"/>
                    <a:pt x="3344" y="104"/>
                    <a:pt x="3346" y="102"/>
                  </a:cubicBezTo>
                  <a:cubicBezTo>
                    <a:pt x="3348" y="99"/>
                    <a:pt x="3347" y="99"/>
                    <a:pt x="3349" y="94"/>
                  </a:cubicBezTo>
                  <a:cubicBezTo>
                    <a:pt x="3352" y="90"/>
                    <a:pt x="3355" y="88"/>
                    <a:pt x="3357" y="87"/>
                  </a:cubicBezTo>
                  <a:cubicBezTo>
                    <a:pt x="3360" y="85"/>
                    <a:pt x="3362" y="85"/>
                    <a:pt x="3362" y="85"/>
                  </a:cubicBezTo>
                  <a:cubicBezTo>
                    <a:pt x="3362" y="85"/>
                    <a:pt x="3360" y="89"/>
                    <a:pt x="3359" y="91"/>
                  </a:cubicBezTo>
                  <a:cubicBezTo>
                    <a:pt x="3358" y="94"/>
                    <a:pt x="3357" y="98"/>
                    <a:pt x="3357" y="98"/>
                  </a:cubicBezTo>
                  <a:cubicBezTo>
                    <a:pt x="3364" y="89"/>
                    <a:pt x="3365" y="89"/>
                    <a:pt x="3369" y="85"/>
                  </a:cubicBezTo>
                  <a:cubicBezTo>
                    <a:pt x="3372" y="82"/>
                    <a:pt x="3377" y="79"/>
                    <a:pt x="3381" y="79"/>
                  </a:cubicBezTo>
                  <a:cubicBezTo>
                    <a:pt x="3385" y="79"/>
                    <a:pt x="3387" y="79"/>
                    <a:pt x="3387" y="79"/>
                  </a:cubicBezTo>
                  <a:cubicBezTo>
                    <a:pt x="3387" y="79"/>
                    <a:pt x="3385" y="77"/>
                    <a:pt x="3386" y="74"/>
                  </a:cubicBezTo>
                  <a:cubicBezTo>
                    <a:pt x="3387" y="73"/>
                    <a:pt x="3389" y="73"/>
                    <a:pt x="3391" y="74"/>
                  </a:cubicBezTo>
                  <a:cubicBezTo>
                    <a:pt x="3392" y="75"/>
                    <a:pt x="3393" y="77"/>
                    <a:pt x="3391" y="80"/>
                  </a:cubicBezTo>
                  <a:cubicBezTo>
                    <a:pt x="3390" y="82"/>
                    <a:pt x="3378" y="90"/>
                    <a:pt x="3377" y="91"/>
                  </a:cubicBezTo>
                  <a:cubicBezTo>
                    <a:pt x="3378" y="91"/>
                    <a:pt x="3385" y="86"/>
                    <a:pt x="3390" y="84"/>
                  </a:cubicBezTo>
                  <a:cubicBezTo>
                    <a:pt x="3392" y="83"/>
                    <a:pt x="3394" y="83"/>
                    <a:pt x="3396" y="83"/>
                  </a:cubicBezTo>
                  <a:cubicBezTo>
                    <a:pt x="3398" y="83"/>
                    <a:pt x="3401" y="82"/>
                    <a:pt x="3401" y="82"/>
                  </a:cubicBezTo>
                  <a:cubicBezTo>
                    <a:pt x="3401" y="82"/>
                    <a:pt x="3397" y="81"/>
                    <a:pt x="3397" y="79"/>
                  </a:cubicBezTo>
                  <a:cubicBezTo>
                    <a:pt x="3397" y="77"/>
                    <a:pt x="3397" y="76"/>
                    <a:pt x="3400" y="76"/>
                  </a:cubicBezTo>
                  <a:cubicBezTo>
                    <a:pt x="3402" y="76"/>
                    <a:pt x="3403" y="77"/>
                    <a:pt x="3404" y="79"/>
                  </a:cubicBezTo>
                  <a:cubicBezTo>
                    <a:pt x="3405" y="81"/>
                    <a:pt x="3405" y="85"/>
                    <a:pt x="3403" y="87"/>
                  </a:cubicBezTo>
                  <a:cubicBezTo>
                    <a:pt x="3399" y="91"/>
                    <a:pt x="3389" y="95"/>
                    <a:pt x="3389" y="95"/>
                  </a:cubicBezTo>
                  <a:cubicBezTo>
                    <a:pt x="3389" y="95"/>
                    <a:pt x="3393" y="96"/>
                    <a:pt x="3396" y="97"/>
                  </a:cubicBezTo>
                  <a:cubicBezTo>
                    <a:pt x="3397" y="98"/>
                    <a:pt x="3399" y="100"/>
                    <a:pt x="3402" y="102"/>
                  </a:cubicBezTo>
                  <a:cubicBezTo>
                    <a:pt x="3405" y="104"/>
                    <a:pt x="3408" y="104"/>
                    <a:pt x="3408" y="104"/>
                  </a:cubicBezTo>
                  <a:cubicBezTo>
                    <a:pt x="3408" y="104"/>
                    <a:pt x="3406" y="103"/>
                    <a:pt x="3406" y="101"/>
                  </a:cubicBezTo>
                  <a:cubicBezTo>
                    <a:pt x="3405" y="99"/>
                    <a:pt x="3407" y="97"/>
                    <a:pt x="3409" y="97"/>
                  </a:cubicBezTo>
                  <a:cubicBezTo>
                    <a:pt x="3410" y="98"/>
                    <a:pt x="3413" y="99"/>
                    <a:pt x="3413" y="102"/>
                  </a:cubicBezTo>
                  <a:cubicBezTo>
                    <a:pt x="3413" y="106"/>
                    <a:pt x="3409" y="108"/>
                    <a:pt x="3405" y="107"/>
                  </a:cubicBezTo>
                  <a:cubicBezTo>
                    <a:pt x="3402" y="106"/>
                    <a:pt x="3398" y="104"/>
                    <a:pt x="3395" y="101"/>
                  </a:cubicBezTo>
                  <a:close/>
                  <a:moveTo>
                    <a:pt x="3318" y="139"/>
                  </a:moveTo>
                  <a:cubicBezTo>
                    <a:pt x="3319" y="141"/>
                    <a:pt x="3319" y="143"/>
                    <a:pt x="3319" y="143"/>
                  </a:cubicBezTo>
                  <a:cubicBezTo>
                    <a:pt x="3319" y="143"/>
                    <a:pt x="3319" y="141"/>
                    <a:pt x="3316" y="139"/>
                  </a:cubicBezTo>
                  <a:cubicBezTo>
                    <a:pt x="3314" y="138"/>
                    <a:pt x="3313" y="138"/>
                    <a:pt x="3311" y="139"/>
                  </a:cubicBezTo>
                  <a:cubicBezTo>
                    <a:pt x="3310" y="139"/>
                    <a:pt x="3309" y="140"/>
                    <a:pt x="3309" y="140"/>
                  </a:cubicBezTo>
                  <a:cubicBezTo>
                    <a:pt x="3309" y="140"/>
                    <a:pt x="3309" y="138"/>
                    <a:pt x="3311" y="136"/>
                  </a:cubicBezTo>
                  <a:cubicBezTo>
                    <a:pt x="3313" y="134"/>
                    <a:pt x="3314" y="135"/>
                    <a:pt x="3316" y="136"/>
                  </a:cubicBezTo>
                  <a:cubicBezTo>
                    <a:pt x="3317" y="136"/>
                    <a:pt x="3317" y="137"/>
                    <a:pt x="3318" y="139"/>
                  </a:cubicBezTo>
                  <a:close/>
                  <a:moveTo>
                    <a:pt x="3336" y="127"/>
                  </a:moveTo>
                  <a:cubicBezTo>
                    <a:pt x="3338" y="129"/>
                    <a:pt x="3337" y="134"/>
                    <a:pt x="3337" y="134"/>
                  </a:cubicBezTo>
                  <a:cubicBezTo>
                    <a:pt x="3337" y="134"/>
                    <a:pt x="3336" y="132"/>
                    <a:pt x="3335" y="131"/>
                  </a:cubicBezTo>
                  <a:cubicBezTo>
                    <a:pt x="3334" y="131"/>
                    <a:pt x="3330" y="130"/>
                    <a:pt x="3327" y="132"/>
                  </a:cubicBezTo>
                  <a:cubicBezTo>
                    <a:pt x="3325" y="134"/>
                    <a:pt x="3324" y="137"/>
                    <a:pt x="3324" y="137"/>
                  </a:cubicBezTo>
                  <a:cubicBezTo>
                    <a:pt x="3324" y="137"/>
                    <a:pt x="3324" y="133"/>
                    <a:pt x="3325" y="130"/>
                  </a:cubicBezTo>
                  <a:cubicBezTo>
                    <a:pt x="3327" y="127"/>
                    <a:pt x="3327" y="125"/>
                    <a:pt x="3326" y="124"/>
                  </a:cubicBezTo>
                  <a:cubicBezTo>
                    <a:pt x="3325" y="122"/>
                    <a:pt x="3324" y="121"/>
                    <a:pt x="3324" y="120"/>
                  </a:cubicBezTo>
                  <a:cubicBezTo>
                    <a:pt x="3322" y="117"/>
                    <a:pt x="3321" y="112"/>
                    <a:pt x="3321" y="112"/>
                  </a:cubicBezTo>
                  <a:cubicBezTo>
                    <a:pt x="3321" y="112"/>
                    <a:pt x="3320" y="117"/>
                    <a:pt x="3319" y="120"/>
                  </a:cubicBezTo>
                  <a:cubicBezTo>
                    <a:pt x="3318" y="121"/>
                    <a:pt x="3317" y="122"/>
                    <a:pt x="3317" y="124"/>
                  </a:cubicBezTo>
                  <a:cubicBezTo>
                    <a:pt x="3316" y="125"/>
                    <a:pt x="3316" y="127"/>
                    <a:pt x="3317" y="130"/>
                  </a:cubicBezTo>
                  <a:cubicBezTo>
                    <a:pt x="3319" y="133"/>
                    <a:pt x="3319" y="137"/>
                    <a:pt x="3319" y="137"/>
                  </a:cubicBezTo>
                  <a:cubicBezTo>
                    <a:pt x="3319" y="137"/>
                    <a:pt x="3318" y="134"/>
                    <a:pt x="3315" y="132"/>
                  </a:cubicBezTo>
                  <a:cubicBezTo>
                    <a:pt x="3313" y="130"/>
                    <a:pt x="3309" y="131"/>
                    <a:pt x="3308" y="131"/>
                  </a:cubicBezTo>
                  <a:cubicBezTo>
                    <a:pt x="3307" y="132"/>
                    <a:pt x="3306" y="134"/>
                    <a:pt x="3306" y="134"/>
                  </a:cubicBezTo>
                  <a:cubicBezTo>
                    <a:pt x="3306" y="134"/>
                    <a:pt x="3305" y="129"/>
                    <a:pt x="3307" y="127"/>
                  </a:cubicBezTo>
                  <a:cubicBezTo>
                    <a:pt x="3309" y="125"/>
                    <a:pt x="3311" y="125"/>
                    <a:pt x="3313" y="127"/>
                  </a:cubicBezTo>
                  <a:cubicBezTo>
                    <a:pt x="3314" y="128"/>
                    <a:pt x="3315" y="129"/>
                    <a:pt x="3315" y="129"/>
                  </a:cubicBezTo>
                  <a:cubicBezTo>
                    <a:pt x="3315" y="129"/>
                    <a:pt x="3316" y="126"/>
                    <a:pt x="3313" y="125"/>
                  </a:cubicBezTo>
                  <a:cubicBezTo>
                    <a:pt x="3311" y="123"/>
                    <a:pt x="3308" y="122"/>
                    <a:pt x="3307" y="119"/>
                  </a:cubicBezTo>
                  <a:cubicBezTo>
                    <a:pt x="3306" y="117"/>
                    <a:pt x="3306" y="116"/>
                    <a:pt x="3306" y="116"/>
                  </a:cubicBezTo>
                  <a:cubicBezTo>
                    <a:pt x="3306" y="116"/>
                    <a:pt x="3307" y="116"/>
                    <a:pt x="3309" y="116"/>
                  </a:cubicBezTo>
                  <a:cubicBezTo>
                    <a:pt x="3311" y="116"/>
                    <a:pt x="3312" y="116"/>
                    <a:pt x="3313" y="117"/>
                  </a:cubicBezTo>
                  <a:cubicBezTo>
                    <a:pt x="3314" y="118"/>
                    <a:pt x="3316" y="121"/>
                    <a:pt x="3316" y="121"/>
                  </a:cubicBezTo>
                  <a:cubicBezTo>
                    <a:pt x="3316" y="121"/>
                    <a:pt x="3317" y="119"/>
                    <a:pt x="3316" y="116"/>
                  </a:cubicBezTo>
                  <a:cubicBezTo>
                    <a:pt x="3315" y="113"/>
                    <a:pt x="3314" y="113"/>
                    <a:pt x="3315" y="111"/>
                  </a:cubicBezTo>
                  <a:cubicBezTo>
                    <a:pt x="3315" y="108"/>
                    <a:pt x="3315" y="106"/>
                    <a:pt x="3318" y="104"/>
                  </a:cubicBezTo>
                  <a:cubicBezTo>
                    <a:pt x="3320" y="102"/>
                    <a:pt x="3321" y="98"/>
                    <a:pt x="3321" y="98"/>
                  </a:cubicBezTo>
                  <a:cubicBezTo>
                    <a:pt x="3321" y="98"/>
                    <a:pt x="3323" y="102"/>
                    <a:pt x="3325" y="104"/>
                  </a:cubicBezTo>
                  <a:cubicBezTo>
                    <a:pt x="3327" y="106"/>
                    <a:pt x="3328" y="108"/>
                    <a:pt x="3328" y="111"/>
                  </a:cubicBezTo>
                  <a:cubicBezTo>
                    <a:pt x="3328" y="113"/>
                    <a:pt x="3328" y="113"/>
                    <a:pt x="3327" y="116"/>
                  </a:cubicBezTo>
                  <a:cubicBezTo>
                    <a:pt x="3326" y="119"/>
                    <a:pt x="3327" y="121"/>
                    <a:pt x="3327" y="121"/>
                  </a:cubicBezTo>
                  <a:cubicBezTo>
                    <a:pt x="3327" y="121"/>
                    <a:pt x="3329" y="118"/>
                    <a:pt x="3330" y="117"/>
                  </a:cubicBezTo>
                  <a:cubicBezTo>
                    <a:pt x="3331" y="116"/>
                    <a:pt x="3332" y="116"/>
                    <a:pt x="3334" y="116"/>
                  </a:cubicBezTo>
                  <a:cubicBezTo>
                    <a:pt x="3336" y="116"/>
                    <a:pt x="3337" y="116"/>
                    <a:pt x="3337" y="116"/>
                  </a:cubicBezTo>
                  <a:cubicBezTo>
                    <a:pt x="3337" y="116"/>
                    <a:pt x="3337" y="117"/>
                    <a:pt x="3336" y="119"/>
                  </a:cubicBezTo>
                  <a:cubicBezTo>
                    <a:pt x="3335" y="122"/>
                    <a:pt x="3332" y="123"/>
                    <a:pt x="3329" y="125"/>
                  </a:cubicBezTo>
                  <a:cubicBezTo>
                    <a:pt x="3327" y="126"/>
                    <a:pt x="3327" y="129"/>
                    <a:pt x="3327" y="129"/>
                  </a:cubicBezTo>
                  <a:cubicBezTo>
                    <a:pt x="3327" y="129"/>
                    <a:pt x="3328" y="128"/>
                    <a:pt x="3330" y="127"/>
                  </a:cubicBezTo>
                  <a:cubicBezTo>
                    <a:pt x="3332" y="125"/>
                    <a:pt x="3334" y="125"/>
                    <a:pt x="3336" y="127"/>
                  </a:cubicBezTo>
                  <a:close/>
                  <a:moveTo>
                    <a:pt x="3333" y="136"/>
                  </a:moveTo>
                  <a:cubicBezTo>
                    <a:pt x="3335" y="138"/>
                    <a:pt x="3334" y="140"/>
                    <a:pt x="3334" y="140"/>
                  </a:cubicBezTo>
                  <a:cubicBezTo>
                    <a:pt x="3334" y="140"/>
                    <a:pt x="3333" y="139"/>
                    <a:pt x="3332" y="139"/>
                  </a:cubicBezTo>
                  <a:cubicBezTo>
                    <a:pt x="3330" y="138"/>
                    <a:pt x="3329" y="138"/>
                    <a:pt x="3327" y="139"/>
                  </a:cubicBezTo>
                  <a:cubicBezTo>
                    <a:pt x="3325" y="141"/>
                    <a:pt x="3324" y="143"/>
                    <a:pt x="3324" y="143"/>
                  </a:cubicBezTo>
                  <a:cubicBezTo>
                    <a:pt x="3324" y="143"/>
                    <a:pt x="3324" y="141"/>
                    <a:pt x="3325" y="139"/>
                  </a:cubicBezTo>
                  <a:cubicBezTo>
                    <a:pt x="3326" y="138"/>
                    <a:pt x="3326" y="136"/>
                    <a:pt x="3327" y="136"/>
                  </a:cubicBezTo>
                  <a:cubicBezTo>
                    <a:pt x="3329" y="135"/>
                    <a:pt x="3331" y="134"/>
                    <a:pt x="3333" y="136"/>
                  </a:cubicBezTo>
                  <a:close/>
                  <a:moveTo>
                    <a:pt x="3312" y="108"/>
                  </a:moveTo>
                  <a:cubicBezTo>
                    <a:pt x="3313" y="109"/>
                    <a:pt x="3313" y="110"/>
                    <a:pt x="3313" y="113"/>
                  </a:cubicBezTo>
                  <a:cubicBezTo>
                    <a:pt x="3313" y="113"/>
                    <a:pt x="3312" y="112"/>
                    <a:pt x="3311" y="111"/>
                  </a:cubicBezTo>
                  <a:cubicBezTo>
                    <a:pt x="3311" y="110"/>
                    <a:pt x="3310" y="109"/>
                    <a:pt x="3310" y="108"/>
                  </a:cubicBezTo>
                  <a:cubicBezTo>
                    <a:pt x="3310" y="106"/>
                    <a:pt x="3310" y="106"/>
                    <a:pt x="3310" y="106"/>
                  </a:cubicBezTo>
                  <a:cubicBezTo>
                    <a:pt x="3310" y="106"/>
                    <a:pt x="3311" y="107"/>
                    <a:pt x="3312" y="108"/>
                  </a:cubicBezTo>
                  <a:close/>
                  <a:moveTo>
                    <a:pt x="3333" y="106"/>
                  </a:moveTo>
                  <a:cubicBezTo>
                    <a:pt x="3333" y="106"/>
                    <a:pt x="3333" y="106"/>
                    <a:pt x="3333" y="108"/>
                  </a:cubicBezTo>
                  <a:cubicBezTo>
                    <a:pt x="3333" y="109"/>
                    <a:pt x="3333" y="110"/>
                    <a:pt x="3332" y="111"/>
                  </a:cubicBezTo>
                  <a:cubicBezTo>
                    <a:pt x="3331" y="112"/>
                    <a:pt x="3330" y="113"/>
                    <a:pt x="3330" y="113"/>
                  </a:cubicBezTo>
                  <a:cubicBezTo>
                    <a:pt x="3330" y="110"/>
                    <a:pt x="3330" y="109"/>
                    <a:pt x="3331" y="108"/>
                  </a:cubicBezTo>
                  <a:cubicBezTo>
                    <a:pt x="3332" y="107"/>
                    <a:pt x="3333" y="106"/>
                    <a:pt x="3333" y="106"/>
                  </a:cubicBezTo>
                  <a:close/>
                  <a:moveTo>
                    <a:pt x="3310" y="94"/>
                  </a:moveTo>
                  <a:cubicBezTo>
                    <a:pt x="3313" y="96"/>
                    <a:pt x="3318" y="97"/>
                    <a:pt x="3318" y="97"/>
                  </a:cubicBezTo>
                  <a:cubicBezTo>
                    <a:pt x="3318" y="97"/>
                    <a:pt x="3316" y="97"/>
                    <a:pt x="3313" y="97"/>
                  </a:cubicBezTo>
                  <a:cubicBezTo>
                    <a:pt x="3310" y="97"/>
                    <a:pt x="3308" y="97"/>
                    <a:pt x="3306" y="96"/>
                  </a:cubicBezTo>
                  <a:cubicBezTo>
                    <a:pt x="3304" y="95"/>
                    <a:pt x="3302" y="94"/>
                    <a:pt x="3302" y="94"/>
                  </a:cubicBezTo>
                  <a:cubicBezTo>
                    <a:pt x="3302" y="94"/>
                    <a:pt x="3304" y="94"/>
                    <a:pt x="3306" y="95"/>
                  </a:cubicBezTo>
                  <a:cubicBezTo>
                    <a:pt x="3308" y="95"/>
                    <a:pt x="3310" y="95"/>
                    <a:pt x="3310" y="95"/>
                  </a:cubicBezTo>
                  <a:cubicBezTo>
                    <a:pt x="3310" y="95"/>
                    <a:pt x="3306" y="94"/>
                    <a:pt x="3301" y="89"/>
                  </a:cubicBezTo>
                  <a:cubicBezTo>
                    <a:pt x="3298" y="85"/>
                    <a:pt x="3296" y="83"/>
                    <a:pt x="3293" y="83"/>
                  </a:cubicBezTo>
                  <a:cubicBezTo>
                    <a:pt x="3290" y="82"/>
                    <a:pt x="3291" y="83"/>
                    <a:pt x="3290" y="84"/>
                  </a:cubicBezTo>
                  <a:cubicBezTo>
                    <a:pt x="3289" y="85"/>
                    <a:pt x="3286" y="84"/>
                    <a:pt x="3286" y="83"/>
                  </a:cubicBezTo>
                  <a:cubicBezTo>
                    <a:pt x="3286" y="81"/>
                    <a:pt x="3287" y="80"/>
                    <a:pt x="3289" y="80"/>
                  </a:cubicBezTo>
                  <a:cubicBezTo>
                    <a:pt x="3291" y="80"/>
                    <a:pt x="3295" y="82"/>
                    <a:pt x="3295" y="82"/>
                  </a:cubicBezTo>
                  <a:cubicBezTo>
                    <a:pt x="3295" y="82"/>
                    <a:pt x="3292" y="76"/>
                    <a:pt x="3289" y="76"/>
                  </a:cubicBezTo>
                  <a:cubicBezTo>
                    <a:pt x="3286" y="76"/>
                    <a:pt x="3284" y="77"/>
                    <a:pt x="3283" y="78"/>
                  </a:cubicBezTo>
                  <a:cubicBezTo>
                    <a:pt x="3282" y="78"/>
                    <a:pt x="3280" y="79"/>
                    <a:pt x="3278" y="79"/>
                  </a:cubicBezTo>
                  <a:cubicBezTo>
                    <a:pt x="3277" y="79"/>
                    <a:pt x="3275" y="78"/>
                    <a:pt x="3275" y="78"/>
                  </a:cubicBezTo>
                  <a:cubicBezTo>
                    <a:pt x="3275" y="78"/>
                    <a:pt x="3277" y="78"/>
                    <a:pt x="3279" y="75"/>
                  </a:cubicBezTo>
                  <a:cubicBezTo>
                    <a:pt x="3282" y="72"/>
                    <a:pt x="3284" y="71"/>
                    <a:pt x="3286" y="71"/>
                  </a:cubicBezTo>
                  <a:cubicBezTo>
                    <a:pt x="3288" y="71"/>
                    <a:pt x="3291" y="71"/>
                    <a:pt x="3293" y="73"/>
                  </a:cubicBezTo>
                  <a:cubicBezTo>
                    <a:pt x="3294" y="75"/>
                    <a:pt x="3297" y="78"/>
                    <a:pt x="3297" y="78"/>
                  </a:cubicBezTo>
                  <a:cubicBezTo>
                    <a:pt x="3297" y="78"/>
                    <a:pt x="3298" y="77"/>
                    <a:pt x="3298" y="75"/>
                  </a:cubicBezTo>
                  <a:cubicBezTo>
                    <a:pt x="3297" y="74"/>
                    <a:pt x="3298" y="72"/>
                    <a:pt x="3298" y="72"/>
                  </a:cubicBezTo>
                  <a:cubicBezTo>
                    <a:pt x="3298" y="72"/>
                    <a:pt x="3300" y="77"/>
                    <a:pt x="3302" y="79"/>
                  </a:cubicBezTo>
                  <a:cubicBezTo>
                    <a:pt x="3304" y="82"/>
                    <a:pt x="3304" y="81"/>
                    <a:pt x="3306" y="83"/>
                  </a:cubicBezTo>
                  <a:cubicBezTo>
                    <a:pt x="3308" y="86"/>
                    <a:pt x="3308" y="86"/>
                    <a:pt x="3310" y="88"/>
                  </a:cubicBezTo>
                  <a:cubicBezTo>
                    <a:pt x="3313" y="91"/>
                    <a:pt x="3317" y="94"/>
                    <a:pt x="3317" y="94"/>
                  </a:cubicBezTo>
                  <a:cubicBezTo>
                    <a:pt x="3317" y="94"/>
                    <a:pt x="3312" y="93"/>
                    <a:pt x="3309" y="89"/>
                  </a:cubicBezTo>
                  <a:cubicBezTo>
                    <a:pt x="3304" y="84"/>
                    <a:pt x="3306" y="86"/>
                    <a:pt x="3303" y="84"/>
                  </a:cubicBezTo>
                  <a:cubicBezTo>
                    <a:pt x="3300" y="81"/>
                    <a:pt x="3297" y="81"/>
                    <a:pt x="3297" y="81"/>
                  </a:cubicBezTo>
                  <a:cubicBezTo>
                    <a:pt x="3297" y="81"/>
                    <a:pt x="3299" y="83"/>
                    <a:pt x="3302" y="86"/>
                  </a:cubicBezTo>
                  <a:cubicBezTo>
                    <a:pt x="3304" y="88"/>
                    <a:pt x="3306" y="92"/>
                    <a:pt x="3310" y="94"/>
                  </a:cubicBezTo>
                  <a:close/>
                  <a:moveTo>
                    <a:pt x="3317" y="89"/>
                  </a:moveTo>
                  <a:cubicBezTo>
                    <a:pt x="3319" y="91"/>
                    <a:pt x="3320" y="91"/>
                    <a:pt x="3320" y="91"/>
                  </a:cubicBezTo>
                  <a:cubicBezTo>
                    <a:pt x="3318" y="92"/>
                    <a:pt x="3318" y="92"/>
                    <a:pt x="3318" y="92"/>
                  </a:cubicBezTo>
                  <a:cubicBezTo>
                    <a:pt x="3315" y="91"/>
                    <a:pt x="3314" y="89"/>
                    <a:pt x="3313" y="86"/>
                  </a:cubicBezTo>
                  <a:cubicBezTo>
                    <a:pt x="3311" y="83"/>
                    <a:pt x="3310" y="81"/>
                    <a:pt x="3308" y="80"/>
                  </a:cubicBezTo>
                  <a:cubicBezTo>
                    <a:pt x="3307" y="79"/>
                    <a:pt x="3305" y="78"/>
                    <a:pt x="3305" y="78"/>
                  </a:cubicBezTo>
                  <a:cubicBezTo>
                    <a:pt x="3305" y="78"/>
                    <a:pt x="3308" y="78"/>
                    <a:pt x="3309" y="78"/>
                  </a:cubicBezTo>
                  <a:cubicBezTo>
                    <a:pt x="3312" y="79"/>
                    <a:pt x="3313" y="81"/>
                    <a:pt x="3314" y="83"/>
                  </a:cubicBezTo>
                  <a:cubicBezTo>
                    <a:pt x="3315" y="85"/>
                    <a:pt x="3316" y="88"/>
                    <a:pt x="3317" y="89"/>
                  </a:cubicBezTo>
                  <a:close/>
                  <a:moveTo>
                    <a:pt x="3273" y="59"/>
                  </a:moveTo>
                  <a:cubicBezTo>
                    <a:pt x="3271" y="60"/>
                    <a:pt x="3263" y="64"/>
                    <a:pt x="3263" y="64"/>
                  </a:cubicBezTo>
                  <a:cubicBezTo>
                    <a:pt x="3263" y="64"/>
                    <a:pt x="3270" y="62"/>
                    <a:pt x="3275" y="61"/>
                  </a:cubicBezTo>
                  <a:cubicBezTo>
                    <a:pt x="3280" y="59"/>
                    <a:pt x="3287" y="59"/>
                    <a:pt x="3290" y="60"/>
                  </a:cubicBezTo>
                  <a:cubicBezTo>
                    <a:pt x="3293" y="62"/>
                    <a:pt x="3296" y="64"/>
                    <a:pt x="3298" y="66"/>
                  </a:cubicBezTo>
                  <a:cubicBezTo>
                    <a:pt x="3301" y="69"/>
                    <a:pt x="3304" y="72"/>
                    <a:pt x="3304" y="72"/>
                  </a:cubicBezTo>
                  <a:cubicBezTo>
                    <a:pt x="3304" y="72"/>
                    <a:pt x="3300" y="70"/>
                    <a:pt x="3297" y="68"/>
                  </a:cubicBezTo>
                  <a:cubicBezTo>
                    <a:pt x="3295" y="66"/>
                    <a:pt x="3292" y="64"/>
                    <a:pt x="3289" y="63"/>
                  </a:cubicBezTo>
                  <a:cubicBezTo>
                    <a:pt x="3286" y="63"/>
                    <a:pt x="3282" y="62"/>
                    <a:pt x="3278" y="66"/>
                  </a:cubicBezTo>
                  <a:cubicBezTo>
                    <a:pt x="3274" y="69"/>
                    <a:pt x="3269" y="74"/>
                    <a:pt x="3266" y="74"/>
                  </a:cubicBezTo>
                  <a:cubicBezTo>
                    <a:pt x="3262" y="75"/>
                    <a:pt x="3258" y="73"/>
                    <a:pt x="3258" y="71"/>
                  </a:cubicBezTo>
                  <a:cubicBezTo>
                    <a:pt x="3258" y="69"/>
                    <a:pt x="3261" y="68"/>
                    <a:pt x="3262" y="69"/>
                  </a:cubicBezTo>
                  <a:cubicBezTo>
                    <a:pt x="3263" y="70"/>
                    <a:pt x="3262" y="71"/>
                    <a:pt x="3262" y="71"/>
                  </a:cubicBezTo>
                  <a:cubicBezTo>
                    <a:pt x="3262" y="71"/>
                    <a:pt x="3263" y="72"/>
                    <a:pt x="3265" y="70"/>
                  </a:cubicBezTo>
                  <a:cubicBezTo>
                    <a:pt x="3266" y="68"/>
                    <a:pt x="3266" y="66"/>
                    <a:pt x="3266" y="66"/>
                  </a:cubicBezTo>
                  <a:cubicBezTo>
                    <a:pt x="3266" y="66"/>
                    <a:pt x="3262" y="67"/>
                    <a:pt x="3260" y="67"/>
                  </a:cubicBezTo>
                  <a:cubicBezTo>
                    <a:pt x="3257" y="67"/>
                    <a:pt x="3251" y="68"/>
                    <a:pt x="3248" y="64"/>
                  </a:cubicBezTo>
                  <a:cubicBezTo>
                    <a:pt x="3245" y="60"/>
                    <a:pt x="3245" y="57"/>
                    <a:pt x="3247" y="56"/>
                  </a:cubicBezTo>
                  <a:cubicBezTo>
                    <a:pt x="3249" y="55"/>
                    <a:pt x="3251" y="56"/>
                    <a:pt x="3252" y="57"/>
                  </a:cubicBezTo>
                  <a:cubicBezTo>
                    <a:pt x="3253" y="59"/>
                    <a:pt x="3250" y="61"/>
                    <a:pt x="3250" y="61"/>
                  </a:cubicBezTo>
                  <a:cubicBezTo>
                    <a:pt x="3250" y="61"/>
                    <a:pt x="3250" y="62"/>
                    <a:pt x="3252" y="62"/>
                  </a:cubicBezTo>
                  <a:cubicBezTo>
                    <a:pt x="3254" y="63"/>
                    <a:pt x="3258" y="63"/>
                    <a:pt x="3261" y="61"/>
                  </a:cubicBezTo>
                  <a:cubicBezTo>
                    <a:pt x="3264" y="60"/>
                    <a:pt x="3270" y="57"/>
                    <a:pt x="3271" y="57"/>
                  </a:cubicBezTo>
                  <a:cubicBezTo>
                    <a:pt x="3270" y="57"/>
                    <a:pt x="3264" y="58"/>
                    <a:pt x="3261" y="56"/>
                  </a:cubicBezTo>
                  <a:cubicBezTo>
                    <a:pt x="3258" y="53"/>
                    <a:pt x="3257" y="50"/>
                    <a:pt x="3260" y="49"/>
                  </a:cubicBezTo>
                  <a:cubicBezTo>
                    <a:pt x="3262" y="47"/>
                    <a:pt x="3263" y="48"/>
                    <a:pt x="3264" y="48"/>
                  </a:cubicBezTo>
                  <a:cubicBezTo>
                    <a:pt x="3265" y="49"/>
                    <a:pt x="3265" y="52"/>
                    <a:pt x="3264" y="52"/>
                  </a:cubicBezTo>
                  <a:cubicBezTo>
                    <a:pt x="3263" y="53"/>
                    <a:pt x="3261" y="53"/>
                    <a:pt x="3261" y="53"/>
                  </a:cubicBezTo>
                  <a:cubicBezTo>
                    <a:pt x="3261" y="53"/>
                    <a:pt x="3264" y="55"/>
                    <a:pt x="3267" y="54"/>
                  </a:cubicBezTo>
                  <a:cubicBezTo>
                    <a:pt x="3270" y="54"/>
                    <a:pt x="3277" y="52"/>
                    <a:pt x="3282" y="53"/>
                  </a:cubicBezTo>
                  <a:cubicBezTo>
                    <a:pt x="3288" y="54"/>
                    <a:pt x="3293" y="56"/>
                    <a:pt x="3297" y="59"/>
                  </a:cubicBezTo>
                  <a:cubicBezTo>
                    <a:pt x="3300" y="63"/>
                    <a:pt x="3301" y="64"/>
                    <a:pt x="3302" y="66"/>
                  </a:cubicBezTo>
                  <a:cubicBezTo>
                    <a:pt x="3304" y="68"/>
                    <a:pt x="3305" y="69"/>
                    <a:pt x="3305" y="69"/>
                  </a:cubicBezTo>
                  <a:cubicBezTo>
                    <a:pt x="3305" y="69"/>
                    <a:pt x="3301" y="66"/>
                    <a:pt x="3296" y="61"/>
                  </a:cubicBezTo>
                  <a:cubicBezTo>
                    <a:pt x="3290" y="56"/>
                    <a:pt x="3288" y="57"/>
                    <a:pt x="3283" y="57"/>
                  </a:cubicBezTo>
                  <a:cubicBezTo>
                    <a:pt x="3279" y="57"/>
                    <a:pt x="3275" y="57"/>
                    <a:pt x="3273" y="59"/>
                  </a:cubicBezTo>
                  <a:close/>
                  <a:moveTo>
                    <a:pt x="3309" y="53"/>
                  </a:moveTo>
                  <a:cubicBezTo>
                    <a:pt x="3311" y="57"/>
                    <a:pt x="3311" y="61"/>
                    <a:pt x="3311" y="61"/>
                  </a:cubicBezTo>
                  <a:cubicBezTo>
                    <a:pt x="3311" y="61"/>
                    <a:pt x="3310" y="57"/>
                    <a:pt x="3306" y="52"/>
                  </a:cubicBezTo>
                  <a:cubicBezTo>
                    <a:pt x="3301" y="48"/>
                    <a:pt x="3297" y="45"/>
                    <a:pt x="3293" y="45"/>
                  </a:cubicBezTo>
                  <a:cubicBezTo>
                    <a:pt x="3287" y="43"/>
                    <a:pt x="3281" y="45"/>
                    <a:pt x="3280" y="45"/>
                  </a:cubicBezTo>
                  <a:cubicBezTo>
                    <a:pt x="3280" y="45"/>
                    <a:pt x="3289" y="44"/>
                    <a:pt x="3295" y="48"/>
                  </a:cubicBezTo>
                  <a:cubicBezTo>
                    <a:pt x="3301" y="51"/>
                    <a:pt x="3303" y="53"/>
                    <a:pt x="3305" y="57"/>
                  </a:cubicBezTo>
                  <a:cubicBezTo>
                    <a:pt x="3307" y="60"/>
                    <a:pt x="3307" y="64"/>
                    <a:pt x="3307" y="64"/>
                  </a:cubicBezTo>
                  <a:cubicBezTo>
                    <a:pt x="3307" y="64"/>
                    <a:pt x="3304" y="59"/>
                    <a:pt x="3300" y="55"/>
                  </a:cubicBezTo>
                  <a:cubicBezTo>
                    <a:pt x="3296" y="50"/>
                    <a:pt x="3289" y="49"/>
                    <a:pt x="3283" y="49"/>
                  </a:cubicBezTo>
                  <a:cubicBezTo>
                    <a:pt x="3278" y="49"/>
                    <a:pt x="3271" y="51"/>
                    <a:pt x="3268" y="48"/>
                  </a:cubicBezTo>
                  <a:cubicBezTo>
                    <a:pt x="3265" y="46"/>
                    <a:pt x="3264" y="42"/>
                    <a:pt x="3264" y="40"/>
                  </a:cubicBezTo>
                  <a:cubicBezTo>
                    <a:pt x="3265" y="38"/>
                    <a:pt x="3269" y="36"/>
                    <a:pt x="3271" y="38"/>
                  </a:cubicBezTo>
                  <a:cubicBezTo>
                    <a:pt x="3272" y="40"/>
                    <a:pt x="3272" y="41"/>
                    <a:pt x="3271" y="42"/>
                  </a:cubicBezTo>
                  <a:cubicBezTo>
                    <a:pt x="3270" y="43"/>
                    <a:pt x="3268" y="42"/>
                    <a:pt x="3268" y="42"/>
                  </a:cubicBezTo>
                  <a:cubicBezTo>
                    <a:pt x="3268" y="42"/>
                    <a:pt x="3269" y="44"/>
                    <a:pt x="3270" y="45"/>
                  </a:cubicBezTo>
                  <a:cubicBezTo>
                    <a:pt x="3272" y="45"/>
                    <a:pt x="3274" y="44"/>
                    <a:pt x="3277" y="43"/>
                  </a:cubicBezTo>
                  <a:cubicBezTo>
                    <a:pt x="3279" y="42"/>
                    <a:pt x="3282" y="40"/>
                    <a:pt x="3287" y="41"/>
                  </a:cubicBezTo>
                  <a:cubicBezTo>
                    <a:pt x="3292" y="41"/>
                    <a:pt x="3297" y="41"/>
                    <a:pt x="3301" y="45"/>
                  </a:cubicBezTo>
                  <a:cubicBezTo>
                    <a:pt x="3305" y="49"/>
                    <a:pt x="3307" y="50"/>
                    <a:pt x="3309" y="53"/>
                  </a:cubicBezTo>
                  <a:close/>
                  <a:moveTo>
                    <a:pt x="3307" y="40"/>
                  </a:moveTo>
                  <a:cubicBezTo>
                    <a:pt x="3307" y="40"/>
                    <a:pt x="3309" y="42"/>
                    <a:pt x="3311" y="46"/>
                  </a:cubicBezTo>
                  <a:cubicBezTo>
                    <a:pt x="3313" y="49"/>
                    <a:pt x="3315" y="57"/>
                    <a:pt x="3315" y="57"/>
                  </a:cubicBezTo>
                  <a:cubicBezTo>
                    <a:pt x="3315" y="57"/>
                    <a:pt x="3313" y="53"/>
                    <a:pt x="3309" y="48"/>
                  </a:cubicBezTo>
                  <a:cubicBezTo>
                    <a:pt x="3305" y="43"/>
                    <a:pt x="3304" y="43"/>
                    <a:pt x="3302" y="42"/>
                  </a:cubicBezTo>
                  <a:cubicBezTo>
                    <a:pt x="3300" y="40"/>
                    <a:pt x="3300" y="39"/>
                    <a:pt x="3302" y="38"/>
                  </a:cubicBezTo>
                  <a:cubicBezTo>
                    <a:pt x="3303" y="38"/>
                    <a:pt x="3305" y="39"/>
                    <a:pt x="3305" y="39"/>
                  </a:cubicBezTo>
                  <a:cubicBezTo>
                    <a:pt x="3305" y="39"/>
                    <a:pt x="3303" y="36"/>
                    <a:pt x="3301" y="37"/>
                  </a:cubicBezTo>
                  <a:cubicBezTo>
                    <a:pt x="3298" y="37"/>
                    <a:pt x="3297" y="38"/>
                    <a:pt x="3296" y="39"/>
                  </a:cubicBezTo>
                  <a:cubicBezTo>
                    <a:pt x="3294" y="39"/>
                    <a:pt x="3290" y="37"/>
                    <a:pt x="3290" y="37"/>
                  </a:cubicBezTo>
                  <a:cubicBezTo>
                    <a:pt x="3290" y="37"/>
                    <a:pt x="3292" y="35"/>
                    <a:pt x="3294" y="34"/>
                  </a:cubicBezTo>
                  <a:cubicBezTo>
                    <a:pt x="3296" y="34"/>
                    <a:pt x="3296" y="34"/>
                    <a:pt x="3300" y="33"/>
                  </a:cubicBezTo>
                  <a:cubicBezTo>
                    <a:pt x="3304" y="33"/>
                    <a:pt x="3309" y="36"/>
                    <a:pt x="3312" y="40"/>
                  </a:cubicBezTo>
                  <a:cubicBezTo>
                    <a:pt x="3315" y="45"/>
                    <a:pt x="3316" y="53"/>
                    <a:pt x="3316" y="53"/>
                  </a:cubicBezTo>
                  <a:cubicBezTo>
                    <a:pt x="3316" y="53"/>
                    <a:pt x="3315" y="48"/>
                    <a:pt x="3312" y="44"/>
                  </a:cubicBezTo>
                  <a:cubicBezTo>
                    <a:pt x="3310" y="41"/>
                    <a:pt x="3307" y="40"/>
                    <a:pt x="3307" y="40"/>
                  </a:cubicBezTo>
                  <a:close/>
                  <a:moveTo>
                    <a:pt x="3310" y="32"/>
                  </a:moveTo>
                  <a:cubicBezTo>
                    <a:pt x="3313" y="35"/>
                    <a:pt x="3314" y="40"/>
                    <a:pt x="3314" y="40"/>
                  </a:cubicBezTo>
                  <a:cubicBezTo>
                    <a:pt x="3314" y="40"/>
                    <a:pt x="3309" y="34"/>
                    <a:pt x="3304" y="30"/>
                  </a:cubicBezTo>
                  <a:cubicBezTo>
                    <a:pt x="3300" y="27"/>
                    <a:pt x="3296" y="30"/>
                    <a:pt x="3293" y="31"/>
                  </a:cubicBezTo>
                  <a:cubicBezTo>
                    <a:pt x="3287" y="33"/>
                    <a:pt x="3285" y="33"/>
                    <a:pt x="3285" y="33"/>
                  </a:cubicBezTo>
                  <a:cubicBezTo>
                    <a:pt x="3285" y="33"/>
                    <a:pt x="3285" y="30"/>
                    <a:pt x="3288" y="29"/>
                  </a:cubicBezTo>
                  <a:cubicBezTo>
                    <a:pt x="3290" y="28"/>
                    <a:pt x="3295" y="26"/>
                    <a:pt x="3295" y="26"/>
                  </a:cubicBezTo>
                  <a:cubicBezTo>
                    <a:pt x="3295" y="26"/>
                    <a:pt x="3288" y="23"/>
                    <a:pt x="3285" y="26"/>
                  </a:cubicBezTo>
                  <a:cubicBezTo>
                    <a:pt x="3282" y="29"/>
                    <a:pt x="3282" y="32"/>
                    <a:pt x="3279" y="34"/>
                  </a:cubicBezTo>
                  <a:cubicBezTo>
                    <a:pt x="3277" y="35"/>
                    <a:pt x="3273" y="34"/>
                    <a:pt x="3271" y="32"/>
                  </a:cubicBezTo>
                  <a:cubicBezTo>
                    <a:pt x="3269" y="29"/>
                    <a:pt x="3270" y="27"/>
                    <a:pt x="3271" y="26"/>
                  </a:cubicBezTo>
                  <a:cubicBezTo>
                    <a:pt x="3273" y="26"/>
                    <a:pt x="3274" y="26"/>
                    <a:pt x="3276" y="27"/>
                  </a:cubicBezTo>
                  <a:cubicBezTo>
                    <a:pt x="3277" y="28"/>
                    <a:pt x="3276" y="30"/>
                    <a:pt x="3276" y="30"/>
                  </a:cubicBezTo>
                  <a:cubicBezTo>
                    <a:pt x="3276" y="30"/>
                    <a:pt x="3277" y="30"/>
                    <a:pt x="3278" y="28"/>
                  </a:cubicBezTo>
                  <a:cubicBezTo>
                    <a:pt x="3279" y="27"/>
                    <a:pt x="3279" y="25"/>
                    <a:pt x="3281" y="23"/>
                  </a:cubicBezTo>
                  <a:cubicBezTo>
                    <a:pt x="3284" y="20"/>
                    <a:pt x="3287" y="20"/>
                    <a:pt x="3290" y="20"/>
                  </a:cubicBezTo>
                  <a:cubicBezTo>
                    <a:pt x="3293" y="20"/>
                    <a:pt x="3295" y="22"/>
                    <a:pt x="3295" y="22"/>
                  </a:cubicBezTo>
                  <a:cubicBezTo>
                    <a:pt x="3295" y="22"/>
                    <a:pt x="3294" y="20"/>
                    <a:pt x="3294" y="19"/>
                  </a:cubicBezTo>
                  <a:cubicBezTo>
                    <a:pt x="3293" y="17"/>
                    <a:pt x="3291" y="15"/>
                    <a:pt x="3291" y="15"/>
                  </a:cubicBezTo>
                  <a:cubicBezTo>
                    <a:pt x="3291" y="15"/>
                    <a:pt x="3295" y="15"/>
                    <a:pt x="3298" y="19"/>
                  </a:cubicBezTo>
                  <a:cubicBezTo>
                    <a:pt x="3302" y="22"/>
                    <a:pt x="3301" y="23"/>
                    <a:pt x="3304" y="26"/>
                  </a:cubicBezTo>
                  <a:cubicBezTo>
                    <a:pt x="3306" y="29"/>
                    <a:pt x="3308" y="31"/>
                    <a:pt x="3310" y="32"/>
                  </a:cubicBezTo>
                  <a:close/>
                  <a:moveTo>
                    <a:pt x="3323" y="86"/>
                  </a:moveTo>
                  <a:cubicBezTo>
                    <a:pt x="3324" y="88"/>
                    <a:pt x="3323" y="89"/>
                    <a:pt x="3321" y="91"/>
                  </a:cubicBezTo>
                  <a:cubicBezTo>
                    <a:pt x="3320" y="89"/>
                    <a:pt x="3319" y="88"/>
                    <a:pt x="3320" y="86"/>
                  </a:cubicBezTo>
                  <a:cubicBezTo>
                    <a:pt x="3321" y="84"/>
                    <a:pt x="3321" y="82"/>
                    <a:pt x="3321" y="82"/>
                  </a:cubicBezTo>
                  <a:cubicBezTo>
                    <a:pt x="3321" y="82"/>
                    <a:pt x="3322" y="84"/>
                    <a:pt x="3323" y="86"/>
                  </a:cubicBezTo>
                  <a:close/>
                  <a:moveTo>
                    <a:pt x="3320" y="77"/>
                  </a:moveTo>
                  <a:cubicBezTo>
                    <a:pt x="3319" y="79"/>
                    <a:pt x="3316" y="80"/>
                    <a:pt x="3313" y="78"/>
                  </a:cubicBezTo>
                  <a:cubicBezTo>
                    <a:pt x="3311" y="77"/>
                    <a:pt x="3311" y="75"/>
                    <a:pt x="3310" y="73"/>
                  </a:cubicBezTo>
                  <a:cubicBezTo>
                    <a:pt x="3310" y="70"/>
                    <a:pt x="3307" y="69"/>
                    <a:pt x="3306" y="68"/>
                  </a:cubicBezTo>
                  <a:cubicBezTo>
                    <a:pt x="3305" y="66"/>
                    <a:pt x="3306" y="65"/>
                    <a:pt x="3306" y="65"/>
                  </a:cubicBezTo>
                  <a:cubicBezTo>
                    <a:pt x="3306" y="65"/>
                    <a:pt x="3306" y="66"/>
                    <a:pt x="3307" y="66"/>
                  </a:cubicBezTo>
                  <a:cubicBezTo>
                    <a:pt x="3309" y="67"/>
                    <a:pt x="3312" y="66"/>
                    <a:pt x="3316" y="69"/>
                  </a:cubicBezTo>
                  <a:cubicBezTo>
                    <a:pt x="3319" y="72"/>
                    <a:pt x="3321" y="75"/>
                    <a:pt x="3320" y="77"/>
                  </a:cubicBezTo>
                  <a:close/>
                  <a:moveTo>
                    <a:pt x="3368" y="78"/>
                  </a:moveTo>
                  <a:cubicBezTo>
                    <a:pt x="3368" y="78"/>
                    <a:pt x="3366" y="79"/>
                    <a:pt x="3364" y="79"/>
                  </a:cubicBezTo>
                  <a:cubicBezTo>
                    <a:pt x="3363" y="79"/>
                    <a:pt x="3361" y="78"/>
                    <a:pt x="3360" y="78"/>
                  </a:cubicBezTo>
                  <a:cubicBezTo>
                    <a:pt x="3359" y="77"/>
                    <a:pt x="3357" y="76"/>
                    <a:pt x="3353" y="76"/>
                  </a:cubicBezTo>
                  <a:cubicBezTo>
                    <a:pt x="3350" y="76"/>
                    <a:pt x="3347" y="82"/>
                    <a:pt x="3347" y="82"/>
                  </a:cubicBezTo>
                  <a:cubicBezTo>
                    <a:pt x="3347" y="82"/>
                    <a:pt x="3351" y="80"/>
                    <a:pt x="3353" y="80"/>
                  </a:cubicBezTo>
                  <a:cubicBezTo>
                    <a:pt x="3356" y="80"/>
                    <a:pt x="3357" y="81"/>
                    <a:pt x="3357" y="83"/>
                  </a:cubicBezTo>
                  <a:cubicBezTo>
                    <a:pt x="3357" y="84"/>
                    <a:pt x="3354" y="85"/>
                    <a:pt x="3353" y="84"/>
                  </a:cubicBezTo>
                  <a:cubicBezTo>
                    <a:pt x="3352" y="83"/>
                    <a:pt x="3353" y="82"/>
                    <a:pt x="3350" y="83"/>
                  </a:cubicBezTo>
                  <a:cubicBezTo>
                    <a:pt x="3347" y="83"/>
                    <a:pt x="3344" y="85"/>
                    <a:pt x="3341" y="89"/>
                  </a:cubicBezTo>
                  <a:cubicBezTo>
                    <a:pt x="3337" y="94"/>
                    <a:pt x="3333" y="95"/>
                    <a:pt x="3333" y="95"/>
                  </a:cubicBezTo>
                  <a:cubicBezTo>
                    <a:pt x="3333" y="95"/>
                    <a:pt x="3335" y="95"/>
                    <a:pt x="3337" y="95"/>
                  </a:cubicBezTo>
                  <a:cubicBezTo>
                    <a:pt x="3339" y="94"/>
                    <a:pt x="3341" y="94"/>
                    <a:pt x="3341" y="94"/>
                  </a:cubicBezTo>
                  <a:cubicBezTo>
                    <a:pt x="3341" y="94"/>
                    <a:pt x="3339" y="95"/>
                    <a:pt x="3336" y="96"/>
                  </a:cubicBezTo>
                  <a:cubicBezTo>
                    <a:pt x="3334" y="97"/>
                    <a:pt x="3333" y="97"/>
                    <a:pt x="3330" y="97"/>
                  </a:cubicBezTo>
                  <a:cubicBezTo>
                    <a:pt x="3327" y="97"/>
                    <a:pt x="3324" y="97"/>
                    <a:pt x="3324" y="97"/>
                  </a:cubicBezTo>
                  <a:cubicBezTo>
                    <a:pt x="3324" y="97"/>
                    <a:pt x="3329" y="96"/>
                    <a:pt x="3333" y="94"/>
                  </a:cubicBezTo>
                  <a:cubicBezTo>
                    <a:pt x="3336" y="92"/>
                    <a:pt x="3338" y="88"/>
                    <a:pt x="3341" y="86"/>
                  </a:cubicBezTo>
                  <a:cubicBezTo>
                    <a:pt x="3344" y="83"/>
                    <a:pt x="3345" y="81"/>
                    <a:pt x="3345" y="81"/>
                  </a:cubicBezTo>
                  <a:cubicBezTo>
                    <a:pt x="3345" y="81"/>
                    <a:pt x="3343" y="81"/>
                    <a:pt x="3340" y="84"/>
                  </a:cubicBezTo>
                  <a:cubicBezTo>
                    <a:pt x="3337" y="86"/>
                    <a:pt x="3339" y="84"/>
                    <a:pt x="3334" y="89"/>
                  </a:cubicBezTo>
                  <a:cubicBezTo>
                    <a:pt x="3331" y="93"/>
                    <a:pt x="3326" y="94"/>
                    <a:pt x="3326" y="94"/>
                  </a:cubicBezTo>
                  <a:cubicBezTo>
                    <a:pt x="3326" y="94"/>
                    <a:pt x="3330" y="91"/>
                    <a:pt x="3332" y="88"/>
                  </a:cubicBezTo>
                  <a:cubicBezTo>
                    <a:pt x="3334" y="86"/>
                    <a:pt x="3334" y="86"/>
                    <a:pt x="3336" y="83"/>
                  </a:cubicBezTo>
                  <a:cubicBezTo>
                    <a:pt x="3339" y="81"/>
                    <a:pt x="3338" y="82"/>
                    <a:pt x="3341" y="79"/>
                  </a:cubicBezTo>
                  <a:cubicBezTo>
                    <a:pt x="3343" y="77"/>
                    <a:pt x="3345" y="72"/>
                    <a:pt x="3345" y="72"/>
                  </a:cubicBezTo>
                  <a:cubicBezTo>
                    <a:pt x="3345" y="72"/>
                    <a:pt x="3345" y="74"/>
                    <a:pt x="3345" y="75"/>
                  </a:cubicBezTo>
                  <a:cubicBezTo>
                    <a:pt x="3344" y="77"/>
                    <a:pt x="3345" y="78"/>
                    <a:pt x="3345" y="78"/>
                  </a:cubicBezTo>
                  <a:cubicBezTo>
                    <a:pt x="3345" y="78"/>
                    <a:pt x="3348" y="75"/>
                    <a:pt x="3350" y="73"/>
                  </a:cubicBezTo>
                  <a:cubicBezTo>
                    <a:pt x="3352" y="71"/>
                    <a:pt x="3354" y="71"/>
                    <a:pt x="3356" y="71"/>
                  </a:cubicBezTo>
                  <a:cubicBezTo>
                    <a:pt x="3359" y="71"/>
                    <a:pt x="3360" y="72"/>
                    <a:pt x="3363" y="75"/>
                  </a:cubicBezTo>
                  <a:cubicBezTo>
                    <a:pt x="3366" y="78"/>
                    <a:pt x="3368" y="78"/>
                    <a:pt x="3368" y="78"/>
                  </a:cubicBezTo>
                  <a:close/>
                  <a:moveTo>
                    <a:pt x="3333" y="78"/>
                  </a:moveTo>
                  <a:cubicBezTo>
                    <a:pt x="3335" y="78"/>
                    <a:pt x="3338" y="78"/>
                    <a:pt x="3338" y="78"/>
                  </a:cubicBezTo>
                  <a:cubicBezTo>
                    <a:pt x="3338" y="78"/>
                    <a:pt x="3336" y="79"/>
                    <a:pt x="3334" y="80"/>
                  </a:cubicBezTo>
                  <a:cubicBezTo>
                    <a:pt x="3333" y="81"/>
                    <a:pt x="3331" y="83"/>
                    <a:pt x="3330" y="86"/>
                  </a:cubicBezTo>
                  <a:cubicBezTo>
                    <a:pt x="3328" y="89"/>
                    <a:pt x="3328" y="91"/>
                    <a:pt x="3325" y="92"/>
                  </a:cubicBezTo>
                  <a:cubicBezTo>
                    <a:pt x="3322" y="91"/>
                    <a:pt x="3322" y="91"/>
                    <a:pt x="3322" y="91"/>
                  </a:cubicBezTo>
                  <a:cubicBezTo>
                    <a:pt x="3322" y="91"/>
                    <a:pt x="3324" y="91"/>
                    <a:pt x="3325" y="89"/>
                  </a:cubicBezTo>
                  <a:cubicBezTo>
                    <a:pt x="3327" y="88"/>
                    <a:pt x="3327" y="85"/>
                    <a:pt x="3329" y="83"/>
                  </a:cubicBezTo>
                  <a:cubicBezTo>
                    <a:pt x="3330" y="81"/>
                    <a:pt x="3331" y="79"/>
                    <a:pt x="3333" y="78"/>
                  </a:cubicBezTo>
                  <a:close/>
                  <a:moveTo>
                    <a:pt x="3395" y="64"/>
                  </a:moveTo>
                  <a:cubicBezTo>
                    <a:pt x="3392" y="68"/>
                    <a:pt x="3386" y="67"/>
                    <a:pt x="3383" y="67"/>
                  </a:cubicBezTo>
                  <a:cubicBezTo>
                    <a:pt x="3380" y="67"/>
                    <a:pt x="3376" y="66"/>
                    <a:pt x="3376" y="66"/>
                  </a:cubicBezTo>
                  <a:cubicBezTo>
                    <a:pt x="3376" y="66"/>
                    <a:pt x="3376" y="68"/>
                    <a:pt x="3378" y="70"/>
                  </a:cubicBezTo>
                  <a:cubicBezTo>
                    <a:pt x="3379" y="72"/>
                    <a:pt x="3380" y="71"/>
                    <a:pt x="3380" y="71"/>
                  </a:cubicBezTo>
                  <a:cubicBezTo>
                    <a:pt x="3380" y="71"/>
                    <a:pt x="3379" y="70"/>
                    <a:pt x="3381" y="69"/>
                  </a:cubicBezTo>
                  <a:cubicBezTo>
                    <a:pt x="3382" y="68"/>
                    <a:pt x="3384" y="69"/>
                    <a:pt x="3384" y="71"/>
                  </a:cubicBezTo>
                  <a:cubicBezTo>
                    <a:pt x="3384" y="73"/>
                    <a:pt x="3380" y="75"/>
                    <a:pt x="3377" y="74"/>
                  </a:cubicBezTo>
                  <a:cubicBezTo>
                    <a:pt x="3373" y="74"/>
                    <a:pt x="3368" y="69"/>
                    <a:pt x="3365" y="66"/>
                  </a:cubicBezTo>
                  <a:cubicBezTo>
                    <a:pt x="3361" y="62"/>
                    <a:pt x="3357" y="63"/>
                    <a:pt x="3353" y="63"/>
                  </a:cubicBezTo>
                  <a:cubicBezTo>
                    <a:pt x="3351" y="64"/>
                    <a:pt x="3347" y="66"/>
                    <a:pt x="3345" y="68"/>
                  </a:cubicBezTo>
                  <a:cubicBezTo>
                    <a:pt x="3343" y="70"/>
                    <a:pt x="3339" y="72"/>
                    <a:pt x="3339" y="72"/>
                  </a:cubicBezTo>
                  <a:cubicBezTo>
                    <a:pt x="3339" y="72"/>
                    <a:pt x="3342" y="69"/>
                    <a:pt x="3344" y="66"/>
                  </a:cubicBezTo>
                  <a:cubicBezTo>
                    <a:pt x="3346" y="64"/>
                    <a:pt x="3349" y="62"/>
                    <a:pt x="3353" y="60"/>
                  </a:cubicBezTo>
                  <a:cubicBezTo>
                    <a:pt x="3355" y="59"/>
                    <a:pt x="3363" y="59"/>
                    <a:pt x="3368" y="61"/>
                  </a:cubicBezTo>
                  <a:cubicBezTo>
                    <a:pt x="3372" y="62"/>
                    <a:pt x="3380" y="64"/>
                    <a:pt x="3380" y="64"/>
                  </a:cubicBezTo>
                  <a:cubicBezTo>
                    <a:pt x="3380" y="64"/>
                    <a:pt x="3372" y="60"/>
                    <a:pt x="3370" y="59"/>
                  </a:cubicBezTo>
                  <a:cubicBezTo>
                    <a:pt x="3368" y="57"/>
                    <a:pt x="3363" y="57"/>
                    <a:pt x="3359" y="57"/>
                  </a:cubicBezTo>
                  <a:cubicBezTo>
                    <a:pt x="3355" y="57"/>
                    <a:pt x="3352" y="56"/>
                    <a:pt x="3347" y="61"/>
                  </a:cubicBezTo>
                  <a:cubicBezTo>
                    <a:pt x="3342" y="66"/>
                    <a:pt x="3338" y="69"/>
                    <a:pt x="3338" y="69"/>
                  </a:cubicBezTo>
                  <a:cubicBezTo>
                    <a:pt x="3338" y="69"/>
                    <a:pt x="3339" y="68"/>
                    <a:pt x="3340" y="66"/>
                  </a:cubicBezTo>
                  <a:cubicBezTo>
                    <a:pt x="3341" y="64"/>
                    <a:pt x="3342" y="63"/>
                    <a:pt x="3346" y="59"/>
                  </a:cubicBezTo>
                  <a:cubicBezTo>
                    <a:pt x="3349" y="56"/>
                    <a:pt x="3355" y="54"/>
                    <a:pt x="3360" y="53"/>
                  </a:cubicBezTo>
                  <a:cubicBezTo>
                    <a:pt x="3365" y="52"/>
                    <a:pt x="3373" y="54"/>
                    <a:pt x="3376" y="54"/>
                  </a:cubicBezTo>
                  <a:cubicBezTo>
                    <a:pt x="3379" y="55"/>
                    <a:pt x="3382" y="53"/>
                    <a:pt x="3382" y="53"/>
                  </a:cubicBezTo>
                  <a:cubicBezTo>
                    <a:pt x="3382" y="53"/>
                    <a:pt x="3380" y="53"/>
                    <a:pt x="3379" y="52"/>
                  </a:cubicBezTo>
                  <a:cubicBezTo>
                    <a:pt x="3377" y="52"/>
                    <a:pt x="3378" y="49"/>
                    <a:pt x="3378" y="48"/>
                  </a:cubicBezTo>
                  <a:cubicBezTo>
                    <a:pt x="3379" y="48"/>
                    <a:pt x="3380" y="47"/>
                    <a:pt x="3383" y="49"/>
                  </a:cubicBezTo>
                  <a:cubicBezTo>
                    <a:pt x="3385" y="50"/>
                    <a:pt x="3385" y="53"/>
                    <a:pt x="3382" y="56"/>
                  </a:cubicBezTo>
                  <a:cubicBezTo>
                    <a:pt x="3379" y="58"/>
                    <a:pt x="3373" y="57"/>
                    <a:pt x="3372" y="57"/>
                  </a:cubicBezTo>
                  <a:cubicBezTo>
                    <a:pt x="3373" y="57"/>
                    <a:pt x="3378" y="60"/>
                    <a:pt x="3381" y="61"/>
                  </a:cubicBezTo>
                  <a:cubicBezTo>
                    <a:pt x="3385" y="63"/>
                    <a:pt x="3389" y="63"/>
                    <a:pt x="3390" y="62"/>
                  </a:cubicBezTo>
                  <a:cubicBezTo>
                    <a:pt x="3392" y="62"/>
                    <a:pt x="3393" y="61"/>
                    <a:pt x="3393" y="61"/>
                  </a:cubicBezTo>
                  <a:cubicBezTo>
                    <a:pt x="3393" y="61"/>
                    <a:pt x="3390" y="59"/>
                    <a:pt x="3391" y="57"/>
                  </a:cubicBezTo>
                  <a:cubicBezTo>
                    <a:pt x="3391" y="56"/>
                    <a:pt x="3393" y="55"/>
                    <a:pt x="3395" y="56"/>
                  </a:cubicBezTo>
                  <a:cubicBezTo>
                    <a:pt x="3397" y="57"/>
                    <a:pt x="3398" y="60"/>
                    <a:pt x="3395" y="64"/>
                  </a:cubicBezTo>
                  <a:close/>
                  <a:moveTo>
                    <a:pt x="3378" y="40"/>
                  </a:moveTo>
                  <a:cubicBezTo>
                    <a:pt x="3379" y="42"/>
                    <a:pt x="3377" y="46"/>
                    <a:pt x="3374" y="48"/>
                  </a:cubicBezTo>
                  <a:cubicBezTo>
                    <a:pt x="3371" y="51"/>
                    <a:pt x="3365" y="49"/>
                    <a:pt x="3359" y="49"/>
                  </a:cubicBezTo>
                  <a:cubicBezTo>
                    <a:pt x="3354" y="49"/>
                    <a:pt x="3347" y="50"/>
                    <a:pt x="3343" y="55"/>
                  </a:cubicBezTo>
                  <a:cubicBezTo>
                    <a:pt x="3338" y="59"/>
                    <a:pt x="3335" y="64"/>
                    <a:pt x="3335" y="64"/>
                  </a:cubicBezTo>
                  <a:cubicBezTo>
                    <a:pt x="3335" y="64"/>
                    <a:pt x="3335" y="60"/>
                    <a:pt x="3337" y="57"/>
                  </a:cubicBezTo>
                  <a:cubicBezTo>
                    <a:pt x="3339" y="53"/>
                    <a:pt x="3342" y="51"/>
                    <a:pt x="3348" y="48"/>
                  </a:cubicBezTo>
                  <a:cubicBezTo>
                    <a:pt x="3354" y="44"/>
                    <a:pt x="3362" y="45"/>
                    <a:pt x="3362" y="45"/>
                  </a:cubicBezTo>
                  <a:cubicBezTo>
                    <a:pt x="3362" y="45"/>
                    <a:pt x="3356" y="43"/>
                    <a:pt x="3349" y="45"/>
                  </a:cubicBezTo>
                  <a:cubicBezTo>
                    <a:pt x="3346" y="45"/>
                    <a:pt x="3341" y="48"/>
                    <a:pt x="3337" y="52"/>
                  </a:cubicBezTo>
                  <a:cubicBezTo>
                    <a:pt x="3332" y="57"/>
                    <a:pt x="3332" y="61"/>
                    <a:pt x="3332" y="61"/>
                  </a:cubicBezTo>
                  <a:cubicBezTo>
                    <a:pt x="3332" y="61"/>
                    <a:pt x="3332" y="57"/>
                    <a:pt x="3334" y="53"/>
                  </a:cubicBezTo>
                  <a:cubicBezTo>
                    <a:pt x="3336" y="50"/>
                    <a:pt x="3337" y="49"/>
                    <a:pt x="3342" y="45"/>
                  </a:cubicBezTo>
                  <a:cubicBezTo>
                    <a:pt x="3346" y="41"/>
                    <a:pt x="3351" y="41"/>
                    <a:pt x="3355" y="41"/>
                  </a:cubicBezTo>
                  <a:cubicBezTo>
                    <a:pt x="3360" y="40"/>
                    <a:pt x="3363" y="42"/>
                    <a:pt x="3366" y="43"/>
                  </a:cubicBezTo>
                  <a:cubicBezTo>
                    <a:pt x="3368" y="44"/>
                    <a:pt x="3371" y="45"/>
                    <a:pt x="3372" y="45"/>
                  </a:cubicBezTo>
                  <a:cubicBezTo>
                    <a:pt x="3373" y="44"/>
                    <a:pt x="3375" y="42"/>
                    <a:pt x="3375" y="42"/>
                  </a:cubicBezTo>
                  <a:cubicBezTo>
                    <a:pt x="3375" y="42"/>
                    <a:pt x="3372" y="43"/>
                    <a:pt x="3371" y="42"/>
                  </a:cubicBezTo>
                  <a:cubicBezTo>
                    <a:pt x="3370" y="41"/>
                    <a:pt x="3370" y="40"/>
                    <a:pt x="3372" y="38"/>
                  </a:cubicBezTo>
                  <a:cubicBezTo>
                    <a:pt x="3373" y="36"/>
                    <a:pt x="3377" y="38"/>
                    <a:pt x="3378" y="40"/>
                  </a:cubicBezTo>
                  <a:close/>
                  <a:moveTo>
                    <a:pt x="3352" y="37"/>
                  </a:moveTo>
                  <a:cubicBezTo>
                    <a:pt x="3352" y="37"/>
                    <a:pt x="3349" y="39"/>
                    <a:pt x="3347" y="39"/>
                  </a:cubicBezTo>
                  <a:cubicBezTo>
                    <a:pt x="3345" y="38"/>
                    <a:pt x="3344" y="37"/>
                    <a:pt x="3342" y="37"/>
                  </a:cubicBezTo>
                  <a:cubicBezTo>
                    <a:pt x="3340" y="36"/>
                    <a:pt x="3337" y="39"/>
                    <a:pt x="3337" y="39"/>
                  </a:cubicBezTo>
                  <a:cubicBezTo>
                    <a:pt x="3337" y="39"/>
                    <a:pt x="3339" y="38"/>
                    <a:pt x="3341" y="38"/>
                  </a:cubicBezTo>
                  <a:cubicBezTo>
                    <a:pt x="3342" y="39"/>
                    <a:pt x="3343" y="40"/>
                    <a:pt x="3341" y="42"/>
                  </a:cubicBezTo>
                  <a:cubicBezTo>
                    <a:pt x="3339" y="43"/>
                    <a:pt x="3337" y="43"/>
                    <a:pt x="3333" y="48"/>
                  </a:cubicBezTo>
                  <a:cubicBezTo>
                    <a:pt x="3329" y="53"/>
                    <a:pt x="3328" y="57"/>
                    <a:pt x="3328" y="57"/>
                  </a:cubicBezTo>
                  <a:cubicBezTo>
                    <a:pt x="3328" y="57"/>
                    <a:pt x="3330" y="49"/>
                    <a:pt x="3331" y="46"/>
                  </a:cubicBezTo>
                  <a:cubicBezTo>
                    <a:pt x="3333" y="42"/>
                    <a:pt x="3336" y="40"/>
                    <a:pt x="3336" y="40"/>
                  </a:cubicBezTo>
                  <a:cubicBezTo>
                    <a:pt x="3336" y="40"/>
                    <a:pt x="3333" y="41"/>
                    <a:pt x="3330" y="44"/>
                  </a:cubicBezTo>
                  <a:cubicBezTo>
                    <a:pt x="3328" y="48"/>
                    <a:pt x="3327" y="53"/>
                    <a:pt x="3327" y="53"/>
                  </a:cubicBezTo>
                  <a:cubicBezTo>
                    <a:pt x="3327" y="53"/>
                    <a:pt x="3327" y="45"/>
                    <a:pt x="3331" y="40"/>
                  </a:cubicBezTo>
                  <a:cubicBezTo>
                    <a:pt x="3334" y="36"/>
                    <a:pt x="3338" y="33"/>
                    <a:pt x="3343" y="33"/>
                  </a:cubicBezTo>
                  <a:cubicBezTo>
                    <a:pt x="3347" y="34"/>
                    <a:pt x="3346" y="34"/>
                    <a:pt x="3349" y="34"/>
                  </a:cubicBezTo>
                  <a:cubicBezTo>
                    <a:pt x="3351" y="35"/>
                    <a:pt x="3352" y="37"/>
                    <a:pt x="3352" y="37"/>
                  </a:cubicBezTo>
                  <a:close/>
                  <a:moveTo>
                    <a:pt x="3372" y="32"/>
                  </a:moveTo>
                  <a:cubicBezTo>
                    <a:pt x="3369" y="34"/>
                    <a:pt x="3366" y="35"/>
                    <a:pt x="3364" y="34"/>
                  </a:cubicBezTo>
                  <a:cubicBezTo>
                    <a:pt x="3361" y="32"/>
                    <a:pt x="3361" y="29"/>
                    <a:pt x="3358" y="26"/>
                  </a:cubicBezTo>
                  <a:cubicBezTo>
                    <a:pt x="3354" y="23"/>
                    <a:pt x="3347" y="26"/>
                    <a:pt x="3347" y="26"/>
                  </a:cubicBezTo>
                  <a:cubicBezTo>
                    <a:pt x="3347" y="26"/>
                    <a:pt x="3352" y="28"/>
                    <a:pt x="3355" y="29"/>
                  </a:cubicBezTo>
                  <a:cubicBezTo>
                    <a:pt x="3358" y="30"/>
                    <a:pt x="3358" y="33"/>
                    <a:pt x="3358" y="33"/>
                  </a:cubicBezTo>
                  <a:cubicBezTo>
                    <a:pt x="3358" y="33"/>
                    <a:pt x="3355" y="33"/>
                    <a:pt x="3350" y="31"/>
                  </a:cubicBezTo>
                  <a:cubicBezTo>
                    <a:pt x="3346" y="30"/>
                    <a:pt x="3343" y="27"/>
                    <a:pt x="3338" y="30"/>
                  </a:cubicBezTo>
                  <a:cubicBezTo>
                    <a:pt x="3334" y="34"/>
                    <a:pt x="3329" y="40"/>
                    <a:pt x="3329" y="40"/>
                  </a:cubicBezTo>
                  <a:cubicBezTo>
                    <a:pt x="3329" y="40"/>
                    <a:pt x="3330" y="35"/>
                    <a:pt x="3333" y="32"/>
                  </a:cubicBezTo>
                  <a:cubicBezTo>
                    <a:pt x="3335" y="31"/>
                    <a:pt x="3337" y="29"/>
                    <a:pt x="3339" y="26"/>
                  </a:cubicBezTo>
                  <a:cubicBezTo>
                    <a:pt x="3341" y="23"/>
                    <a:pt x="3341" y="22"/>
                    <a:pt x="3344" y="19"/>
                  </a:cubicBezTo>
                  <a:cubicBezTo>
                    <a:pt x="3347" y="15"/>
                    <a:pt x="3351" y="15"/>
                    <a:pt x="3351" y="15"/>
                  </a:cubicBezTo>
                  <a:cubicBezTo>
                    <a:pt x="3351" y="15"/>
                    <a:pt x="3349" y="17"/>
                    <a:pt x="3349" y="19"/>
                  </a:cubicBezTo>
                  <a:cubicBezTo>
                    <a:pt x="3348" y="20"/>
                    <a:pt x="3348" y="22"/>
                    <a:pt x="3348" y="22"/>
                  </a:cubicBezTo>
                  <a:cubicBezTo>
                    <a:pt x="3348" y="22"/>
                    <a:pt x="3349" y="20"/>
                    <a:pt x="3352" y="20"/>
                  </a:cubicBezTo>
                  <a:cubicBezTo>
                    <a:pt x="3355" y="20"/>
                    <a:pt x="3359" y="20"/>
                    <a:pt x="3361" y="23"/>
                  </a:cubicBezTo>
                  <a:cubicBezTo>
                    <a:pt x="3363" y="25"/>
                    <a:pt x="3364" y="27"/>
                    <a:pt x="3365" y="28"/>
                  </a:cubicBezTo>
                  <a:cubicBezTo>
                    <a:pt x="3366" y="30"/>
                    <a:pt x="3367" y="30"/>
                    <a:pt x="3367" y="30"/>
                  </a:cubicBezTo>
                  <a:cubicBezTo>
                    <a:pt x="3367" y="30"/>
                    <a:pt x="3366" y="28"/>
                    <a:pt x="3367" y="27"/>
                  </a:cubicBezTo>
                  <a:cubicBezTo>
                    <a:pt x="3368" y="26"/>
                    <a:pt x="3370" y="26"/>
                    <a:pt x="3371" y="26"/>
                  </a:cubicBezTo>
                  <a:cubicBezTo>
                    <a:pt x="3372" y="27"/>
                    <a:pt x="3374" y="29"/>
                    <a:pt x="3372" y="32"/>
                  </a:cubicBezTo>
                  <a:close/>
                  <a:moveTo>
                    <a:pt x="3337" y="65"/>
                  </a:moveTo>
                  <a:cubicBezTo>
                    <a:pt x="3337" y="65"/>
                    <a:pt x="3337" y="66"/>
                    <a:pt x="3336" y="68"/>
                  </a:cubicBezTo>
                  <a:cubicBezTo>
                    <a:pt x="3335" y="69"/>
                    <a:pt x="3333" y="70"/>
                    <a:pt x="3332" y="73"/>
                  </a:cubicBezTo>
                  <a:cubicBezTo>
                    <a:pt x="3332" y="75"/>
                    <a:pt x="3331" y="77"/>
                    <a:pt x="3330" y="78"/>
                  </a:cubicBezTo>
                  <a:cubicBezTo>
                    <a:pt x="3327" y="80"/>
                    <a:pt x="3324" y="79"/>
                    <a:pt x="3323" y="77"/>
                  </a:cubicBezTo>
                  <a:cubicBezTo>
                    <a:pt x="3322" y="75"/>
                    <a:pt x="3323" y="72"/>
                    <a:pt x="3327" y="69"/>
                  </a:cubicBezTo>
                  <a:cubicBezTo>
                    <a:pt x="3330" y="66"/>
                    <a:pt x="3334" y="67"/>
                    <a:pt x="3335" y="66"/>
                  </a:cubicBezTo>
                  <a:cubicBezTo>
                    <a:pt x="3336" y="66"/>
                    <a:pt x="3337" y="65"/>
                    <a:pt x="3337" y="65"/>
                  </a:cubicBezTo>
                  <a:close/>
                  <a:moveTo>
                    <a:pt x="3328" y="59"/>
                  </a:moveTo>
                  <a:cubicBezTo>
                    <a:pt x="3328" y="59"/>
                    <a:pt x="3328" y="62"/>
                    <a:pt x="3327" y="64"/>
                  </a:cubicBezTo>
                  <a:cubicBezTo>
                    <a:pt x="3327" y="66"/>
                    <a:pt x="3325" y="68"/>
                    <a:pt x="3324" y="69"/>
                  </a:cubicBezTo>
                  <a:cubicBezTo>
                    <a:pt x="3322" y="70"/>
                    <a:pt x="3321" y="72"/>
                    <a:pt x="3321" y="72"/>
                  </a:cubicBezTo>
                  <a:cubicBezTo>
                    <a:pt x="3321" y="72"/>
                    <a:pt x="3321" y="70"/>
                    <a:pt x="3319" y="69"/>
                  </a:cubicBezTo>
                  <a:cubicBezTo>
                    <a:pt x="3317" y="68"/>
                    <a:pt x="3316" y="66"/>
                    <a:pt x="3315" y="64"/>
                  </a:cubicBezTo>
                  <a:cubicBezTo>
                    <a:pt x="3315" y="62"/>
                    <a:pt x="3315" y="59"/>
                    <a:pt x="3315" y="59"/>
                  </a:cubicBezTo>
                  <a:cubicBezTo>
                    <a:pt x="3315" y="59"/>
                    <a:pt x="3315" y="60"/>
                    <a:pt x="3317" y="60"/>
                  </a:cubicBezTo>
                  <a:cubicBezTo>
                    <a:pt x="3318" y="61"/>
                    <a:pt x="3319" y="62"/>
                    <a:pt x="3320" y="63"/>
                  </a:cubicBezTo>
                  <a:cubicBezTo>
                    <a:pt x="3321" y="64"/>
                    <a:pt x="3321" y="66"/>
                    <a:pt x="3321" y="66"/>
                  </a:cubicBezTo>
                  <a:cubicBezTo>
                    <a:pt x="3321" y="66"/>
                    <a:pt x="3322" y="64"/>
                    <a:pt x="3323" y="63"/>
                  </a:cubicBezTo>
                  <a:cubicBezTo>
                    <a:pt x="3323" y="62"/>
                    <a:pt x="3325" y="61"/>
                    <a:pt x="3326" y="60"/>
                  </a:cubicBezTo>
                  <a:cubicBezTo>
                    <a:pt x="3327" y="60"/>
                    <a:pt x="3328" y="59"/>
                    <a:pt x="3328" y="59"/>
                  </a:cubicBezTo>
                  <a:close/>
                  <a:moveTo>
                    <a:pt x="3321" y="41"/>
                  </a:moveTo>
                  <a:cubicBezTo>
                    <a:pt x="3321" y="41"/>
                    <a:pt x="3321" y="41"/>
                    <a:pt x="3321" y="41"/>
                  </a:cubicBezTo>
                  <a:cubicBezTo>
                    <a:pt x="3321" y="41"/>
                    <a:pt x="3321" y="41"/>
                    <a:pt x="3321" y="41"/>
                  </a:cubicBezTo>
                  <a:close/>
                  <a:moveTo>
                    <a:pt x="3322" y="44"/>
                  </a:moveTo>
                  <a:cubicBezTo>
                    <a:pt x="3323" y="47"/>
                    <a:pt x="3325" y="48"/>
                    <a:pt x="3325" y="51"/>
                  </a:cubicBezTo>
                  <a:cubicBezTo>
                    <a:pt x="3325" y="52"/>
                    <a:pt x="3325" y="54"/>
                    <a:pt x="3323" y="56"/>
                  </a:cubicBezTo>
                  <a:cubicBezTo>
                    <a:pt x="3322" y="58"/>
                    <a:pt x="3321" y="60"/>
                    <a:pt x="3321" y="60"/>
                  </a:cubicBezTo>
                  <a:cubicBezTo>
                    <a:pt x="3321" y="60"/>
                    <a:pt x="3321" y="58"/>
                    <a:pt x="3320" y="56"/>
                  </a:cubicBezTo>
                  <a:cubicBezTo>
                    <a:pt x="3318" y="54"/>
                    <a:pt x="3318" y="52"/>
                    <a:pt x="3318" y="51"/>
                  </a:cubicBezTo>
                  <a:cubicBezTo>
                    <a:pt x="3318" y="48"/>
                    <a:pt x="3320" y="47"/>
                    <a:pt x="3321" y="44"/>
                  </a:cubicBezTo>
                  <a:cubicBezTo>
                    <a:pt x="3321" y="42"/>
                    <a:pt x="3321" y="42"/>
                    <a:pt x="3321" y="41"/>
                  </a:cubicBezTo>
                  <a:cubicBezTo>
                    <a:pt x="3321" y="42"/>
                    <a:pt x="3322" y="42"/>
                    <a:pt x="3322" y="44"/>
                  </a:cubicBezTo>
                  <a:close/>
                  <a:moveTo>
                    <a:pt x="3317" y="4"/>
                  </a:moveTo>
                  <a:cubicBezTo>
                    <a:pt x="3318" y="2"/>
                    <a:pt x="3319" y="1"/>
                    <a:pt x="3319" y="0"/>
                  </a:cubicBezTo>
                  <a:cubicBezTo>
                    <a:pt x="3323" y="0"/>
                    <a:pt x="3323" y="0"/>
                    <a:pt x="3323" y="0"/>
                  </a:cubicBezTo>
                  <a:cubicBezTo>
                    <a:pt x="3324" y="1"/>
                    <a:pt x="3325" y="2"/>
                    <a:pt x="3326" y="4"/>
                  </a:cubicBezTo>
                  <a:cubicBezTo>
                    <a:pt x="3329" y="6"/>
                    <a:pt x="3330" y="9"/>
                    <a:pt x="3329" y="12"/>
                  </a:cubicBezTo>
                  <a:cubicBezTo>
                    <a:pt x="3329" y="16"/>
                    <a:pt x="3327" y="19"/>
                    <a:pt x="3325" y="22"/>
                  </a:cubicBezTo>
                  <a:cubicBezTo>
                    <a:pt x="3324" y="24"/>
                    <a:pt x="3324" y="28"/>
                    <a:pt x="3324" y="28"/>
                  </a:cubicBezTo>
                  <a:cubicBezTo>
                    <a:pt x="3324" y="28"/>
                    <a:pt x="3325" y="27"/>
                    <a:pt x="3326" y="26"/>
                  </a:cubicBezTo>
                  <a:cubicBezTo>
                    <a:pt x="3327" y="25"/>
                    <a:pt x="3328" y="23"/>
                    <a:pt x="3329" y="20"/>
                  </a:cubicBezTo>
                  <a:cubicBezTo>
                    <a:pt x="3329" y="18"/>
                    <a:pt x="3331" y="15"/>
                    <a:pt x="3333" y="13"/>
                  </a:cubicBezTo>
                  <a:cubicBezTo>
                    <a:pt x="3335" y="11"/>
                    <a:pt x="3340" y="11"/>
                    <a:pt x="3340" y="11"/>
                  </a:cubicBezTo>
                  <a:cubicBezTo>
                    <a:pt x="3340" y="11"/>
                    <a:pt x="3338" y="13"/>
                    <a:pt x="3337" y="15"/>
                  </a:cubicBezTo>
                  <a:cubicBezTo>
                    <a:pt x="3335" y="16"/>
                    <a:pt x="3336" y="19"/>
                    <a:pt x="3334" y="23"/>
                  </a:cubicBezTo>
                  <a:cubicBezTo>
                    <a:pt x="3333" y="27"/>
                    <a:pt x="3330" y="28"/>
                    <a:pt x="3328" y="32"/>
                  </a:cubicBezTo>
                  <a:cubicBezTo>
                    <a:pt x="3326" y="36"/>
                    <a:pt x="3327" y="47"/>
                    <a:pt x="3327" y="47"/>
                  </a:cubicBezTo>
                  <a:cubicBezTo>
                    <a:pt x="3327" y="47"/>
                    <a:pt x="3326" y="39"/>
                    <a:pt x="3325" y="36"/>
                  </a:cubicBezTo>
                  <a:cubicBezTo>
                    <a:pt x="3324" y="32"/>
                    <a:pt x="3322" y="32"/>
                    <a:pt x="3322" y="28"/>
                  </a:cubicBezTo>
                  <a:cubicBezTo>
                    <a:pt x="3322" y="24"/>
                    <a:pt x="3324" y="20"/>
                    <a:pt x="3325" y="17"/>
                  </a:cubicBezTo>
                  <a:cubicBezTo>
                    <a:pt x="3326" y="14"/>
                    <a:pt x="3326" y="14"/>
                    <a:pt x="3325" y="12"/>
                  </a:cubicBezTo>
                  <a:cubicBezTo>
                    <a:pt x="3325" y="10"/>
                    <a:pt x="3324" y="9"/>
                    <a:pt x="3323" y="7"/>
                  </a:cubicBezTo>
                  <a:cubicBezTo>
                    <a:pt x="3322" y="6"/>
                    <a:pt x="3321" y="3"/>
                    <a:pt x="3321" y="3"/>
                  </a:cubicBezTo>
                  <a:cubicBezTo>
                    <a:pt x="3321" y="3"/>
                    <a:pt x="3321" y="6"/>
                    <a:pt x="3320" y="7"/>
                  </a:cubicBezTo>
                  <a:cubicBezTo>
                    <a:pt x="3319" y="9"/>
                    <a:pt x="3318" y="10"/>
                    <a:pt x="3317" y="12"/>
                  </a:cubicBezTo>
                  <a:cubicBezTo>
                    <a:pt x="3317" y="14"/>
                    <a:pt x="3317" y="14"/>
                    <a:pt x="3318" y="17"/>
                  </a:cubicBezTo>
                  <a:cubicBezTo>
                    <a:pt x="3319" y="20"/>
                    <a:pt x="3320" y="24"/>
                    <a:pt x="3320" y="28"/>
                  </a:cubicBezTo>
                  <a:cubicBezTo>
                    <a:pt x="3320" y="32"/>
                    <a:pt x="3319" y="32"/>
                    <a:pt x="3318" y="36"/>
                  </a:cubicBezTo>
                  <a:cubicBezTo>
                    <a:pt x="3317" y="39"/>
                    <a:pt x="3316" y="47"/>
                    <a:pt x="3316" y="47"/>
                  </a:cubicBezTo>
                  <a:cubicBezTo>
                    <a:pt x="3316" y="47"/>
                    <a:pt x="3317" y="36"/>
                    <a:pt x="3315" y="32"/>
                  </a:cubicBezTo>
                  <a:cubicBezTo>
                    <a:pt x="3313" y="28"/>
                    <a:pt x="3309" y="27"/>
                    <a:pt x="3308" y="23"/>
                  </a:cubicBezTo>
                  <a:cubicBezTo>
                    <a:pt x="3307" y="19"/>
                    <a:pt x="3307" y="16"/>
                    <a:pt x="3306" y="15"/>
                  </a:cubicBezTo>
                  <a:cubicBezTo>
                    <a:pt x="3305" y="13"/>
                    <a:pt x="3303" y="11"/>
                    <a:pt x="3303" y="11"/>
                  </a:cubicBezTo>
                  <a:cubicBezTo>
                    <a:pt x="3303" y="11"/>
                    <a:pt x="3308" y="11"/>
                    <a:pt x="3310" y="13"/>
                  </a:cubicBezTo>
                  <a:cubicBezTo>
                    <a:pt x="3312" y="15"/>
                    <a:pt x="3314" y="18"/>
                    <a:pt x="3314" y="20"/>
                  </a:cubicBezTo>
                  <a:cubicBezTo>
                    <a:pt x="3315" y="23"/>
                    <a:pt x="3315" y="25"/>
                    <a:pt x="3316" y="26"/>
                  </a:cubicBezTo>
                  <a:cubicBezTo>
                    <a:pt x="3317" y="27"/>
                    <a:pt x="3319" y="28"/>
                    <a:pt x="3319" y="28"/>
                  </a:cubicBezTo>
                  <a:cubicBezTo>
                    <a:pt x="3319" y="28"/>
                    <a:pt x="3319" y="24"/>
                    <a:pt x="3318" y="22"/>
                  </a:cubicBezTo>
                  <a:cubicBezTo>
                    <a:pt x="3316" y="19"/>
                    <a:pt x="3314" y="16"/>
                    <a:pt x="3313" y="12"/>
                  </a:cubicBezTo>
                  <a:cubicBezTo>
                    <a:pt x="3313" y="9"/>
                    <a:pt x="3314" y="6"/>
                    <a:pt x="3317" y="4"/>
                  </a:cubicBezTo>
                  <a:close/>
                  <a:moveTo>
                    <a:pt x="3491" y="96"/>
                  </a:moveTo>
                  <a:cubicBezTo>
                    <a:pt x="3491" y="117"/>
                    <a:pt x="3471" y="132"/>
                    <a:pt x="3468" y="134"/>
                  </a:cubicBezTo>
                  <a:cubicBezTo>
                    <a:pt x="3464" y="137"/>
                    <a:pt x="3465" y="136"/>
                    <a:pt x="3465" y="138"/>
                  </a:cubicBezTo>
                  <a:cubicBezTo>
                    <a:pt x="3465" y="141"/>
                    <a:pt x="3460" y="145"/>
                    <a:pt x="3456" y="144"/>
                  </a:cubicBezTo>
                  <a:cubicBezTo>
                    <a:pt x="3453" y="142"/>
                    <a:pt x="3458" y="142"/>
                    <a:pt x="3460" y="138"/>
                  </a:cubicBezTo>
                  <a:cubicBezTo>
                    <a:pt x="3461" y="137"/>
                    <a:pt x="3459" y="139"/>
                    <a:pt x="3449" y="139"/>
                  </a:cubicBezTo>
                  <a:cubicBezTo>
                    <a:pt x="3439" y="139"/>
                    <a:pt x="3437" y="126"/>
                    <a:pt x="3436" y="127"/>
                  </a:cubicBezTo>
                  <a:cubicBezTo>
                    <a:pt x="3435" y="129"/>
                    <a:pt x="3431" y="128"/>
                    <a:pt x="3430" y="127"/>
                  </a:cubicBezTo>
                  <a:cubicBezTo>
                    <a:pt x="3429" y="126"/>
                    <a:pt x="3430" y="123"/>
                    <a:pt x="3432" y="122"/>
                  </a:cubicBezTo>
                  <a:cubicBezTo>
                    <a:pt x="3434" y="122"/>
                    <a:pt x="3436" y="123"/>
                    <a:pt x="3436" y="122"/>
                  </a:cubicBezTo>
                  <a:cubicBezTo>
                    <a:pt x="3437" y="113"/>
                    <a:pt x="3446" y="116"/>
                    <a:pt x="3447" y="119"/>
                  </a:cubicBezTo>
                  <a:cubicBezTo>
                    <a:pt x="3447" y="122"/>
                    <a:pt x="3444" y="124"/>
                    <a:pt x="3441" y="124"/>
                  </a:cubicBezTo>
                  <a:cubicBezTo>
                    <a:pt x="3440" y="124"/>
                    <a:pt x="3439" y="123"/>
                    <a:pt x="3439" y="126"/>
                  </a:cubicBezTo>
                  <a:cubicBezTo>
                    <a:pt x="3439" y="129"/>
                    <a:pt x="3445" y="136"/>
                    <a:pt x="3452" y="136"/>
                  </a:cubicBezTo>
                  <a:cubicBezTo>
                    <a:pt x="3460" y="136"/>
                    <a:pt x="3465" y="136"/>
                    <a:pt x="3477" y="122"/>
                  </a:cubicBezTo>
                  <a:cubicBezTo>
                    <a:pt x="3490" y="108"/>
                    <a:pt x="3488" y="92"/>
                    <a:pt x="3486" y="90"/>
                  </a:cubicBezTo>
                  <a:cubicBezTo>
                    <a:pt x="3484" y="88"/>
                    <a:pt x="3482" y="85"/>
                    <a:pt x="3486" y="85"/>
                  </a:cubicBezTo>
                  <a:cubicBezTo>
                    <a:pt x="3489" y="85"/>
                    <a:pt x="3491" y="89"/>
                    <a:pt x="3491" y="96"/>
                  </a:cubicBezTo>
                  <a:close/>
                  <a:moveTo>
                    <a:pt x="3470" y="116"/>
                  </a:moveTo>
                  <a:cubicBezTo>
                    <a:pt x="3470" y="124"/>
                    <a:pt x="3469" y="127"/>
                    <a:pt x="3465" y="130"/>
                  </a:cubicBezTo>
                  <a:cubicBezTo>
                    <a:pt x="3461" y="133"/>
                    <a:pt x="3466" y="126"/>
                    <a:pt x="3466" y="119"/>
                  </a:cubicBezTo>
                  <a:cubicBezTo>
                    <a:pt x="3466" y="115"/>
                    <a:pt x="3462" y="111"/>
                    <a:pt x="3462" y="111"/>
                  </a:cubicBezTo>
                  <a:cubicBezTo>
                    <a:pt x="3461" y="111"/>
                    <a:pt x="3467" y="121"/>
                    <a:pt x="3462" y="128"/>
                  </a:cubicBezTo>
                  <a:cubicBezTo>
                    <a:pt x="3457" y="135"/>
                    <a:pt x="3455" y="133"/>
                    <a:pt x="3455" y="133"/>
                  </a:cubicBezTo>
                  <a:cubicBezTo>
                    <a:pt x="3455" y="133"/>
                    <a:pt x="3459" y="133"/>
                    <a:pt x="3459" y="128"/>
                  </a:cubicBezTo>
                  <a:cubicBezTo>
                    <a:pt x="3460" y="123"/>
                    <a:pt x="3458" y="121"/>
                    <a:pt x="3455" y="119"/>
                  </a:cubicBezTo>
                  <a:cubicBezTo>
                    <a:pt x="3450" y="117"/>
                    <a:pt x="3449" y="116"/>
                    <a:pt x="3450" y="115"/>
                  </a:cubicBezTo>
                  <a:cubicBezTo>
                    <a:pt x="3453" y="113"/>
                    <a:pt x="3458" y="116"/>
                    <a:pt x="3461" y="123"/>
                  </a:cubicBezTo>
                  <a:cubicBezTo>
                    <a:pt x="3461" y="123"/>
                    <a:pt x="3462" y="113"/>
                    <a:pt x="3457" y="110"/>
                  </a:cubicBezTo>
                  <a:cubicBezTo>
                    <a:pt x="3453" y="107"/>
                    <a:pt x="3450" y="103"/>
                    <a:pt x="3451" y="102"/>
                  </a:cubicBezTo>
                  <a:cubicBezTo>
                    <a:pt x="3454" y="101"/>
                    <a:pt x="3462" y="106"/>
                    <a:pt x="3464" y="110"/>
                  </a:cubicBezTo>
                  <a:cubicBezTo>
                    <a:pt x="3463" y="108"/>
                    <a:pt x="3461" y="103"/>
                    <a:pt x="3462" y="103"/>
                  </a:cubicBezTo>
                  <a:cubicBezTo>
                    <a:pt x="3464" y="103"/>
                    <a:pt x="3470" y="107"/>
                    <a:pt x="3470" y="116"/>
                  </a:cubicBezTo>
                  <a:close/>
                  <a:moveTo>
                    <a:pt x="3482" y="88"/>
                  </a:moveTo>
                  <a:cubicBezTo>
                    <a:pt x="3483" y="92"/>
                    <a:pt x="3484" y="100"/>
                    <a:pt x="3482" y="106"/>
                  </a:cubicBezTo>
                  <a:cubicBezTo>
                    <a:pt x="3480" y="113"/>
                    <a:pt x="3479" y="114"/>
                    <a:pt x="3480" y="107"/>
                  </a:cubicBezTo>
                  <a:cubicBezTo>
                    <a:pt x="3481" y="100"/>
                    <a:pt x="3480" y="99"/>
                    <a:pt x="3478" y="94"/>
                  </a:cubicBezTo>
                  <a:cubicBezTo>
                    <a:pt x="3476" y="89"/>
                    <a:pt x="3472" y="86"/>
                    <a:pt x="3472" y="86"/>
                  </a:cubicBezTo>
                  <a:cubicBezTo>
                    <a:pt x="3472" y="86"/>
                    <a:pt x="3474" y="89"/>
                    <a:pt x="3475" y="95"/>
                  </a:cubicBezTo>
                  <a:cubicBezTo>
                    <a:pt x="3476" y="101"/>
                    <a:pt x="3477" y="109"/>
                    <a:pt x="3477" y="113"/>
                  </a:cubicBezTo>
                  <a:cubicBezTo>
                    <a:pt x="3476" y="117"/>
                    <a:pt x="3473" y="122"/>
                    <a:pt x="3473" y="122"/>
                  </a:cubicBezTo>
                  <a:cubicBezTo>
                    <a:pt x="3473" y="122"/>
                    <a:pt x="3478" y="109"/>
                    <a:pt x="3472" y="103"/>
                  </a:cubicBezTo>
                  <a:cubicBezTo>
                    <a:pt x="3465" y="96"/>
                    <a:pt x="3463" y="97"/>
                    <a:pt x="3463" y="97"/>
                  </a:cubicBezTo>
                  <a:cubicBezTo>
                    <a:pt x="3463" y="97"/>
                    <a:pt x="3464" y="95"/>
                    <a:pt x="3467" y="95"/>
                  </a:cubicBezTo>
                  <a:cubicBezTo>
                    <a:pt x="3469" y="95"/>
                    <a:pt x="3472" y="97"/>
                    <a:pt x="3472" y="97"/>
                  </a:cubicBezTo>
                  <a:cubicBezTo>
                    <a:pt x="3472" y="97"/>
                    <a:pt x="3472" y="93"/>
                    <a:pt x="3469" y="91"/>
                  </a:cubicBezTo>
                  <a:cubicBezTo>
                    <a:pt x="3465" y="89"/>
                    <a:pt x="3462" y="87"/>
                    <a:pt x="3461" y="89"/>
                  </a:cubicBezTo>
                  <a:cubicBezTo>
                    <a:pt x="3459" y="90"/>
                    <a:pt x="3459" y="92"/>
                    <a:pt x="3457" y="92"/>
                  </a:cubicBezTo>
                  <a:cubicBezTo>
                    <a:pt x="3453" y="93"/>
                    <a:pt x="3453" y="88"/>
                    <a:pt x="3456" y="86"/>
                  </a:cubicBezTo>
                  <a:cubicBezTo>
                    <a:pt x="3460" y="84"/>
                    <a:pt x="3459" y="85"/>
                    <a:pt x="3461" y="85"/>
                  </a:cubicBezTo>
                  <a:cubicBezTo>
                    <a:pt x="3463" y="85"/>
                    <a:pt x="3466" y="86"/>
                    <a:pt x="3466" y="86"/>
                  </a:cubicBezTo>
                  <a:cubicBezTo>
                    <a:pt x="3466" y="86"/>
                    <a:pt x="3467" y="84"/>
                    <a:pt x="3463" y="80"/>
                  </a:cubicBezTo>
                  <a:cubicBezTo>
                    <a:pt x="3460" y="77"/>
                    <a:pt x="3460" y="78"/>
                    <a:pt x="3458" y="79"/>
                  </a:cubicBezTo>
                  <a:cubicBezTo>
                    <a:pt x="3457" y="80"/>
                    <a:pt x="3455" y="81"/>
                    <a:pt x="3454" y="79"/>
                  </a:cubicBezTo>
                  <a:cubicBezTo>
                    <a:pt x="3452" y="77"/>
                    <a:pt x="3454" y="75"/>
                    <a:pt x="3457" y="74"/>
                  </a:cubicBezTo>
                  <a:cubicBezTo>
                    <a:pt x="3460" y="74"/>
                    <a:pt x="3464" y="77"/>
                    <a:pt x="3464" y="77"/>
                  </a:cubicBezTo>
                  <a:cubicBezTo>
                    <a:pt x="3464" y="77"/>
                    <a:pt x="3462" y="76"/>
                    <a:pt x="3462" y="72"/>
                  </a:cubicBezTo>
                  <a:cubicBezTo>
                    <a:pt x="3462" y="68"/>
                    <a:pt x="3465" y="66"/>
                    <a:pt x="3468" y="66"/>
                  </a:cubicBezTo>
                  <a:cubicBezTo>
                    <a:pt x="3470" y="66"/>
                    <a:pt x="3472" y="67"/>
                    <a:pt x="3472" y="69"/>
                  </a:cubicBezTo>
                  <a:cubicBezTo>
                    <a:pt x="3472" y="71"/>
                    <a:pt x="3471" y="71"/>
                    <a:pt x="3469" y="71"/>
                  </a:cubicBezTo>
                  <a:cubicBezTo>
                    <a:pt x="3468" y="71"/>
                    <a:pt x="3465" y="70"/>
                    <a:pt x="3466" y="73"/>
                  </a:cubicBezTo>
                  <a:cubicBezTo>
                    <a:pt x="3468" y="76"/>
                    <a:pt x="3471" y="78"/>
                    <a:pt x="3472" y="78"/>
                  </a:cubicBezTo>
                  <a:cubicBezTo>
                    <a:pt x="3472" y="79"/>
                    <a:pt x="3471" y="75"/>
                    <a:pt x="3473" y="73"/>
                  </a:cubicBezTo>
                  <a:cubicBezTo>
                    <a:pt x="3475" y="71"/>
                    <a:pt x="3477" y="71"/>
                    <a:pt x="3478" y="72"/>
                  </a:cubicBezTo>
                  <a:cubicBezTo>
                    <a:pt x="3479" y="73"/>
                    <a:pt x="3481" y="77"/>
                    <a:pt x="3478" y="78"/>
                  </a:cubicBezTo>
                  <a:cubicBezTo>
                    <a:pt x="3474" y="78"/>
                    <a:pt x="3474" y="78"/>
                    <a:pt x="3475" y="80"/>
                  </a:cubicBezTo>
                  <a:cubicBezTo>
                    <a:pt x="3476" y="82"/>
                    <a:pt x="3480" y="84"/>
                    <a:pt x="3482" y="88"/>
                  </a:cubicBezTo>
                  <a:close/>
                  <a:moveTo>
                    <a:pt x="3492" y="80"/>
                  </a:moveTo>
                  <a:cubicBezTo>
                    <a:pt x="3492" y="84"/>
                    <a:pt x="3493" y="87"/>
                    <a:pt x="3494" y="89"/>
                  </a:cubicBezTo>
                  <a:cubicBezTo>
                    <a:pt x="3493" y="87"/>
                    <a:pt x="3492" y="84"/>
                    <a:pt x="3490" y="82"/>
                  </a:cubicBezTo>
                  <a:cubicBezTo>
                    <a:pt x="3488" y="78"/>
                    <a:pt x="3487" y="80"/>
                    <a:pt x="3486" y="80"/>
                  </a:cubicBezTo>
                  <a:cubicBezTo>
                    <a:pt x="3485" y="80"/>
                    <a:pt x="3484" y="82"/>
                    <a:pt x="3482" y="82"/>
                  </a:cubicBezTo>
                  <a:cubicBezTo>
                    <a:pt x="3481" y="82"/>
                    <a:pt x="3480" y="80"/>
                    <a:pt x="3480" y="78"/>
                  </a:cubicBezTo>
                  <a:cubicBezTo>
                    <a:pt x="3481" y="77"/>
                    <a:pt x="3482" y="75"/>
                    <a:pt x="3484" y="75"/>
                  </a:cubicBezTo>
                  <a:cubicBezTo>
                    <a:pt x="3485" y="75"/>
                    <a:pt x="3489" y="76"/>
                    <a:pt x="3489" y="76"/>
                  </a:cubicBezTo>
                  <a:cubicBezTo>
                    <a:pt x="3489" y="76"/>
                    <a:pt x="3489" y="73"/>
                    <a:pt x="3488" y="70"/>
                  </a:cubicBezTo>
                  <a:cubicBezTo>
                    <a:pt x="3486" y="68"/>
                    <a:pt x="3485" y="64"/>
                    <a:pt x="3482" y="61"/>
                  </a:cubicBezTo>
                  <a:cubicBezTo>
                    <a:pt x="3479" y="59"/>
                    <a:pt x="3478" y="59"/>
                    <a:pt x="3477" y="59"/>
                  </a:cubicBezTo>
                  <a:cubicBezTo>
                    <a:pt x="3477" y="59"/>
                    <a:pt x="3477" y="62"/>
                    <a:pt x="3476" y="63"/>
                  </a:cubicBezTo>
                  <a:cubicBezTo>
                    <a:pt x="3476" y="63"/>
                    <a:pt x="3473" y="64"/>
                    <a:pt x="3472" y="62"/>
                  </a:cubicBezTo>
                  <a:cubicBezTo>
                    <a:pt x="3470" y="59"/>
                    <a:pt x="3472" y="56"/>
                    <a:pt x="3474" y="55"/>
                  </a:cubicBezTo>
                  <a:cubicBezTo>
                    <a:pt x="3477" y="54"/>
                    <a:pt x="3480" y="55"/>
                    <a:pt x="3482" y="57"/>
                  </a:cubicBezTo>
                  <a:cubicBezTo>
                    <a:pt x="3484" y="60"/>
                    <a:pt x="3488" y="66"/>
                    <a:pt x="3488" y="66"/>
                  </a:cubicBezTo>
                  <a:cubicBezTo>
                    <a:pt x="3488" y="66"/>
                    <a:pt x="3489" y="55"/>
                    <a:pt x="3479" y="50"/>
                  </a:cubicBezTo>
                  <a:cubicBezTo>
                    <a:pt x="3474" y="47"/>
                    <a:pt x="3473" y="46"/>
                    <a:pt x="3471" y="48"/>
                  </a:cubicBezTo>
                  <a:cubicBezTo>
                    <a:pt x="3468" y="51"/>
                    <a:pt x="3464" y="49"/>
                    <a:pt x="3464" y="46"/>
                  </a:cubicBezTo>
                  <a:cubicBezTo>
                    <a:pt x="3465" y="43"/>
                    <a:pt x="3469" y="41"/>
                    <a:pt x="3471" y="42"/>
                  </a:cubicBezTo>
                  <a:cubicBezTo>
                    <a:pt x="3474" y="43"/>
                    <a:pt x="3476" y="43"/>
                    <a:pt x="3477" y="44"/>
                  </a:cubicBezTo>
                  <a:cubicBezTo>
                    <a:pt x="3478" y="45"/>
                    <a:pt x="3475" y="41"/>
                    <a:pt x="3469" y="41"/>
                  </a:cubicBezTo>
                  <a:cubicBezTo>
                    <a:pt x="3463" y="41"/>
                    <a:pt x="3459" y="46"/>
                    <a:pt x="3459" y="47"/>
                  </a:cubicBezTo>
                  <a:cubicBezTo>
                    <a:pt x="3458" y="49"/>
                    <a:pt x="3457" y="54"/>
                    <a:pt x="3458" y="55"/>
                  </a:cubicBezTo>
                  <a:cubicBezTo>
                    <a:pt x="3459" y="56"/>
                    <a:pt x="3461" y="56"/>
                    <a:pt x="3461" y="56"/>
                  </a:cubicBezTo>
                  <a:cubicBezTo>
                    <a:pt x="3462" y="55"/>
                    <a:pt x="3462" y="51"/>
                    <a:pt x="3465" y="51"/>
                  </a:cubicBezTo>
                  <a:cubicBezTo>
                    <a:pt x="3467" y="52"/>
                    <a:pt x="3468" y="57"/>
                    <a:pt x="3466" y="59"/>
                  </a:cubicBezTo>
                  <a:cubicBezTo>
                    <a:pt x="3464" y="61"/>
                    <a:pt x="3462" y="63"/>
                    <a:pt x="3457" y="61"/>
                  </a:cubicBezTo>
                  <a:cubicBezTo>
                    <a:pt x="3453" y="58"/>
                    <a:pt x="3454" y="53"/>
                    <a:pt x="3454" y="53"/>
                  </a:cubicBezTo>
                  <a:cubicBezTo>
                    <a:pt x="3454" y="53"/>
                    <a:pt x="3450" y="57"/>
                    <a:pt x="3447" y="55"/>
                  </a:cubicBezTo>
                  <a:cubicBezTo>
                    <a:pt x="3443" y="52"/>
                    <a:pt x="3446" y="51"/>
                    <a:pt x="3448" y="51"/>
                  </a:cubicBezTo>
                  <a:cubicBezTo>
                    <a:pt x="3450" y="51"/>
                    <a:pt x="3455" y="42"/>
                    <a:pt x="3461" y="40"/>
                  </a:cubicBezTo>
                  <a:cubicBezTo>
                    <a:pt x="3467" y="38"/>
                    <a:pt x="3472" y="39"/>
                    <a:pt x="3472" y="39"/>
                  </a:cubicBezTo>
                  <a:cubicBezTo>
                    <a:pt x="3472" y="39"/>
                    <a:pt x="3466" y="35"/>
                    <a:pt x="3464" y="35"/>
                  </a:cubicBezTo>
                  <a:cubicBezTo>
                    <a:pt x="3461" y="35"/>
                    <a:pt x="3458" y="34"/>
                    <a:pt x="3456" y="36"/>
                  </a:cubicBezTo>
                  <a:cubicBezTo>
                    <a:pt x="3455" y="38"/>
                    <a:pt x="3455" y="37"/>
                    <a:pt x="3456" y="38"/>
                  </a:cubicBezTo>
                  <a:cubicBezTo>
                    <a:pt x="3458" y="38"/>
                    <a:pt x="3457" y="42"/>
                    <a:pt x="3453" y="40"/>
                  </a:cubicBezTo>
                  <a:cubicBezTo>
                    <a:pt x="3450" y="38"/>
                    <a:pt x="3450" y="36"/>
                    <a:pt x="3451" y="35"/>
                  </a:cubicBezTo>
                  <a:cubicBezTo>
                    <a:pt x="3452" y="34"/>
                    <a:pt x="3454" y="32"/>
                    <a:pt x="3456" y="32"/>
                  </a:cubicBezTo>
                  <a:cubicBezTo>
                    <a:pt x="3459" y="32"/>
                    <a:pt x="3463" y="33"/>
                    <a:pt x="3463" y="33"/>
                  </a:cubicBezTo>
                  <a:cubicBezTo>
                    <a:pt x="3463" y="33"/>
                    <a:pt x="3462" y="32"/>
                    <a:pt x="3461" y="30"/>
                  </a:cubicBezTo>
                  <a:cubicBezTo>
                    <a:pt x="3461" y="28"/>
                    <a:pt x="3462" y="27"/>
                    <a:pt x="3462" y="27"/>
                  </a:cubicBezTo>
                  <a:cubicBezTo>
                    <a:pt x="3462" y="27"/>
                    <a:pt x="3462" y="28"/>
                    <a:pt x="3463" y="29"/>
                  </a:cubicBezTo>
                  <a:cubicBezTo>
                    <a:pt x="3464" y="30"/>
                    <a:pt x="3467" y="34"/>
                    <a:pt x="3470" y="35"/>
                  </a:cubicBezTo>
                  <a:cubicBezTo>
                    <a:pt x="3473" y="37"/>
                    <a:pt x="3482" y="44"/>
                    <a:pt x="3486" y="49"/>
                  </a:cubicBezTo>
                  <a:cubicBezTo>
                    <a:pt x="3490" y="55"/>
                    <a:pt x="3493" y="63"/>
                    <a:pt x="3493" y="69"/>
                  </a:cubicBezTo>
                  <a:cubicBezTo>
                    <a:pt x="3493" y="75"/>
                    <a:pt x="3491" y="76"/>
                    <a:pt x="3492" y="80"/>
                  </a:cubicBezTo>
                  <a:close/>
                  <a:moveTo>
                    <a:pt x="3494" y="89"/>
                  </a:moveTo>
                  <a:cubicBezTo>
                    <a:pt x="3494" y="89"/>
                    <a:pt x="3494" y="89"/>
                    <a:pt x="3494" y="89"/>
                  </a:cubicBezTo>
                  <a:cubicBezTo>
                    <a:pt x="3494" y="89"/>
                    <a:pt x="3494" y="89"/>
                    <a:pt x="3494" y="89"/>
                  </a:cubicBezTo>
                  <a:close/>
                  <a:moveTo>
                    <a:pt x="3477" y="37"/>
                  </a:moveTo>
                  <a:cubicBezTo>
                    <a:pt x="3477" y="37"/>
                    <a:pt x="3473" y="25"/>
                    <a:pt x="3465" y="20"/>
                  </a:cubicBezTo>
                  <a:cubicBezTo>
                    <a:pt x="3462" y="18"/>
                    <a:pt x="3458" y="19"/>
                    <a:pt x="3453" y="18"/>
                  </a:cubicBezTo>
                  <a:cubicBezTo>
                    <a:pt x="3448" y="18"/>
                    <a:pt x="3444" y="20"/>
                    <a:pt x="3444" y="20"/>
                  </a:cubicBezTo>
                  <a:cubicBezTo>
                    <a:pt x="3444" y="20"/>
                    <a:pt x="3446" y="22"/>
                    <a:pt x="3449" y="22"/>
                  </a:cubicBezTo>
                  <a:cubicBezTo>
                    <a:pt x="3452" y="22"/>
                    <a:pt x="3458" y="21"/>
                    <a:pt x="3458" y="21"/>
                  </a:cubicBezTo>
                  <a:cubicBezTo>
                    <a:pt x="3458" y="21"/>
                    <a:pt x="3456" y="22"/>
                    <a:pt x="3455" y="23"/>
                  </a:cubicBezTo>
                  <a:cubicBezTo>
                    <a:pt x="3453" y="24"/>
                    <a:pt x="3451" y="25"/>
                    <a:pt x="3448" y="25"/>
                  </a:cubicBezTo>
                  <a:cubicBezTo>
                    <a:pt x="3446" y="25"/>
                    <a:pt x="3442" y="23"/>
                    <a:pt x="3442" y="23"/>
                  </a:cubicBezTo>
                  <a:cubicBezTo>
                    <a:pt x="3442" y="23"/>
                    <a:pt x="3443" y="25"/>
                    <a:pt x="3442" y="26"/>
                  </a:cubicBezTo>
                  <a:cubicBezTo>
                    <a:pt x="3440" y="28"/>
                    <a:pt x="3438" y="28"/>
                    <a:pt x="3437" y="25"/>
                  </a:cubicBezTo>
                  <a:cubicBezTo>
                    <a:pt x="3436" y="21"/>
                    <a:pt x="3438" y="22"/>
                    <a:pt x="3440" y="19"/>
                  </a:cubicBezTo>
                  <a:cubicBezTo>
                    <a:pt x="3441" y="17"/>
                    <a:pt x="3444" y="16"/>
                    <a:pt x="3448" y="15"/>
                  </a:cubicBezTo>
                  <a:cubicBezTo>
                    <a:pt x="3452" y="15"/>
                    <a:pt x="3456" y="16"/>
                    <a:pt x="3456" y="16"/>
                  </a:cubicBezTo>
                  <a:cubicBezTo>
                    <a:pt x="3456" y="16"/>
                    <a:pt x="3451" y="13"/>
                    <a:pt x="3448" y="12"/>
                  </a:cubicBezTo>
                  <a:cubicBezTo>
                    <a:pt x="3445" y="11"/>
                    <a:pt x="3444" y="11"/>
                    <a:pt x="3441" y="11"/>
                  </a:cubicBezTo>
                  <a:cubicBezTo>
                    <a:pt x="3438" y="11"/>
                    <a:pt x="3433" y="13"/>
                    <a:pt x="3431" y="17"/>
                  </a:cubicBezTo>
                  <a:cubicBezTo>
                    <a:pt x="3428" y="20"/>
                    <a:pt x="3430" y="23"/>
                    <a:pt x="3432" y="23"/>
                  </a:cubicBezTo>
                  <a:cubicBezTo>
                    <a:pt x="3433" y="23"/>
                    <a:pt x="3435" y="25"/>
                    <a:pt x="3434" y="27"/>
                  </a:cubicBezTo>
                  <a:cubicBezTo>
                    <a:pt x="3433" y="29"/>
                    <a:pt x="3430" y="30"/>
                    <a:pt x="3427" y="30"/>
                  </a:cubicBezTo>
                  <a:cubicBezTo>
                    <a:pt x="3425" y="30"/>
                    <a:pt x="3422" y="28"/>
                    <a:pt x="3420" y="26"/>
                  </a:cubicBezTo>
                  <a:cubicBezTo>
                    <a:pt x="3418" y="24"/>
                    <a:pt x="3418" y="22"/>
                    <a:pt x="3418" y="21"/>
                  </a:cubicBezTo>
                  <a:cubicBezTo>
                    <a:pt x="3418" y="19"/>
                    <a:pt x="3420" y="17"/>
                    <a:pt x="3420" y="17"/>
                  </a:cubicBezTo>
                  <a:cubicBezTo>
                    <a:pt x="3420" y="17"/>
                    <a:pt x="3418" y="18"/>
                    <a:pt x="3417" y="15"/>
                  </a:cubicBezTo>
                  <a:cubicBezTo>
                    <a:pt x="3416" y="13"/>
                    <a:pt x="3417" y="11"/>
                    <a:pt x="3419" y="8"/>
                  </a:cubicBezTo>
                  <a:cubicBezTo>
                    <a:pt x="3421" y="5"/>
                    <a:pt x="3423" y="8"/>
                    <a:pt x="3422" y="10"/>
                  </a:cubicBezTo>
                  <a:cubicBezTo>
                    <a:pt x="3421" y="11"/>
                    <a:pt x="3422" y="12"/>
                    <a:pt x="3424" y="13"/>
                  </a:cubicBezTo>
                  <a:cubicBezTo>
                    <a:pt x="3426" y="13"/>
                    <a:pt x="3427" y="13"/>
                    <a:pt x="3427" y="13"/>
                  </a:cubicBezTo>
                  <a:cubicBezTo>
                    <a:pt x="3427" y="13"/>
                    <a:pt x="3427" y="14"/>
                    <a:pt x="3426" y="16"/>
                  </a:cubicBezTo>
                  <a:cubicBezTo>
                    <a:pt x="3425" y="18"/>
                    <a:pt x="3425" y="19"/>
                    <a:pt x="3425" y="22"/>
                  </a:cubicBezTo>
                  <a:cubicBezTo>
                    <a:pt x="3426" y="25"/>
                    <a:pt x="3428" y="24"/>
                    <a:pt x="3427" y="21"/>
                  </a:cubicBezTo>
                  <a:cubicBezTo>
                    <a:pt x="3427" y="18"/>
                    <a:pt x="3428" y="16"/>
                    <a:pt x="3430" y="13"/>
                  </a:cubicBezTo>
                  <a:cubicBezTo>
                    <a:pt x="3433" y="11"/>
                    <a:pt x="3440" y="10"/>
                    <a:pt x="3443" y="9"/>
                  </a:cubicBezTo>
                  <a:cubicBezTo>
                    <a:pt x="3447" y="9"/>
                    <a:pt x="3453" y="12"/>
                    <a:pt x="3453" y="12"/>
                  </a:cubicBezTo>
                  <a:cubicBezTo>
                    <a:pt x="3453" y="12"/>
                    <a:pt x="3446" y="8"/>
                    <a:pt x="3442" y="8"/>
                  </a:cubicBezTo>
                  <a:cubicBezTo>
                    <a:pt x="3437" y="8"/>
                    <a:pt x="3434" y="9"/>
                    <a:pt x="3432" y="9"/>
                  </a:cubicBezTo>
                  <a:cubicBezTo>
                    <a:pt x="3429" y="10"/>
                    <a:pt x="3424" y="13"/>
                    <a:pt x="3427" y="11"/>
                  </a:cubicBezTo>
                  <a:cubicBezTo>
                    <a:pt x="3429" y="9"/>
                    <a:pt x="3432" y="6"/>
                    <a:pt x="3442" y="5"/>
                  </a:cubicBezTo>
                  <a:cubicBezTo>
                    <a:pt x="3449" y="5"/>
                    <a:pt x="3457" y="9"/>
                    <a:pt x="3464" y="15"/>
                  </a:cubicBezTo>
                  <a:cubicBezTo>
                    <a:pt x="3475" y="24"/>
                    <a:pt x="3477" y="37"/>
                    <a:pt x="3477" y="37"/>
                  </a:cubicBezTo>
                  <a:close/>
                  <a:moveTo>
                    <a:pt x="3415" y="2"/>
                  </a:moveTo>
                  <a:cubicBezTo>
                    <a:pt x="3422" y="2"/>
                    <a:pt x="3422" y="2"/>
                    <a:pt x="3422" y="2"/>
                  </a:cubicBezTo>
                  <a:cubicBezTo>
                    <a:pt x="3421" y="3"/>
                    <a:pt x="3420" y="3"/>
                    <a:pt x="3418" y="4"/>
                  </a:cubicBezTo>
                  <a:cubicBezTo>
                    <a:pt x="3418" y="4"/>
                    <a:pt x="3415" y="8"/>
                    <a:pt x="3413" y="10"/>
                  </a:cubicBezTo>
                  <a:cubicBezTo>
                    <a:pt x="3411" y="13"/>
                    <a:pt x="3409" y="14"/>
                    <a:pt x="3406" y="15"/>
                  </a:cubicBezTo>
                  <a:cubicBezTo>
                    <a:pt x="3404" y="16"/>
                    <a:pt x="3399" y="17"/>
                    <a:pt x="3398" y="15"/>
                  </a:cubicBezTo>
                  <a:cubicBezTo>
                    <a:pt x="3398" y="13"/>
                    <a:pt x="3399" y="8"/>
                    <a:pt x="3401" y="5"/>
                  </a:cubicBezTo>
                  <a:cubicBezTo>
                    <a:pt x="3402" y="4"/>
                    <a:pt x="3404" y="3"/>
                    <a:pt x="3405" y="2"/>
                  </a:cubicBezTo>
                  <a:cubicBezTo>
                    <a:pt x="3411" y="2"/>
                    <a:pt x="3411" y="2"/>
                    <a:pt x="3411" y="2"/>
                  </a:cubicBezTo>
                  <a:cubicBezTo>
                    <a:pt x="3410" y="3"/>
                    <a:pt x="3409" y="4"/>
                    <a:pt x="3408" y="5"/>
                  </a:cubicBezTo>
                  <a:cubicBezTo>
                    <a:pt x="3402" y="11"/>
                    <a:pt x="3403" y="14"/>
                    <a:pt x="3409" y="8"/>
                  </a:cubicBezTo>
                  <a:cubicBezTo>
                    <a:pt x="3412" y="5"/>
                    <a:pt x="3414" y="4"/>
                    <a:pt x="3415" y="2"/>
                  </a:cubicBezTo>
                  <a:close/>
                  <a:moveTo>
                    <a:pt x="3562" y="127"/>
                  </a:moveTo>
                  <a:cubicBezTo>
                    <a:pt x="3561" y="128"/>
                    <a:pt x="3557" y="129"/>
                    <a:pt x="3556" y="127"/>
                  </a:cubicBezTo>
                  <a:cubicBezTo>
                    <a:pt x="3555" y="126"/>
                    <a:pt x="3552" y="139"/>
                    <a:pt x="3542" y="139"/>
                  </a:cubicBezTo>
                  <a:cubicBezTo>
                    <a:pt x="3532" y="139"/>
                    <a:pt x="3531" y="137"/>
                    <a:pt x="3532" y="138"/>
                  </a:cubicBezTo>
                  <a:cubicBezTo>
                    <a:pt x="3534" y="142"/>
                    <a:pt x="3539" y="142"/>
                    <a:pt x="3535" y="144"/>
                  </a:cubicBezTo>
                  <a:cubicBezTo>
                    <a:pt x="3532" y="145"/>
                    <a:pt x="3526" y="141"/>
                    <a:pt x="3526" y="138"/>
                  </a:cubicBezTo>
                  <a:cubicBezTo>
                    <a:pt x="3526" y="136"/>
                    <a:pt x="3528" y="137"/>
                    <a:pt x="3524" y="134"/>
                  </a:cubicBezTo>
                  <a:cubicBezTo>
                    <a:pt x="3520" y="132"/>
                    <a:pt x="3501" y="117"/>
                    <a:pt x="3501" y="96"/>
                  </a:cubicBezTo>
                  <a:cubicBezTo>
                    <a:pt x="3501" y="89"/>
                    <a:pt x="3503" y="85"/>
                    <a:pt x="3506" y="85"/>
                  </a:cubicBezTo>
                  <a:cubicBezTo>
                    <a:pt x="3509" y="85"/>
                    <a:pt x="3508" y="88"/>
                    <a:pt x="3506" y="90"/>
                  </a:cubicBezTo>
                  <a:cubicBezTo>
                    <a:pt x="3503" y="92"/>
                    <a:pt x="3502" y="108"/>
                    <a:pt x="3514" y="122"/>
                  </a:cubicBezTo>
                  <a:cubicBezTo>
                    <a:pt x="3527" y="136"/>
                    <a:pt x="3532" y="136"/>
                    <a:pt x="3539" y="136"/>
                  </a:cubicBezTo>
                  <a:cubicBezTo>
                    <a:pt x="3547" y="136"/>
                    <a:pt x="3552" y="129"/>
                    <a:pt x="3553" y="126"/>
                  </a:cubicBezTo>
                  <a:cubicBezTo>
                    <a:pt x="3553" y="123"/>
                    <a:pt x="3551" y="124"/>
                    <a:pt x="3550" y="124"/>
                  </a:cubicBezTo>
                  <a:cubicBezTo>
                    <a:pt x="3548" y="124"/>
                    <a:pt x="3544" y="122"/>
                    <a:pt x="3545" y="119"/>
                  </a:cubicBezTo>
                  <a:cubicBezTo>
                    <a:pt x="3545" y="116"/>
                    <a:pt x="3555" y="113"/>
                    <a:pt x="3555" y="122"/>
                  </a:cubicBezTo>
                  <a:cubicBezTo>
                    <a:pt x="3556" y="123"/>
                    <a:pt x="3557" y="122"/>
                    <a:pt x="3559" y="122"/>
                  </a:cubicBezTo>
                  <a:cubicBezTo>
                    <a:pt x="3562" y="123"/>
                    <a:pt x="3563" y="126"/>
                    <a:pt x="3562" y="127"/>
                  </a:cubicBezTo>
                  <a:close/>
                  <a:moveTo>
                    <a:pt x="3542" y="115"/>
                  </a:moveTo>
                  <a:cubicBezTo>
                    <a:pt x="3543" y="116"/>
                    <a:pt x="3541" y="117"/>
                    <a:pt x="3537" y="119"/>
                  </a:cubicBezTo>
                  <a:cubicBezTo>
                    <a:pt x="3534" y="121"/>
                    <a:pt x="3532" y="123"/>
                    <a:pt x="3532" y="128"/>
                  </a:cubicBezTo>
                  <a:cubicBezTo>
                    <a:pt x="3533" y="133"/>
                    <a:pt x="3537" y="133"/>
                    <a:pt x="3537" y="133"/>
                  </a:cubicBezTo>
                  <a:cubicBezTo>
                    <a:pt x="3537" y="133"/>
                    <a:pt x="3535" y="135"/>
                    <a:pt x="3530" y="128"/>
                  </a:cubicBezTo>
                  <a:cubicBezTo>
                    <a:pt x="3525" y="121"/>
                    <a:pt x="3530" y="111"/>
                    <a:pt x="3530" y="111"/>
                  </a:cubicBezTo>
                  <a:cubicBezTo>
                    <a:pt x="3529" y="111"/>
                    <a:pt x="3525" y="115"/>
                    <a:pt x="3525" y="119"/>
                  </a:cubicBezTo>
                  <a:cubicBezTo>
                    <a:pt x="3525" y="126"/>
                    <a:pt x="3531" y="133"/>
                    <a:pt x="3527" y="130"/>
                  </a:cubicBezTo>
                  <a:cubicBezTo>
                    <a:pt x="3523" y="127"/>
                    <a:pt x="3521" y="124"/>
                    <a:pt x="3521" y="116"/>
                  </a:cubicBezTo>
                  <a:cubicBezTo>
                    <a:pt x="3521" y="107"/>
                    <a:pt x="3527" y="103"/>
                    <a:pt x="3530" y="103"/>
                  </a:cubicBezTo>
                  <a:cubicBezTo>
                    <a:pt x="3531" y="103"/>
                    <a:pt x="3529" y="108"/>
                    <a:pt x="3528" y="110"/>
                  </a:cubicBezTo>
                  <a:cubicBezTo>
                    <a:pt x="3530" y="106"/>
                    <a:pt x="3538" y="101"/>
                    <a:pt x="3541" y="102"/>
                  </a:cubicBezTo>
                  <a:cubicBezTo>
                    <a:pt x="3541" y="103"/>
                    <a:pt x="3538" y="107"/>
                    <a:pt x="3534" y="110"/>
                  </a:cubicBezTo>
                  <a:cubicBezTo>
                    <a:pt x="3529" y="113"/>
                    <a:pt x="3531" y="123"/>
                    <a:pt x="3531" y="123"/>
                  </a:cubicBezTo>
                  <a:cubicBezTo>
                    <a:pt x="3533" y="116"/>
                    <a:pt x="3539" y="113"/>
                    <a:pt x="3542" y="115"/>
                  </a:cubicBezTo>
                  <a:close/>
                  <a:moveTo>
                    <a:pt x="3538" y="79"/>
                  </a:moveTo>
                  <a:cubicBezTo>
                    <a:pt x="3537" y="81"/>
                    <a:pt x="3535" y="80"/>
                    <a:pt x="3533" y="79"/>
                  </a:cubicBezTo>
                  <a:cubicBezTo>
                    <a:pt x="3532" y="78"/>
                    <a:pt x="3532" y="77"/>
                    <a:pt x="3528" y="80"/>
                  </a:cubicBezTo>
                  <a:cubicBezTo>
                    <a:pt x="3525" y="84"/>
                    <a:pt x="3526" y="86"/>
                    <a:pt x="3526" y="86"/>
                  </a:cubicBezTo>
                  <a:cubicBezTo>
                    <a:pt x="3526" y="86"/>
                    <a:pt x="3528" y="85"/>
                    <a:pt x="3531" y="85"/>
                  </a:cubicBezTo>
                  <a:cubicBezTo>
                    <a:pt x="3533" y="85"/>
                    <a:pt x="3532" y="84"/>
                    <a:pt x="3535" y="86"/>
                  </a:cubicBezTo>
                  <a:cubicBezTo>
                    <a:pt x="3538" y="88"/>
                    <a:pt x="3539" y="93"/>
                    <a:pt x="3535" y="92"/>
                  </a:cubicBezTo>
                  <a:cubicBezTo>
                    <a:pt x="3533" y="92"/>
                    <a:pt x="3533" y="90"/>
                    <a:pt x="3531" y="89"/>
                  </a:cubicBezTo>
                  <a:cubicBezTo>
                    <a:pt x="3530" y="87"/>
                    <a:pt x="3526" y="89"/>
                    <a:pt x="3523" y="91"/>
                  </a:cubicBezTo>
                  <a:cubicBezTo>
                    <a:pt x="3520" y="93"/>
                    <a:pt x="3520" y="97"/>
                    <a:pt x="3520" y="97"/>
                  </a:cubicBezTo>
                  <a:cubicBezTo>
                    <a:pt x="3520" y="97"/>
                    <a:pt x="3522" y="95"/>
                    <a:pt x="3525" y="95"/>
                  </a:cubicBezTo>
                  <a:cubicBezTo>
                    <a:pt x="3527" y="95"/>
                    <a:pt x="3529" y="97"/>
                    <a:pt x="3529" y="97"/>
                  </a:cubicBezTo>
                  <a:cubicBezTo>
                    <a:pt x="3529" y="97"/>
                    <a:pt x="3526" y="96"/>
                    <a:pt x="3520" y="103"/>
                  </a:cubicBezTo>
                  <a:cubicBezTo>
                    <a:pt x="3513" y="109"/>
                    <a:pt x="3518" y="122"/>
                    <a:pt x="3518" y="122"/>
                  </a:cubicBezTo>
                  <a:cubicBezTo>
                    <a:pt x="3518" y="122"/>
                    <a:pt x="3515" y="117"/>
                    <a:pt x="3515" y="113"/>
                  </a:cubicBezTo>
                  <a:cubicBezTo>
                    <a:pt x="3514" y="109"/>
                    <a:pt x="3515" y="101"/>
                    <a:pt x="3516" y="95"/>
                  </a:cubicBezTo>
                  <a:cubicBezTo>
                    <a:pt x="3517" y="89"/>
                    <a:pt x="3519" y="86"/>
                    <a:pt x="3519" y="86"/>
                  </a:cubicBezTo>
                  <a:cubicBezTo>
                    <a:pt x="3519" y="86"/>
                    <a:pt x="3516" y="89"/>
                    <a:pt x="3514" y="94"/>
                  </a:cubicBezTo>
                  <a:cubicBezTo>
                    <a:pt x="3511" y="99"/>
                    <a:pt x="3511" y="100"/>
                    <a:pt x="3512" y="107"/>
                  </a:cubicBezTo>
                  <a:cubicBezTo>
                    <a:pt x="3512" y="114"/>
                    <a:pt x="3512" y="113"/>
                    <a:pt x="3510" y="106"/>
                  </a:cubicBezTo>
                  <a:cubicBezTo>
                    <a:pt x="3508" y="100"/>
                    <a:pt x="3509" y="92"/>
                    <a:pt x="3510" y="88"/>
                  </a:cubicBezTo>
                  <a:cubicBezTo>
                    <a:pt x="3511" y="84"/>
                    <a:pt x="3516" y="82"/>
                    <a:pt x="3517" y="80"/>
                  </a:cubicBezTo>
                  <a:cubicBezTo>
                    <a:pt x="3518" y="78"/>
                    <a:pt x="3518" y="78"/>
                    <a:pt x="3514" y="78"/>
                  </a:cubicBezTo>
                  <a:cubicBezTo>
                    <a:pt x="3510" y="77"/>
                    <a:pt x="3512" y="73"/>
                    <a:pt x="3514" y="72"/>
                  </a:cubicBezTo>
                  <a:cubicBezTo>
                    <a:pt x="3515" y="71"/>
                    <a:pt x="3517" y="71"/>
                    <a:pt x="3519" y="73"/>
                  </a:cubicBezTo>
                  <a:cubicBezTo>
                    <a:pt x="3521" y="75"/>
                    <a:pt x="3519" y="79"/>
                    <a:pt x="3520" y="78"/>
                  </a:cubicBezTo>
                  <a:cubicBezTo>
                    <a:pt x="3521" y="78"/>
                    <a:pt x="3524" y="76"/>
                    <a:pt x="3525" y="73"/>
                  </a:cubicBezTo>
                  <a:cubicBezTo>
                    <a:pt x="3527" y="70"/>
                    <a:pt x="3524" y="71"/>
                    <a:pt x="3523" y="71"/>
                  </a:cubicBezTo>
                  <a:cubicBezTo>
                    <a:pt x="3521" y="71"/>
                    <a:pt x="3520" y="71"/>
                    <a:pt x="3520" y="69"/>
                  </a:cubicBezTo>
                  <a:cubicBezTo>
                    <a:pt x="3520" y="67"/>
                    <a:pt x="3522" y="66"/>
                    <a:pt x="3524" y="66"/>
                  </a:cubicBezTo>
                  <a:cubicBezTo>
                    <a:pt x="3526" y="66"/>
                    <a:pt x="3530" y="68"/>
                    <a:pt x="3530" y="72"/>
                  </a:cubicBezTo>
                  <a:cubicBezTo>
                    <a:pt x="3530" y="76"/>
                    <a:pt x="3528" y="77"/>
                    <a:pt x="3528" y="77"/>
                  </a:cubicBezTo>
                  <a:cubicBezTo>
                    <a:pt x="3528" y="77"/>
                    <a:pt x="3532" y="74"/>
                    <a:pt x="3535" y="74"/>
                  </a:cubicBezTo>
                  <a:cubicBezTo>
                    <a:pt x="3538" y="75"/>
                    <a:pt x="3539" y="77"/>
                    <a:pt x="3538" y="79"/>
                  </a:cubicBezTo>
                  <a:close/>
                  <a:moveTo>
                    <a:pt x="3497" y="89"/>
                  </a:moveTo>
                  <a:cubicBezTo>
                    <a:pt x="3497" y="89"/>
                    <a:pt x="3497" y="89"/>
                    <a:pt x="3497" y="89"/>
                  </a:cubicBezTo>
                  <a:cubicBezTo>
                    <a:pt x="3497" y="89"/>
                    <a:pt x="3497" y="89"/>
                    <a:pt x="3497" y="89"/>
                  </a:cubicBezTo>
                  <a:close/>
                  <a:moveTo>
                    <a:pt x="3544" y="55"/>
                  </a:moveTo>
                  <a:cubicBezTo>
                    <a:pt x="3540" y="57"/>
                    <a:pt x="3537" y="53"/>
                    <a:pt x="3537" y="53"/>
                  </a:cubicBezTo>
                  <a:cubicBezTo>
                    <a:pt x="3537" y="53"/>
                    <a:pt x="3538" y="58"/>
                    <a:pt x="3534" y="61"/>
                  </a:cubicBezTo>
                  <a:cubicBezTo>
                    <a:pt x="3529" y="63"/>
                    <a:pt x="3527" y="61"/>
                    <a:pt x="3525" y="59"/>
                  </a:cubicBezTo>
                  <a:cubicBezTo>
                    <a:pt x="3523" y="57"/>
                    <a:pt x="3523" y="52"/>
                    <a:pt x="3526" y="51"/>
                  </a:cubicBezTo>
                  <a:cubicBezTo>
                    <a:pt x="3529" y="51"/>
                    <a:pt x="3529" y="55"/>
                    <a:pt x="3530" y="56"/>
                  </a:cubicBezTo>
                  <a:cubicBezTo>
                    <a:pt x="3530" y="56"/>
                    <a:pt x="3532" y="56"/>
                    <a:pt x="3533" y="55"/>
                  </a:cubicBezTo>
                  <a:cubicBezTo>
                    <a:pt x="3534" y="54"/>
                    <a:pt x="3533" y="49"/>
                    <a:pt x="3532" y="47"/>
                  </a:cubicBezTo>
                  <a:cubicBezTo>
                    <a:pt x="3532" y="46"/>
                    <a:pt x="3528" y="41"/>
                    <a:pt x="3522" y="41"/>
                  </a:cubicBezTo>
                  <a:cubicBezTo>
                    <a:pt x="3516" y="41"/>
                    <a:pt x="3512" y="45"/>
                    <a:pt x="3514" y="44"/>
                  </a:cubicBezTo>
                  <a:cubicBezTo>
                    <a:pt x="3515" y="43"/>
                    <a:pt x="3517" y="43"/>
                    <a:pt x="3520" y="42"/>
                  </a:cubicBezTo>
                  <a:cubicBezTo>
                    <a:pt x="3522" y="41"/>
                    <a:pt x="3526" y="43"/>
                    <a:pt x="3527" y="46"/>
                  </a:cubicBezTo>
                  <a:cubicBezTo>
                    <a:pt x="3527" y="49"/>
                    <a:pt x="3523" y="51"/>
                    <a:pt x="3520" y="48"/>
                  </a:cubicBezTo>
                  <a:cubicBezTo>
                    <a:pt x="3517" y="46"/>
                    <a:pt x="3517" y="47"/>
                    <a:pt x="3511" y="50"/>
                  </a:cubicBezTo>
                  <a:cubicBezTo>
                    <a:pt x="3501" y="55"/>
                    <a:pt x="3503" y="66"/>
                    <a:pt x="3503" y="66"/>
                  </a:cubicBezTo>
                  <a:cubicBezTo>
                    <a:pt x="3503" y="66"/>
                    <a:pt x="3507" y="60"/>
                    <a:pt x="3509" y="57"/>
                  </a:cubicBezTo>
                  <a:cubicBezTo>
                    <a:pt x="3511" y="55"/>
                    <a:pt x="3514" y="54"/>
                    <a:pt x="3516" y="55"/>
                  </a:cubicBezTo>
                  <a:cubicBezTo>
                    <a:pt x="3519" y="56"/>
                    <a:pt x="3521" y="59"/>
                    <a:pt x="3519" y="62"/>
                  </a:cubicBezTo>
                  <a:cubicBezTo>
                    <a:pt x="3518" y="64"/>
                    <a:pt x="3515" y="63"/>
                    <a:pt x="3515" y="63"/>
                  </a:cubicBezTo>
                  <a:cubicBezTo>
                    <a:pt x="3514" y="62"/>
                    <a:pt x="3514" y="59"/>
                    <a:pt x="3514" y="59"/>
                  </a:cubicBezTo>
                  <a:cubicBezTo>
                    <a:pt x="3513" y="59"/>
                    <a:pt x="3512" y="59"/>
                    <a:pt x="3509" y="61"/>
                  </a:cubicBezTo>
                  <a:cubicBezTo>
                    <a:pt x="3506" y="64"/>
                    <a:pt x="3505" y="68"/>
                    <a:pt x="3503" y="70"/>
                  </a:cubicBezTo>
                  <a:cubicBezTo>
                    <a:pt x="3502" y="73"/>
                    <a:pt x="3502" y="76"/>
                    <a:pt x="3502" y="76"/>
                  </a:cubicBezTo>
                  <a:cubicBezTo>
                    <a:pt x="3502" y="76"/>
                    <a:pt x="3505" y="75"/>
                    <a:pt x="3507" y="75"/>
                  </a:cubicBezTo>
                  <a:cubicBezTo>
                    <a:pt x="3509" y="75"/>
                    <a:pt x="3510" y="77"/>
                    <a:pt x="3511" y="78"/>
                  </a:cubicBezTo>
                  <a:cubicBezTo>
                    <a:pt x="3511" y="80"/>
                    <a:pt x="3510" y="82"/>
                    <a:pt x="3509" y="82"/>
                  </a:cubicBezTo>
                  <a:cubicBezTo>
                    <a:pt x="3507" y="82"/>
                    <a:pt x="3506" y="80"/>
                    <a:pt x="3505" y="80"/>
                  </a:cubicBezTo>
                  <a:cubicBezTo>
                    <a:pt x="3504" y="80"/>
                    <a:pt x="3503" y="78"/>
                    <a:pt x="3501" y="82"/>
                  </a:cubicBezTo>
                  <a:cubicBezTo>
                    <a:pt x="3499" y="84"/>
                    <a:pt x="3498" y="87"/>
                    <a:pt x="3497" y="89"/>
                  </a:cubicBezTo>
                  <a:cubicBezTo>
                    <a:pt x="3498" y="87"/>
                    <a:pt x="3498" y="84"/>
                    <a:pt x="3499" y="80"/>
                  </a:cubicBezTo>
                  <a:cubicBezTo>
                    <a:pt x="3500" y="76"/>
                    <a:pt x="3498" y="75"/>
                    <a:pt x="3498" y="69"/>
                  </a:cubicBezTo>
                  <a:cubicBezTo>
                    <a:pt x="3498" y="63"/>
                    <a:pt x="3500" y="55"/>
                    <a:pt x="3505" y="49"/>
                  </a:cubicBezTo>
                  <a:cubicBezTo>
                    <a:pt x="3509" y="44"/>
                    <a:pt x="3518" y="37"/>
                    <a:pt x="3521" y="35"/>
                  </a:cubicBezTo>
                  <a:cubicBezTo>
                    <a:pt x="3524" y="34"/>
                    <a:pt x="3527" y="30"/>
                    <a:pt x="3528" y="29"/>
                  </a:cubicBezTo>
                  <a:cubicBezTo>
                    <a:pt x="3529" y="28"/>
                    <a:pt x="3529" y="27"/>
                    <a:pt x="3529" y="27"/>
                  </a:cubicBezTo>
                  <a:cubicBezTo>
                    <a:pt x="3529" y="27"/>
                    <a:pt x="3530" y="28"/>
                    <a:pt x="3530" y="30"/>
                  </a:cubicBezTo>
                  <a:cubicBezTo>
                    <a:pt x="3529" y="32"/>
                    <a:pt x="3528" y="33"/>
                    <a:pt x="3528" y="33"/>
                  </a:cubicBezTo>
                  <a:cubicBezTo>
                    <a:pt x="3528" y="33"/>
                    <a:pt x="3532" y="32"/>
                    <a:pt x="3534" y="32"/>
                  </a:cubicBezTo>
                  <a:cubicBezTo>
                    <a:pt x="3537" y="32"/>
                    <a:pt x="3539" y="34"/>
                    <a:pt x="3540" y="35"/>
                  </a:cubicBezTo>
                  <a:cubicBezTo>
                    <a:pt x="3541" y="36"/>
                    <a:pt x="3541" y="38"/>
                    <a:pt x="3538" y="40"/>
                  </a:cubicBezTo>
                  <a:cubicBezTo>
                    <a:pt x="3534" y="42"/>
                    <a:pt x="3533" y="38"/>
                    <a:pt x="3534" y="38"/>
                  </a:cubicBezTo>
                  <a:cubicBezTo>
                    <a:pt x="3536" y="37"/>
                    <a:pt x="3536" y="38"/>
                    <a:pt x="3534" y="36"/>
                  </a:cubicBezTo>
                  <a:cubicBezTo>
                    <a:pt x="3533" y="34"/>
                    <a:pt x="3530" y="35"/>
                    <a:pt x="3527" y="35"/>
                  </a:cubicBezTo>
                  <a:cubicBezTo>
                    <a:pt x="3525" y="35"/>
                    <a:pt x="3518" y="39"/>
                    <a:pt x="3518" y="39"/>
                  </a:cubicBezTo>
                  <a:cubicBezTo>
                    <a:pt x="3518" y="39"/>
                    <a:pt x="3524" y="38"/>
                    <a:pt x="3530" y="40"/>
                  </a:cubicBezTo>
                  <a:cubicBezTo>
                    <a:pt x="3536" y="42"/>
                    <a:pt x="3541" y="51"/>
                    <a:pt x="3543" y="51"/>
                  </a:cubicBezTo>
                  <a:cubicBezTo>
                    <a:pt x="3545" y="51"/>
                    <a:pt x="3548" y="52"/>
                    <a:pt x="3544" y="55"/>
                  </a:cubicBezTo>
                  <a:close/>
                  <a:moveTo>
                    <a:pt x="3572" y="8"/>
                  </a:moveTo>
                  <a:cubicBezTo>
                    <a:pt x="3574" y="11"/>
                    <a:pt x="3576" y="13"/>
                    <a:pt x="3574" y="15"/>
                  </a:cubicBezTo>
                  <a:cubicBezTo>
                    <a:pt x="3573" y="18"/>
                    <a:pt x="3571" y="17"/>
                    <a:pt x="3571" y="17"/>
                  </a:cubicBezTo>
                  <a:cubicBezTo>
                    <a:pt x="3571" y="17"/>
                    <a:pt x="3574" y="19"/>
                    <a:pt x="3573" y="21"/>
                  </a:cubicBezTo>
                  <a:cubicBezTo>
                    <a:pt x="3573" y="22"/>
                    <a:pt x="3573" y="24"/>
                    <a:pt x="3571" y="26"/>
                  </a:cubicBezTo>
                  <a:cubicBezTo>
                    <a:pt x="3569" y="28"/>
                    <a:pt x="3567" y="30"/>
                    <a:pt x="3564" y="30"/>
                  </a:cubicBezTo>
                  <a:cubicBezTo>
                    <a:pt x="3562" y="30"/>
                    <a:pt x="3559" y="29"/>
                    <a:pt x="3558" y="27"/>
                  </a:cubicBezTo>
                  <a:cubicBezTo>
                    <a:pt x="3557" y="25"/>
                    <a:pt x="3558" y="23"/>
                    <a:pt x="3560" y="23"/>
                  </a:cubicBezTo>
                  <a:cubicBezTo>
                    <a:pt x="3561" y="23"/>
                    <a:pt x="3563" y="20"/>
                    <a:pt x="3560" y="17"/>
                  </a:cubicBezTo>
                  <a:cubicBezTo>
                    <a:pt x="3558" y="13"/>
                    <a:pt x="3553" y="11"/>
                    <a:pt x="3550" y="11"/>
                  </a:cubicBezTo>
                  <a:cubicBezTo>
                    <a:pt x="3548" y="11"/>
                    <a:pt x="3546" y="11"/>
                    <a:pt x="3543" y="12"/>
                  </a:cubicBezTo>
                  <a:cubicBezTo>
                    <a:pt x="3540" y="13"/>
                    <a:pt x="3535" y="16"/>
                    <a:pt x="3535" y="16"/>
                  </a:cubicBezTo>
                  <a:cubicBezTo>
                    <a:pt x="3535" y="16"/>
                    <a:pt x="3539" y="15"/>
                    <a:pt x="3543" y="15"/>
                  </a:cubicBezTo>
                  <a:cubicBezTo>
                    <a:pt x="3547" y="16"/>
                    <a:pt x="3550" y="17"/>
                    <a:pt x="3552" y="19"/>
                  </a:cubicBezTo>
                  <a:cubicBezTo>
                    <a:pt x="3553" y="22"/>
                    <a:pt x="3555" y="21"/>
                    <a:pt x="3554" y="25"/>
                  </a:cubicBezTo>
                  <a:cubicBezTo>
                    <a:pt x="3553" y="28"/>
                    <a:pt x="3551" y="28"/>
                    <a:pt x="3550" y="26"/>
                  </a:cubicBezTo>
                  <a:cubicBezTo>
                    <a:pt x="3548" y="25"/>
                    <a:pt x="3549" y="23"/>
                    <a:pt x="3549" y="23"/>
                  </a:cubicBezTo>
                  <a:cubicBezTo>
                    <a:pt x="3549" y="23"/>
                    <a:pt x="3546" y="25"/>
                    <a:pt x="3543" y="25"/>
                  </a:cubicBezTo>
                  <a:cubicBezTo>
                    <a:pt x="3540" y="25"/>
                    <a:pt x="3538" y="24"/>
                    <a:pt x="3536" y="23"/>
                  </a:cubicBezTo>
                  <a:cubicBezTo>
                    <a:pt x="3535" y="22"/>
                    <a:pt x="3533" y="21"/>
                    <a:pt x="3533" y="21"/>
                  </a:cubicBezTo>
                  <a:cubicBezTo>
                    <a:pt x="3533" y="21"/>
                    <a:pt x="3539" y="22"/>
                    <a:pt x="3542" y="22"/>
                  </a:cubicBezTo>
                  <a:cubicBezTo>
                    <a:pt x="3545" y="22"/>
                    <a:pt x="3547" y="20"/>
                    <a:pt x="3547" y="20"/>
                  </a:cubicBezTo>
                  <a:cubicBezTo>
                    <a:pt x="3547" y="20"/>
                    <a:pt x="3543" y="18"/>
                    <a:pt x="3538" y="18"/>
                  </a:cubicBezTo>
                  <a:cubicBezTo>
                    <a:pt x="3533" y="19"/>
                    <a:pt x="3529" y="18"/>
                    <a:pt x="3526" y="20"/>
                  </a:cubicBezTo>
                  <a:cubicBezTo>
                    <a:pt x="3519" y="25"/>
                    <a:pt x="3514" y="37"/>
                    <a:pt x="3514" y="37"/>
                  </a:cubicBezTo>
                  <a:cubicBezTo>
                    <a:pt x="3514" y="37"/>
                    <a:pt x="3517" y="24"/>
                    <a:pt x="3527" y="15"/>
                  </a:cubicBezTo>
                  <a:cubicBezTo>
                    <a:pt x="3534" y="9"/>
                    <a:pt x="3542" y="5"/>
                    <a:pt x="3549" y="5"/>
                  </a:cubicBezTo>
                  <a:cubicBezTo>
                    <a:pt x="3560" y="6"/>
                    <a:pt x="3562" y="9"/>
                    <a:pt x="3565" y="11"/>
                  </a:cubicBezTo>
                  <a:cubicBezTo>
                    <a:pt x="3567" y="13"/>
                    <a:pt x="3562" y="10"/>
                    <a:pt x="3560" y="9"/>
                  </a:cubicBezTo>
                  <a:cubicBezTo>
                    <a:pt x="3557" y="9"/>
                    <a:pt x="3554" y="8"/>
                    <a:pt x="3550" y="8"/>
                  </a:cubicBezTo>
                  <a:cubicBezTo>
                    <a:pt x="3545" y="8"/>
                    <a:pt x="3538" y="12"/>
                    <a:pt x="3538" y="12"/>
                  </a:cubicBezTo>
                  <a:cubicBezTo>
                    <a:pt x="3538" y="12"/>
                    <a:pt x="3545" y="9"/>
                    <a:pt x="3548" y="9"/>
                  </a:cubicBezTo>
                  <a:cubicBezTo>
                    <a:pt x="3551" y="10"/>
                    <a:pt x="3558" y="11"/>
                    <a:pt x="3561" y="13"/>
                  </a:cubicBezTo>
                  <a:cubicBezTo>
                    <a:pt x="3564" y="16"/>
                    <a:pt x="3565" y="18"/>
                    <a:pt x="3564" y="21"/>
                  </a:cubicBezTo>
                  <a:cubicBezTo>
                    <a:pt x="3563" y="24"/>
                    <a:pt x="3565" y="25"/>
                    <a:pt x="3566" y="22"/>
                  </a:cubicBezTo>
                  <a:cubicBezTo>
                    <a:pt x="3566" y="19"/>
                    <a:pt x="3567" y="18"/>
                    <a:pt x="3566" y="16"/>
                  </a:cubicBezTo>
                  <a:cubicBezTo>
                    <a:pt x="3565" y="14"/>
                    <a:pt x="3564" y="13"/>
                    <a:pt x="3564" y="13"/>
                  </a:cubicBezTo>
                  <a:cubicBezTo>
                    <a:pt x="3564" y="13"/>
                    <a:pt x="3565" y="13"/>
                    <a:pt x="3567" y="13"/>
                  </a:cubicBezTo>
                  <a:cubicBezTo>
                    <a:pt x="3569" y="12"/>
                    <a:pt x="3570" y="11"/>
                    <a:pt x="3569" y="10"/>
                  </a:cubicBezTo>
                  <a:cubicBezTo>
                    <a:pt x="3568" y="8"/>
                    <a:pt x="3570" y="5"/>
                    <a:pt x="3572" y="8"/>
                  </a:cubicBezTo>
                  <a:close/>
                  <a:moveTo>
                    <a:pt x="3590" y="5"/>
                  </a:moveTo>
                  <a:cubicBezTo>
                    <a:pt x="3592" y="8"/>
                    <a:pt x="3593" y="13"/>
                    <a:pt x="3593" y="15"/>
                  </a:cubicBezTo>
                  <a:cubicBezTo>
                    <a:pt x="3592" y="17"/>
                    <a:pt x="3588" y="16"/>
                    <a:pt x="3586" y="15"/>
                  </a:cubicBezTo>
                  <a:cubicBezTo>
                    <a:pt x="3582" y="14"/>
                    <a:pt x="3580" y="13"/>
                    <a:pt x="3578" y="10"/>
                  </a:cubicBezTo>
                  <a:cubicBezTo>
                    <a:pt x="3576" y="8"/>
                    <a:pt x="3573" y="4"/>
                    <a:pt x="3573" y="4"/>
                  </a:cubicBezTo>
                  <a:cubicBezTo>
                    <a:pt x="3572" y="3"/>
                    <a:pt x="3570" y="3"/>
                    <a:pt x="3569" y="2"/>
                  </a:cubicBezTo>
                  <a:cubicBezTo>
                    <a:pt x="3576" y="2"/>
                    <a:pt x="3576" y="2"/>
                    <a:pt x="3576" y="2"/>
                  </a:cubicBezTo>
                  <a:cubicBezTo>
                    <a:pt x="3578" y="4"/>
                    <a:pt x="3580" y="5"/>
                    <a:pt x="3582" y="8"/>
                  </a:cubicBezTo>
                  <a:cubicBezTo>
                    <a:pt x="3588" y="14"/>
                    <a:pt x="3589" y="11"/>
                    <a:pt x="3583" y="5"/>
                  </a:cubicBezTo>
                  <a:cubicBezTo>
                    <a:pt x="3582" y="4"/>
                    <a:pt x="3581" y="3"/>
                    <a:pt x="3581" y="2"/>
                  </a:cubicBezTo>
                  <a:cubicBezTo>
                    <a:pt x="3586" y="2"/>
                    <a:pt x="3586" y="2"/>
                    <a:pt x="3586" y="2"/>
                  </a:cubicBezTo>
                  <a:cubicBezTo>
                    <a:pt x="3588" y="3"/>
                    <a:pt x="3589" y="4"/>
                    <a:pt x="3590" y="5"/>
                  </a:cubicBezTo>
                  <a:close/>
                  <a:moveTo>
                    <a:pt x="3509" y="28"/>
                  </a:moveTo>
                  <a:cubicBezTo>
                    <a:pt x="3511" y="31"/>
                    <a:pt x="3511" y="35"/>
                    <a:pt x="3511" y="35"/>
                  </a:cubicBezTo>
                  <a:cubicBezTo>
                    <a:pt x="3511" y="35"/>
                    <a:pt x="3510" y="32"/>
                    <a:pt x="3508" y="30"/>
                  </a:cubicBezTo>
                  <a:cubicBezTo>
                    <a:pt x="3508" y="30"/>
                    <a:pt x="3504" y="28"/>
                    <a:pt x="3501" y="31"/>
                  </a:cubicBezTo>
                  <a:cubicBezTo>
                    <a:pt x="3498" y="34"/>
                    <a:pt x="3497" y="40"/>
                    <a:pt x="3497" y="40"/>
                  </a:cubicBezTo>
                  <a:cubicBezTo>
                    <a:pt x="3497" y="40"/>
                    <a:pt x="3499" y="39"/>
                    <a:pt x="3499" y="38"/>
                  </a:cubicBezTo>
                  <a:cubicBezTo>
                    <a:pt x="3500" y="37"/>
                    <a:pt x="3501" y="36"/>
                    <a:pt x="3503" y="35"/>
                  </a:cubicBezTo>
                  <a:cubicBezTo>
                    <a:pt x="3505" y="35"/>
                    <a:pt x="3509" y="35"/>
                    <a:pt x="3505" y="37"/>
                  </a:cubicBezTo>
                  <a:cubicBezTo>
                    <a:pt x="3504" y="37"/>
                    <a:pt x="3501" y="38"/>
                    <a:pt x="3500" y="40"/>
                  </a:cubicBezTo>
                  <a:cubicBezTo>
                    <a:pt x="3497" y="44"/>
                    <a:pt x="3497" y="48"/>
                    <a:pt x="3497" y="48"/>
                  </a:cubicBezTo>
                  <a:cubicBezTo>
                    <a:pt x="3497" y="48"/>
                    <a:pt x="3498" y="48"/>
                    <a:pt x="3499" y="46"/>
                  </a:cubicBezTo>
                  <a:cubicBezTo>
                    <a:pt x="3499" y="46"/>
                    <a:pt x="3504" y="45"/>
                    <a:pt x="3501" y="48"/>
                  </a:cubicBezTo>
                  <a:cubicBezTo>
                    <a:pt x="3498" y="50"/>
                    <a:pt x="3496" y="56"/>
                    <a:pt x="3496" y="56"/>
                  </a:cubicBezTo>
                  <a:cubicBezTo>
                    <a:pt x="3496" y="56"/>
                    <a:pt x="3493" y="50"/>
                    <a:pt x="3490" y="48"/>
                  </a:cubicBezTo>
                  <a:cubicBezTo>
                    <a:pt x="3487" y="45"/>
                    <a:pt x="3492" y="46"/>
                    <a:pt x="3492" y="46"/>
                  </a:cubicBezTo>
                  <a:cubicBezTo>
                    <a:pt x="3493" y="48"/>
                    <a:pt x="3494" y="48"/>
                    <a:pt x="3494" y="48"/>
                  </a:cubicBezTo>
                  <a:cubicBezTo>
                    <a:pt x="3494" y="48"/>
                    <a:pt x="3494" y="44"/>
                    <a:pt x="3491" y="40"/>
                  </a:cubicBezTo>
                  <a:cubicBezTo>
                    <a:pt x="3490" y="38"/>
                    <a:pt x="3487" y="37"/>
                    <a:pt x="3486" y="37"/>
                  </a:cubicBezTo>
                  <a:cubicBezTo>
                    <a:pt x="3482" y="36"/>
                    <a:pt x="3486" y="35"/>
                    <a:pt x="3488" y="35"/>
                  </a:cubicBezTo>
                  <a:cubicBezTo>
                    <a:pt x="3490" y="36"/>
                    <a:pt x="3491" y="37"/>
                    <a:pt x="3492" y="38"/>
                  </a:cubicBezTo>
                  <a:cubicBezTo>
                    <a:pt x="3492" y="39"/>
                    <a:pt x="3494" y="40"/>
                    <a:pt x="3494" y="40"/>
                  </a:cubicBezTo>
                  <a:cubicBezTo>
                    <a:pt x="3494" y="40"/>
                    <a:pt x="3493" y="34"/>
                    <a:pt x="3490" y="31"/>
                  </a:cubicBezTo>
                  <a:cubicBezTo>
                    <a:pt x="3487" y="28"/>
                    <a:pt x="3483" y="30"/>
                    <a:pt x="3483" y="30"/>
                  </a:cubicBezTo>
                  <a:cubicBezTo>
                    <a:pt x="3481" y="32"/>
                    <a:pt x="3480" y="35"/>
                    <a:pt x="3480" y="35"/>
                  </a:cubicBezTo>
                  <a:cubicBezTo>
                    <a:pt x="3480" y="35"/>
                    <a:pt x="3480" y="31"/>
                    <a:pt x="3482" y="28"/>
                  </a:cubicBezTo>
                  <a:cubicBezTo>
                    <a:pt x="3484" y="26"/>
                    <a:pt x="3490" y="27"/>
                    <a:pt x="3494" y="35"/>
                  </a:cubicBezTo>
                  <a:cubicBezTo>
                    <a:pt x="3494" y="35"/>
                    <a:pt x="3493" y="32"/>
                    <a:pt x="3495" y="30"/>
                  </a:cubicBezTo>
                  <a:cubicBezTo>
                    <a:pt x="3495" y="28"/>
                    <a:pt x="3495" y="27"/>
                    <a:pt x="3495" y="27"/>
                  </a:cubicBezTo>
                  <a:cubicBezTo>
                    <a:pt x="3495" y="27"/>
                    <a:pt x="3496" y="28"/>
                    <a:pt x="3496" y="30"/>
                  </a:cubicBezTo>
                  <a:cubicBezTo>
                    <a:pt x="3497" y="31"/>
                    <a:pt x="3497" y="35"/>
                    <a:pt x="3497" y="35"/>
                  </a:cubicBezTo>
                  <a:cubicBezTo>
                    <a:pt x="3501" y="27"/>
                    <a:pt x="3507" y="26"/>
                    <a:pt x="3509" y="28"/>
                  </a:cubicBezTo>
                  <a:close/>
                  <a:moveTo>
                    <a:pt x="3510" y="16"/>
                  </a:moveTo>
                  <a:cubicBezTo>
                    <a:pt x="3510" y="16"/>
                    <a:pt x="3509" y="17"/>
                    <a:pt x="3508" y="18"/>
                  </a:cubicBezTo>
                  <a:cubicBezTo>
                    <a:pt x="3507" y="20"/>
                    <a:pt x="3506" y="23"/>
                    <a:pt x="3504" y="24"/>
                  </a:cubicBezTo>
                  <a:cubicBezTo>
                    <a:pt x="3502" y="25"/>
                    <a:pt x="3499" y="26"/>
                    <a:pt x="3498" y="25"/>
                  </a:cubicBezTo>
                  <a:cubicBezTo>
                    <a:pt x="3498" y="23"/>
                    <a:pt x="3497" y="21"/>
                    <a:pt x="3497" y="18"/>
                  </a:cubicBezTo>
                  <a:cubicBezTo>
                    <a:pt x="3497" y="16"/>
                    <a:pt x="3496" y="14"/>
                    <a:pt x="3496" y="14"/>
                  </a:cubicBezTo>
                  <a:cubicBezTo>
                    <a:pt x="3496" y="14"/>
                    <a:pt x="3494" y="16"/>
                    <a:pt x="3494" y="18"/>
                  </a:cubicBezTo>
                  <a:cubicBezTo>
                    <a:pt x="3494" y="21"/>
                    <a:pt x="3494" y="23"/>
                    <a:pt x="3493" y="25"/>
                  </a:cubicBezTo>
                  <a:cubicBezTo>
                    <a:pt x="3493" y="26"/>
                    <a:pt x="3491" y="25"/>
                    <a:pt x="3489" y="24"/>
                  </a:cubicBezTo>
                  <a:cubicBezTo>
                    <a:pt x="3487" y="23"/>
                    <a:pt x="3485" y="20"/>
                    <a:pt x="3484" y="18"/>
                  </a:cubicBezTo>
                  <a:cubicBezTo>
                    <a:pt x="3483" y="17"/>
                    <a:pt x="3481" y="16"/>
                    <a:pt x="3481" y="16"/>
                  </a:cubicBezTo>
                  <a:cubicBezTo>
                    <a:pt x="3481" y="16"/>
                    <a:pt x="3483" y="17"/>
                    <a:pt x="3484" y="16"/>
                  </a:cubicBezTo>
                  <a:cubicBezTo>
                    <a:pt x="3485" y="16"/>
                    <a:pt x="3486" y="16"/>
                    <a:pt x="3488" y="17"/>
                  </a:cubicBezTo>
                  <a:cubicBezTo>
                    <a:pt x="3490" y="18"/>
                    <a:pt x="3491" y="23"/>
                    <a:pt x="3492" y="22"/>
                  </a:cubicBezTo>
                  <a:cubicBezTo>
                    <a:pt x="3492" y="22"/>
                    <a:pt x="3492" y="21"/>
                    <a:pt x="3492" y="17"/>
                  </a:cubicBezTo>
                  <a:cubicBezTo>
                    <a:pt x="3492" y="12"/>
                    <a:pt x="3496" y="10"/>
                    <a:pt x="3496" y="7"/>
                  </a:cubicBezTo>
                  <a:cubicBezTo>
                    <a:pt x="3496" y="10"/>
                    <a:pt x="3500" y="12"/>
                    <a:pt x="3500" y="17"/>
                  </a:cubicBezTo>
                  <a:cubicBezTo>
                    <a:pt x="3499" y="21"/>
                    <a:pt x="3500" y="22"/>
                    <a:pt x="3500" y="22"/>
                  </a:cubicBezTo>
                  <a:cubicBezTo>
                    <a:pt x="3501" y="23"/>
                    <a:pt x="3502" y="18"/>
                    <a:pt x="3504" y="17"/>
                  </a:cubicBezTo>
                  <a:cubicBezTo>
                    <a:pt x="3506" y="16"/>
                    <a:pt x="3507" y="16"/>
                    <a:pt x="3508" y="16"/>
                  </a:cubicBezTo>
                  <a:cubicBezTo>
                    <a:pt x="3508" y="17"/>
                    <a:pt x="3510" y="16"/>
                    <a:pt x="3510" y="16"/>
                  </a:cubicBezTo>
                  <a:close/>
                  <a:moveTo>
                    <a:pt x="3479" y="5"/>
                  </a:moveTo>
                  <a:cubicBezTo>
                    <a:pt x="3478" y="6"/>
                    <a:pt x="3477" y="9"/>
                    <a:pt x="3477" y="10"/>
                  </a:cubicBezTo>
                  <a:cubicBezTo>
                    <a:pt x="3477" y="13"/>
                    <a:pt x="3481" y="14"/>
                    <a:pt x="3481" y="14"/>
                  </a:cubicBezTo>
                  <a:cubicBezTo>
                    <a:pt x="3481" y="14"/>
                    <a:pt x="3479" y="15"/>
                    <a:pt x="3477" y="14"/>
                  </a:cubicBezTo>
                  <a:cubicBezTo>
                    <a:pt x="3475" y="13"/>
                    <a:pt x="3475" y="13"/>
                    <a:pt x="3474" y="11"/>
                  </a:cubicBezTo>
                  <a:cubicBezTo>
                    <a:pt x="3474" y="9"/>
                    <a:pt x="3475" y="7"/>
                    <a:pt x="3475" y="7"/>
                  </a:cubicBezTo>
                  <a:cubicBezTo>
                    <a:pt x="3475" y="7"/>
                    <a:pt x="3473" y="9"/>
                    <a:pt x="3472" y="9"/>
                  </a:cubicBezTo>
                  <a:cubicBezTo>
                    <a:pt x="3470" y="10"/>
                    <a:pt x="3468" y="9"/>
                    <a:pt x="3467" y="8"/>
                  </a:cubicBezTo>
                  <a:cubicBezTo>
                    <a:pt x="3465" y="7"/>
                    <a:pt x="3464" y="5"/>
                    <a:pt x="3464" y="3"/>
                  </a:cubicBezTo>
                  <a:cubicBezTo>
                    <a:pt x="3463" y="3"/>
                    <a:pt x="3463" y="3"/>
                    <a:pt x="3463" y="2"/>
                  </a:cubicBezTo>
                  <a:cubicBezTo>
                    <a:pt x="3465" y="2"/>
                    <a:pt x="3465" y="2"/>
                    <a:pt x="3465" y="2"/>
                  </a:cubicBezTo>
                  <a:cubicBezTo>
                    <a:pt x="3465" y="3"/>
                    <a:pt x="3465" y="3"/>
                    <a:pt x="3466" y="3"/>
                  </a:cubicBezTo>
                  <a:cubicBezTo>
                    <a:pt x="3467" y="5"/>
                    <a:pt x="3469" y="6"/>
                    <a:pt x="3470" y="6"/>
                  </a:cubicBezTo>
                  <a:cubicBezTo>
                    <a:pt x="3472" y="5"/>
                    <a:pt x="3473" y="4"/>
                    <a:pt x="3474" y="2"/>
                  </a:cubicBezTo>
                  <a:cubicBezTo>
                    <a:pt x="3478" y="2"/>
                    <a:pt x="3478" y="2"/>
                    <a:pt x="3478" y="2"/>
                  </a:cubicBezTo>
                  <a:cubicBezTo>
                    <a:pt x="3478" y="3"/>
                    <a:pt x="3477" y="3"/>
                    <a:pt x="3477" y="3"/>
                  </a:cubicBezTo>
                  <a:cubicBezTo>
                    <a:pt x="3477" y="3"/>
                    <a:pt x="3478" y="3"/>
                    <a:pt x="3478" y="2"/>
                  </a:cubicBezTo>
                  <a:cubicBezTo>
                    <a:pt x="3482" y="2"/>
                    <a:pt x="3482" y="2"/>
                    <a:pt x="3482" y="2"/>
                  </a:cubicBezTo>
                  <a:cubicBezTo>
                    <a:pt x="3481" y="3"/>
                    <a:pt x="3480" y="4"/>
                    <a:pt x="3479" y="5"/>
                  </a:cubicBezTo>
                  <a:close/>
                  <a:moveTo>
                    <a:pt x="3494" y="3"/>
                  </a:moveTo>
                  <a:cubicBezTo>
                    <a:pt x="3495" y="5"/>
                    <a:pt x="3493" y="8"/>
                    <a:pt x="3493" y="8"/>
                  </a:cubicBezTo>
                  <a:cubicBezTo>
                    <a:pt x="3494" y="5"/>
                    <a:pt x="3493" y="3"/>
                    <a:pt x="3492" y="2"/>
                  </a:cubicBezTo>
                  <a:cubicBezTo>
                    <a:pt x="3494" y="2"/>
                    <a:pt x="3494" y="2"/>
                    <a:pt x="3494" y="2"/>
                  </a:cubicBezTo>
                  <a:cubicBezTo>
                    <a:pt x="3494" y="3"/>
                    <a:pt x="3494" y="3"/>
                    <a:pt x="3494" y="3"/>
                  </a:cubicBezTo>
                  <a:close/>
                  <a:moveTo>
                    <a:pt x="3483" y="2"/>
                  </a:moveTo>
                  <a:cubicBezTo>
                    <a:pt x="3486" y="2"/>
                    <a:pt x="3486" y="2"/>
                    <a:pt x="3486" y="2"/>
                  </a:cubicBezTo>
                  <a:cubicBezTo>
                    <a:pt x="3485" y="3"/>
                    <a:pt x="3485" y="3"/>
                    <a:pt x="3485" y="4"/>
                  </a:cubicBezTo>
                  <a:cubicBezTo>
                    <a:pt x="3483" y="6"/>
                    <a:pt x="3484" y="9"/>
                    <a:pt x="3484" y="9"/>
                  </a:cubicBezTo>
                  <a:cubicBezTo>
                    <a:pt x="3484" y="9"/>
                    <a:pt x="3482" y="6"/>
                    <a:pt x="3482" y="5"/>
                  </a:cubicBezTo>
                  <a:cubicBezTo>
                    <a:pt x="3482" y="4"/>
                    <a:pt x="3483" y="3"/>
                    <a:pt x="3483" y="2"/>
                  </a:cubicBezTo>
                  <a:close/>
                  <a:moveTo>
                    <a:pt x="3500" y="2"/>
                  </a:moveTo>
                  <a:cubicBezTo>
                    <a:pt x="3498" y="3"/>
                    <a:pt x="3498" y="5"/>
                    <a:pt x="3499" y="8"/>
                  </a:cubicBezTo>
                  <a:cubicBezTo>
                    <a:pt x="3499" y="8"/>
                    <a:pt x="3497" y="5"/>
                    <a:pt x="3497" y="3"/>
                  </a:cubicBezTo>
                  <a:cubicBezTo>
                    <a:pt x="3497" y="3"/>
                    <a:pt x="3497" y="3"/>
                    <a:pt x="3498" y="2"/>
                  </a:cubicBezTo>
                  <a:lnTo>
                    <a:pt x="3500" y="2"/>
                  </a:lnTo>
                  <a:close/>
                  <a:moveTo>
                    <a:pt x="3508" y="2"/>
                  </a:moveTo>
                  <a:cubicBezTo>
                    <a:pt x="3509" y="3"/>
                    <a:pt x="3509" y="4"/>
                    <a:pt x="3509" y="5"/>
                  </a:cubicBezTo>
                  <a:cubicBezTo>
                    <a:pt x="3509" y="6"/>
                    <a:pt x="3507" y="9"/>
                    <a:pt x="3507" y="9"/>
                  </a:cubicBezTo>
                  <a:cubicBezTo>
                    <a:pt x="3507" y="9"/>
                    <a:pt x="3508" y="6"/>
                    <a:pt x="3507" y="4"/>
                  </a:cubicBezTo>
                  <a:cubicBezTo>
                    <a:pt x="3506" y="3"/>
                    <a:pt x="3506" y="3"/>
                    <a:pt x="3505" y="2"/>
                  </a:cubicBezTo>
                  <a:lnTo>
                    <a:pt x="3508" y="2"/>
                  </a:lnTo>
                  <a:close/>
                  <a:moveTo>
                    <a:pt x="3526" y="2"/>
                  </a:moveTo>
                  <a:cubicBezTo>
                    <a:pt x="3528" y="2"/>
                    <a:pt x="3528" y="2"/>
                    <a:pt x="3528" y="2"/>
                  </a:cubicBezTo>
                  <a:cubicBezTo>
                    <a:pt x="3528" y="3"/>
                    <a:pt x="3528" y="3"/>
                    <a:pt x="3528" y="3"/>
                  </a:cubicBezTo>
                  <a:cubicBezTo>
                    <a:pt x="3528" y="5"/>
                    <a:pt x="3526" y="7"/>
                    <a:pt x="3525" y="8"/>
                  </a:cubicBezTo>
                  <a:cubicBezTo>
                    <a:pt x="3523" y="9"/>
                    <a:pt x="3522" y="10"/>
                    <a:pt x="3520" y="9"/>
                  </a:cubicBezTo>
                  <a:cubicBezTo>
                    <a:pt x="3518" y="9"/>
                    <a:pt x="3517" y="7"/>
                    <a:pt x="3517" y="7"/>
                  </a:cubicBezTo>
                  <a:cubicBezTo>
                    <a:pt x="3517" y="7"/>
                    <a:pt x="3517" y="9"/>
                    <a:pt x="3517" y="11"/>
                  </a:cubicBezTo>
                  <a:cubicBezTo>
                    <a:pt x="3517" y="13"/>
                    <a:pt x="3517" y="13"/>
                    <a:pt x="3515" y="14"/>
                  </a:cubicBezTo>
                  <a:cubicBezTo>
                    <a:pt x="3512" y="15"/>
                    <a:pt x="3511" y="14"/>
                    <a:pt x="3511" y="14"/>
                  </a:cubicBezTo>
                  <a:cubicBezTo>
                    <a:pt x="3511" y="14"/>
                    <a:pt x="3514" y="13"/>
                    <a:pt x="3514" y="10"/>
                  </a:cubicBezTo>
                  <a:cubicBezTo>
                    <a:pt x="3514" y="9"/>
                    <a:pt x="3514" y="6"/>
                    <a:pt x="3512" y="5"/>
                  </a:cubicBezTo>
                  <a:cubicBezTo>
                    <a:pt x="3512" y="4"/>
                    <a:pt x="3510" y="3"/>
                    <a:pt x="3509" y="2"/>
                  </a:cubicBezTo>
                  <a:cubicBezTo>
                    <a:pt x="3513" y="2"/>
                    <a:pt x="3513" y="2"/>
                    <a:pt x="3513" y="2"/>
                  </a:cubicBezTo>
                  <a:cubicBezTo>
                    <a:pt x="3514" y="3"/>
                    <a:pt x="3514" y="3"/>
                    <a:pt x="3514" y="3"/>
                  </a:cubicBezTo>
                  <a:cubicBezTo>
                    <a:pt x="3514" y="3"/>
                    <a:pt x="3514" y="3"/>
                    <a:pt x="3514" y="2"/>
                  </a:cubicBezTo>
                  <a:cubicBezTo>
                    <a:pt x="3518" y="2"/>
                    <a:pt x="3518" y="2"/>
                    <a:pt x="3518" y="2"/>
                  </a:cubicBezTo>
                  <a:cubicBezTo>
                    <a:pt x="3519" y="4"/>
                    <a:pt x="3520" y="5"/>
                    <a:pt x="3521" y="6"/>
                  </a:cubicBezTo>
                  <a:cubicBezTo>
                    <a:pt x="3522" y="6"/>
                    <a:pt x="3524" y="5"/>
                    <a:pt x="3526" y="3"/>
                  </a:cubicBezTo>
                  <a:cubicBezTo>
                    <a:pt x="3526" y="3"/>
                    <a:pt x="3526" y="3"/>
                    <a:pt x="3526" y="2"/>
                  </a:cubicBezTo>
                  <a:close/>
                  <a:moveTo>
                    <a:pt x="3420" y="230"/>
                  </a:moveTo>
                  <a:cubicBezTo>
                    <a:pt x="3413" y="230"/>
                    <a:pt x="3413" y="230"/>
                    <a:pt x="3413" y="230"/>
                  </a:cubicBezTo>
                  <a:cubicBezTo>
                    <a:pt x="3413" y="230"/>
                    <a:pt x="3413" y="229"/>
                    <a:pt x="3413" y="229"/>
                  </a:cubicBezTo>
                  <a:cubicBezTo>
                    <a:pt x="3414" y="227"/>
                    <a:pt x="3415" y="226"/>
                    <a:pt x="3417" y="226"/>
                  </a:cubicBezTo>
                  <a:cubicBezTo>
                    <a:pt x="3420" y="226"/>
                    <a:pt x="3421" y="227"/>
                    <a:pt x="3421" y="229"/>
                  </a:cubicBezTo>
                  <a:cubicBezTo>
                    <a:pt x="3421" y="230"/>
                    <a:pt x="3421" y="230"/>
                    <a:pt x="3420" y="230"/>
                  </a:cubicBezTo>
                  <a:close/>
                  <a:moveTo>
                    <a:pt x="3436" y="229"/>
                  </a:moveTo>
                  <a:cubicBezTo>
                    <a:pt x="3437" y="230"/>
                    <a:pt x="3439" y="230"/>
                    <a:pt x="3440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6" y="230"/>
                    <a:pt x="3426" y="230"/>
                    <a:pt x="3426" y="230"/>
                  </a:cubicBezTo>
                  <a:cubicBezTo>
                    <a:pt x="3425" y="227"/>
                    <a:pt x="3425" y="225"/>
                    <a:pt x="3427" y="224"/>
                  </a:cubicBezTo>
                  <a:cubicBezTo>
                    <a:pt x="3428" y="223"/>
                    <a:pt x="3430" y="224"/>
                    <a:pt x="3431" y="224"/>
                  </a:cubicBezTo>
                  <a:cubicBezTo>
                    <a:pt x="3433" y="227"/>
                    <a:pt x="3430" y="229"/>
                    <a:pt x="3430" y="229"/>
                  </a:cubicBezTo>
                  <a:cubicBezTo>
                    <a:pt x="3430" y="229"/>
                    <a:pt x="3432" y="229"/>
                    <a:pt x="3436" y="229"/>
                  </a:cubicBezTo>
                  <a:close/>
                  <a:moveTo>
                    <a:pt x="3578" y="229"/>
                  </a:moveTo>
                  <a:cubicBezTo>
                    <a:pt x="3579" y="229"/>
                    <a:pt x="3579" y="230"/>
                    <a:pt x="3579" y="230"/>
                  </a:cubicBezTo>
                  <a:cubicBezTo>
                    <a:pt x="3571" y="230"/>
                    <a:pt x="3571" y="230"/>
                    <a:pt x="3571" y="230"/>
                  </a:cubicBezTo>
                  <a:cubicBezTo>
                    <a:pt x="3571" y="230"/>
                    <a:pt x="3571" y="230"/>
                    <a:pt x="3571" y="229"/>
                  </a:cubicBezTo>
                  <a:cubicBezTo>
                    <a:pt x="3571" y="227"/>
                    <a:pt x="3571" y="226"/>
                    <a:pt x="3574" y="226"/>
                  </a:cubicBezTo>
                  <a:cubicBezTo>
                    <a:pt x="3576" y="226"/>
                    <a:pt x="3577" y="227"/>
                    <a:pt x="3578" y="229"/>
                  </a:cubicBezTo>
                  <a:close/>
                  <a:moveTo>
                    <a:pt x="3565" y="230"/>
                  </a:moveTo>
                  <a:cubicBezTo>
                    <a:pt x="3551" y="230"/>
                    <a:pt x="3551" y="230"/>
                    <a:pt x="3551" y="230"/>
                  </a:cubicBezTo>
                  <a:cubicBezTo>
                    <a:pt x="3553" y="230"/>
                    <a:pt x="3554" y="230"/>
                    <a:pt x="3555" y="229"/>
                  </a:cubicBezTo>
                  <a:cubicBezTo>
                    <a:pt x="3559" y="229"/>
                    <a:pt x="3562" y="229"/>
                    <a:pt x="3562" y="229"/>
                  </a:cubicBezTo>
                  <a:cubicBezTo>
                    <a:pt x="3562" y="229"/>
                    <a:pt x="3559" y="227"/>
                    <a:pt x="3561" y="224"/>
                  </a:cubicBezTo>
                  <a:cubicBezTo>
                    <a:pt x="3561" y="224"/>
                    <a:pt x="3563" y="223"/>
                    <a:pt x="3565" y="224"/>
                  </a:cubicBezTo>
                  <a:cubicBezTo>
                    <a:pt x="3566" y="225"/>
                    <a:pt x="3567" y="227"/>
                    <a:pt x="3566" y="230"/>
                  </a:cubicBezTo>
                  <a:cubicBezTo>
                    <a:pt x="3566" y="230"/>
                    <a:pt x="3565" y="230"/>
                    <a:pt x="3565" y="230"/>
                  </a:cubicBezTo>
                  <a:close/>
                  <a:moveTo>
                    <a:pt x="3465" y="230"/>
                  </a:moveTo>
                  <a:cubicBezTo>
                    <a:pt x="3462" y="230"/>
                    <a:pt x="3462" y="230"/>
                    <a:pt x="3462" y="230"/>
                  </a:cubicBezTo>
                  <a:cubicBezTo>
                    <a:pt x="3463" y="230"/>
                    <a:pt x="3463" y="230"/>
                    <a:pt x="3463" y="230"/>
                  </a:cubicBezTo>
                  <a:cubicBezTo>
                    <a:pt x="3464" y="230"/>
                    <a:pt x="3464" y="230"/>
                    <a:pt x="3465" y="230"/>
                  </a:cubicBezTo>
                  <a:close/>
                  <a:moveTo>
                    <a:pt x="3476" y="230"/>
                  </a:moveTo>
                  <a:cubicBezTo>
                    <a:pt x="3476" y="230"/>
                    <a:pt x="3476" y="230"/>
                    <a:pt x="3476" y="230"/>
                  </a:cubicBezTo>
                  <a:cubicBezTo>
                    <a:pt x="3468" y="230"/>
                    <a:pt x="3468" y="230"/>
                    <a:pt x="3468" y="230"/>
                  </a:cubicBezTo>
                  <a:cubicBezTo>
                    <a:pt x="3467" y="229"/>
                    <a:pt x="3465" y="226"/>
                    <a:pt x="3463" y="226"/>
                  </a:cubicBezTo>
                  <a:cubicBezTo>
                    <a:pt x="3460" y="226"/>
                    <a:pt x="3458" y="227"/>
                    <a:pt x="3457" y="228"/>
                  </a:cubicBezTo>
                  <a:cubicBezTo>
                    <a:pt x="3456" y="229"/>
                    <a:pt x="3454" y="230"/>
                    <a:pt x="3452" y="230"/>
                  </a:cubicBezTo>
                  <a:cubicBezTo>
                    <a:pt x="3451" y="229"/>
                    <a:pt x="3449" y="228"/>
                    <a:pt x="3449" y="228"/>
                  </a:cubicBezTo>
                  <a:cubicBezTo>
                    <a:pt x="3449" y="228"/>
                    <a:pt x="3451" y="228"/>
                    <a:pt x="3454" y="225"/>
                  </a:cubicBezTo>
                  <a:cubicBezTo>
                    <a:pt x="3456" y="222"/>
                    <a:pt x="3458" y="221"/>
                    <a:pt x="3460" y="221"/>
                  </a:cubicBezTo>
                  <a:cubicBezTo>
                    <a:pt x="3462" y="221"/>
                    <a:pt x="3465" y="221"/>
                    <a:pt x="3467" y="223"/>
                  </a:cubicBezTo>
                  <a:cubicBezTo>
                    <a:pt x="3468" y="225"/>
                    <a:pt x="3472" y="228"/>
                    <a:pt x="3472" y="228"/>
                  </a:cubicBezTo>
                  <a:cubicBezTo>
                    <a:pt x="3472" y="228"/>
                    <a:pt x="3472" y="227"/>
                    <a:pt x="3472" y="226"/>
                  </a:cubicBezTo>
                  <a:cubicBezTo>
                    <a:pt x="3471" y="224"/>
                    <a:pt x="3472" y="222"/>
                    <a:pt x="3472" y="222"/>
                  </a:cubicBezTo>
                  <a:cubicBezTo>
                    <a:pt x="3472" y="222"/>
                    <a:pt x="3474" y="228"/>
                    <a:pt x="3476" y="230"/>
                  </a:cubicBezTo>
                  <a:close/>
                  <a:moveTo>
                    <a:pt x="3483" y="229"/>
                  </a:moveTo>
                  <a:cubicBezTo>
                    <a:pt x="3484" y="229"/>
                    <a:pt x="3485" y="230"/>
                    <a:pt x="3486" y="230"/>
                  </a:cubicBezTo>
                  <a:cubicBezTo>
                    <a:pt x="3483" y="230"/>
                    <a:pt x="3483" y="230"/>
                    <a:pt x="3483" y="230"/>
                  </a:cubicBezTo>
                  <a:cubicBezTo>
                    <a:pt x="3482" y="230"/>
                    <a:pt x="3482" y="230"/>
                    <a:pt x="3482" y="230"/>
                  </a:cubicBezTo>
                  <a:cubicBezTo>
                    <a:pt x="3481" y="229"/>
                    <a:pt x="3479" y="228"/>
                    <a:pt x="3479" y="228"/>
                  </a:cubicBezTo>
                  <a:cubicBezTo>
                    <a:pt x="3479" y="228"/>
                    <a:pt x="3482" y="228"/>
                    <a:pt x="3483" y="229"/>
                  </a:cubicBezTo>
                  <a:close/>
                  <a:moveTo>
                    <a:pt x="3447" y="209"/>
                  </a:moveTo>
                  <a:cubicBezTo>
                    <a:pt x="3445" y="211"/>
                    <a:pt x="3437" y="214"/>
                    <a:pt x="3437" y="214"/>
                  </a:cubicBezTo>
                  <a:cubicBezTo>
                    <a:pt x="3437" y="214"/>
                    <a:pt x="3444" y="213"/>
                    <a:pt x="3449" y="211"/>
                  </a:cubicBezTo>
                  <a:cubicBezTo>
                    <a:pt x="3454" y="209"/>
                    <a:pt x="3462" y="209"/>
                    <a:pt x="3464" y="210"/>
                  </a:cubicBezTo>
                  <a:cubicBezTo>
                    <a:pt x="3467" y="212"/>
                    <a:pt x="3470" y="215"/>
                    <a:pt x="3472" y="217"/>
                  </a:cubicBezTo>
                  <a:cubicBezTo>
                    <a:pt x="3475" y="219"/>
                    <a:pt x="3478" y="222"/>
                    <a:pt x="3478" y="222"/>
                  </a:cubicBezTo>
                  <a:cubicBezTo>
                    <a:pt x="3478" y="222"/>
                    <a:pt x="3474" y="220"/>
                    <a:pt x="3472" y="219"/>
                  </a:cubicBezTo>
                  <a:cubicBezTo>
                    <a:pt x="3469" y="217"/>
                    <a:pt x="3466" y="214"/>
                    <a:pt x="3463" y="214"/>
                  </a:cubicBezTo>
                  <a:cubicBezTo>
                    <a:pt x="3460" y="213"/>
                    <a:pt x="3456" y="213"/>
                    <a:pt x="3452" y="216"/>
                  </a:cubicBezTo>
                  <a:cubicBezTo>
                    <a:pt x="3448" y="219"/>
                    <a:pt x="3443" y="224"/>
                    <a:pt x="3440" y="224"/>
                  </a:cubicBezTo>
                  <a:cubicBezTo>
                    <a:pt x="3436" y="225"/>
                    <a:pt x="3432" y="224"/>
                    <a:pt x="3432" y="221"/>
                  </a:cubicBezTo>
                  <a:cubicBezTo>
                    <a:pt x="3432" y="219"/>
                    <a:pt x="3435" y="219"/>
                    <a:pt x="3436" y="220"/>
                  </a:cubicBezTo>
                  <a:cubicBezTo>
                    <a:pt x="3437" y="221"/>
                    <a:pt x="3436" y="222"/>
                    <a:pt x="3436" y="222"/>
                  </a:cubicBezTo>
                  <a:cubicBezTo>
                    <a:pt x="3436" y="222"/>
                    <a:pt x="3438" y="222"/>
                    <a:pt x="3439" y="220"/>
                  </a:cubicBezTo>
                  <a:cubicBezTo>
                    <a:pt x="3440" y="219"/>
                    <a:pt x="3440" y="216"/>
                    <a:pt x="3440" y="216"/>
                  </a:cubicBezTo>
                  <a:cubicBezTo>
                    <a:pt x="3440" y="216"/>
                    <a:pt x="3436" y="217"/>
                    <a:pt x="3434" y="217"/>
                  </a:cubicBezTo>
                  <a:cubicBezTo>
                    <a:pt x="3431" y="217"/>
                    <a:pt x="3425" y="218"/>
                    <a:pt x="3422" y="214"/>
                  </a:cubicBezTo>
                  <a:cubicBezTo>
                    <a:pt x="3419" y="210"/>
                    <a:pt x="3419" y="208"/>
                    <a:pt x="3421" y="207"/>
                  </a:cubicBezTo>
                  <a:cubicBezTo>
                    <a:pt x="3423" y="206"/>
                    <a:pt x="3425" y="206"/>
                    <a:pt x="3426" y="208"/>
                  </a:cubicBezTo>
                  <a:cubicBezTo>
                    <a:pt x="3427" y="209"/>
                    <a:pt x="3424" y="211"/>
                    <a:pt x="3424" y="211"/>
                  </a:cubicBezTo>
                  <a:cubicBezTo>
                    <a:pt x="3424" y="211"/>
                    <a:pt x="3425" y="213"/>
                    <a:pt x="3426" y="213"/>
                  </a:cubicBezTo>
                  <a:cubicBezTo>
                    <a:pt x="3428" y="213"/>
                    <a:pt x="3432" y="213"/>
                    <a:pt x="3435" y="212"/>
                  </a:cubicBezTo>
                  <a:cubicBezTo>
                    <a:pt x="3438" y="211"/>
                    <a:pt x="3444" y="207"/>
                    <a:pt x="3445" y="207"/>
                  </a:cubicBezTo>
                  <a:cubicBezTo>
                    <a:pt x="3444" y="207"/>
                    <a:pt x="3438" y="209"/>
                    <a:pt x="3435" y="206"/>
                  </a:cubicBezTo>
                  <a:cubicBezTo>
                    <a:pt x="3432" y="203"/>
                    <a:pt x="3431" y="200"/>
                    <a:pt x="3434" y="199"/>
                  </a:cubicBezTo>
                  <a:cubicBezTo>
                    <a:pt x="3436" y="198"/>
                    <a:pt x="3438" y="198"/>
                    <a:pt x="3438" y="199"/>
                  </a:cubicBezTo>
                  <a:cubicBezTo>
                    <a:pt x="3439" y="199"/>
                    <a:pt x="3439" y="202"/>
                    <a:pt x="3438" y="203"/>
                  </a:cubicBezTo>
                  <a:cubicBezTo>
                    <a:pt x="3437" y="203"/>
                    <a:pt x="3435" y="203"/>
                    <a:pt x="3435" y="203"/>
                  </a:cubicBezTo>
                  <a:cubicBezTo>
                    <a:pt x="3435" y="203"/>
                    <a:pt x="3438" y="205"/>
                    <a:pt x="3441" y="205"/>
                  </a:cubicBezTo>
                  <a:cubicBezTo>
                    <a:pt x="3444" y="204"/>
                    <a:pt x="3451" y="203"/>
                    <a:pt x="3457" y="203"/>
                  </a:cubicBezTo>
                  <a:cubicBezTo>
                    <a:pt x="3462" y="204"/>
                    <a:pt x="3468" y="206"/>
                    <a:pt x="3471" y="210"/>
                  </a:cubicBezTo>
                  <a:cubicBezTo>
                    <a:pt x="3474" y="213"/>
                    <a:pt x="3475" y="214"/>
                    <a:pt x="3477" y="216"/>
                  </a:cubicBezTo>
                  <a:cubicBezTo>
                    <a:pt x="3478" y="218"/>
                    <a:pt x="3479" y="219"/>
                    <a:pt x="3479" y="219"/>
                  </a:cubicBezTo>
                  <a:cubicBezTo>
                    <a:pt x="3479" y="219"/>
                    <a:pt x="3475" y="216"/>
                    <a:pt x="3470" y="212"/>
                  </a:cubicBezTo>
                  <a:cubicBezTo>
                    <a:pt x="3464" y="207"/>
                    <a:pt x="3462" y="207"/>
                    <a:pt x="3457" y="207"/>
                  </a:cubicBezTo>
                  <a:cubicBezTo>
                    <a:pt x="3453" y="207"/>
                    <a:pt x="3449" y="208"/>
                    <a:pt x="3447" y="209"/>
                  </a:cubicBezTo>
                  <a:close/>
                  <a:moveTo>
                    <a:pt x="3483" y="204"/>
                  </a:moveTo>
                  <a:cubicBezTo>
                    <a:pt x="3485" y="207"/>
                    <a:pt x="3485" y="211"/>
                    <a:pt x="3485" y="211"/>
                  </a:cubicBezTo>
                  <a:cubicBezTo>
                    <a:pt x="3485" y="211"/>
                    <a:pt x="3484" y="207"/>
                    <a:pt x="3480" y="203"/>
                  </a:cubicBezTo>
                  <a:cubicBezTo>
                    <a:pt x="3475" y="199"/>
                    <a:pt x="3471" y="196"/>
                    <a:pt x="3467" y="195"/>
                  </a:cubicBezTo>
                  <a:cubicBezTo>
                    <a:pt x="3461" y="194"/>
                    <a:pt x="3455" y="196"/>
                    <a:pt x="3455" y="196"/>
                  </a:cubicBezTo>
                  <a:cubicBezTo>
                    <a:pt x="3454" y="196"/>
                    <a:pt x="3463" y="195"/>
                    <a:pt x="3469" y="198"/>
                  </a:cubicBezTo>
                  <a:cubicBezTo>
                    <a:pt x="3475" y="201"/>
                    <a:pt x="3477" y="203"/>
                    <a:pt x="3479" y="207"/>
                  </a:cubicBezTo>
                  <a:cubicBezTo>
                    <a:pt x="3481" y="211"/>
                    <a:pt x="3481" y="214"/>
                    <a:pt x="3481" y="214"/>
                  </a:cubicBezTo>
                  <a:cubicBezTo>
                    <a:pt x="3481" y="214"/>
                    <a:pt x="3478" y="209"/>
                    <a:pt x="3474" y="205"/>
                  </a:cubicBezTo>
                  <a:cubicBezTo>
                    <a:pt x="3470" y="201"/>
                    <a:pt x="3463" y="199"/>
                    <a:pt x="3457" y="199"/>
                  </a:cubicBezTo>
                  <a:cubicBezTo>
                    <a:pt x="3452" y="200"/>
                    <a:pt x="3446" y="201"/>
                    <a:pt x="3442" y="199"/>
                  </a:cubicBezTo>
                  <a:cubicBezTo>
                    <a:pt x="3439" y="196"/>
                    <a:pt x="3438" y="192"/>
                    <a:pt x="3439" y="190"/>
                  </a:cubicBezTo>
                  <a:cubicBezTo>
                    <a:pt x="3439" y="188"/>
                    <a:pt x="3444" y="187"/>
                    <a:pt x="3445" y="188"/>
                  </a:cubicBezTo>
                  <a:cubicBezTo>
                    <a:pt x="3446" y="190"/>
                    <a:pt x="3446" y="191"/>
                    <a:pt x="3445" y="192"/>
                  </a:cubicBezTo>
                  <a:cubicBezTo>
                    <a:pt x="3444" y="193"/>
                    <a:pt x="3442" y="193"/>
                    <a:pt x="3442" y="193"/>
                  </a:cubicBezTo>
                  <a:cubicBezTo>
                    <a:pt x="3442" y="193"/>
                    <a:pt x="3443" y="195"/>
                    <a:pt x="3445" y="195"/>
                  </a:cubicBezTo>
                  <a:cubicBezTo>
                    <a:pt x="3446" y="195"/>
                    <a:pt x="3449" y="194"/>
                    <a:pt x="3451" y="193"/>
                  </a:cubicBezTo>
                  <a:cubicBezTo>
                    <a:pt x="3453" y="192"/>
                    <a:pt x="3456" y="191"/>
                    <a:pt x="3461" y="191"/>
                  </a:cubicBezTo>
                  <a:cubicBezTo>
                    <a:pt x="3466" y="191"/>
                    <a:pt x="3471" y="191"/>
                    <a:pt x="3475" y="195"/>
                  </a:cubicBezTo>
                  <a:cubicBezTo>
                    <a:pt x="3479" y="199"/>
                    <a:pt x="3481" y="200"/>
                    <a:pt x="3483" y="204"/>
                  </a:cubicBezTo>
                  <a:close/>
                  <a:moveTo>
                    <a:pt x="3481" y="190"/>
                  </a:moveTo>
                  <a:cubicBezTo>
                    <a:pt x="3481" y="190"/>
                    <a:pt x="3483" y="192"/>
                    <a:pt x="3485" y="196"/>
                  </a:cubicBezTo>
                  <a:cubicBezTo>
                    <a:pt x="3487" y="200"/>
                    <a:pt x="3489" y="208"/>
                    <a:pt x="3489" y="208"/>
                  </a:cubicBezTo>
                  <a:cubicBezTo>
                    <a:pt x="3489" y="208"/>
                    <a:pt x="3488" y="203"/>
                    <a:pt x="3483" y="199"/>
                  </a:cubicBezTo>
                  <a:cubicBezTo>
                    <a:pt x="3479" y="194"/>
                    <a:pt x="3478" y="193"/>
                    <a:pt x="3476" y="192"/>
                  </a:cubicBezTo>
                  <a:cubicBezTo>
                    <a:pt x="3474" y="191"/>
                    <a:pt x="3474" y="189"/>
                    <a:pt x="3476" y="189"/>
                  </a:cubicBezTo>
                  <a:cubicBezTo>
                    <a:pt x="3477" y="188"/>
                    <a:pt x="3479" y="189"/>
                    <a:pt x="3479" y="189"/>
                  </a:cubicBezTo>
                  <a:cubicBezTo>
                    <a:pt x="3479" y="189"/>
                    <a:pt x="3477" y="187"/>
                    <a:pt x="3475" y="187"/>
                  </a:cubicBezTo>
                  <a:cubicBezTo>
                    <a:pt x="3473" y="187"/>
                    <a:pt x="3471" y="189"/>
                    <a:pt x="3470" y="189"/>
                  </a:cubicBezTo>
                  <a:cubicBezTo>
                    <a:pt x="3468" y="189"/>
                    <a:pt x="3464" y="187"/>
                    <a:pt x="3464" y="187"/>
                  </a:cubicBezTo>
                  <a:cubicBezTo>
                    <a:pt x="3464" y="187"/>
                    <a:pt x="3466" y="185"/>
                    <a:pt x="3468" y="185"/>
                  </a:cubicBezTo>
                  <a:cubicBezTo>
                    <a:pt x="3470" y="184"/>
                    <a:pt x="3470" y="184"/>
                    <a:pt x="3474" y="184"/>
                  </a:cubicBezTo>
                  <a:cubicBezTo>
                    <a:pt x="3478" y="184"/>
                    <a:pt x="3483" y="186"/>
                    <a:pt x="3486" y="191"/>
                  </a:cubicBezTo>
                  <a:cubicBezTo>
                    <a:pt x="3489" y="195"/>
                    <a:pt x="3490" y="203"/>
                    <a:pt x="3490" y="203"/>
                  </a:cubicBezTo>
                  <a:cubicBezTo>
                    <a:pt x="3490" y="203"/>
                    <a:pt x="3489" y="198"/>
                    <a:pt x="3486" y="195"/>
                  </a:cubicBezTo>
                  <a:cubicBezTo>
                    <a:pt x="3484" y="191"/>
                    <a:pt x="3481" y="190"/>
                    <a:pt x="3481" y="190"/>
                  </a:cubicBezTo>
                  <a:close/>
                  <a:moveTo>
                    <a:pt x="3484" y="183"/>
                  </a:moveTo>
                  <a:cubicBezTo>
                    <a:pt x="3487" y="186"/>
                    <a:pt x="3488" y="190"/>
                    <a:pt x="3488" y="190"/>
                  </a:cubicBezTo>
                  <a:cubicBezTo>
                    <a:pt x="3488" y="190"/>
                    <a:pt x="3483" y="184"/>
                    <a:pt x="3478" y="181"/>
                  </a:cubicBezTo>
                  <a:cubicBezTo>
                    <a:pt x="3474" y="177"/>
                    <a:pt x="3470" y="181"/>
                    <a:pt x="3467" y="182"/>
                  </a:cubicBezTo>
                  <a:cubicBezTo>
                    <a:pt x="3461" y="184"/>
                    <a:pt x="3459" y="183"/>
                    <a:pt x="3459" y="183"/>
                  </a:cubicBezTo>
                  <a:cubicBezTo>
                    <a:pt x="3459" y="183"/>
                    <a:pt x="3459" y="180"/>
                    <a:pt x="3462" y="179"/>
                  </a:cubicBezTo>
                  <a:cubicBezTo>
                    <a:pt x="3464" y="179"/>
                    <a:pt x="3469" y="176"/>
                    <a:pt x="3469" y="176"/>
                  </a:cubicBezTo>
                  <a:cubicBezTo>
                    <a:pt x="3469" y="176"/>
                    <a:pt x="3462" y="174"/>
                    <a:pt x="3459" y="177"/>
                  </a:cubicBezTo>
                  <a:cubicBezTo>
                    <a:pt x="3456" y="179"/>
                    <a:pt x="3456" y="182"/>
                    <a:pt x="3453" y="184"/>
                  </a:cubicBezTo>
                  <a:cubicBezTo>
                    <a:pt x="3451" y="185"/>
                    <a:pt x="3447" y="185"/>
                    <a:pt x="3445" y="182"/>
                  </a:cubicBezTo>
                  <a:cubicBezTo>
                    <a:pt x="3443" y="179"/>
                    <a:pt x="3444" y="177"/>
                    <a:pt x="3445" y="177"/>
                  </a:cubicBezTo>
                  <a:cubicBezTo>
                    <a:pt x="3447" y="176"/>
                    <a:pt x="3448" y="176"/>
                    <a:pt x="3450" y="178"/>
                  </a:cubicBezTo>
                  <a:cubicBezTo>
                    <a:pt x="3451" y="179"/>
                    <a:pt x="3450" y="181"/>
                    <a:pt x="3450" y="181"/>
                  </a:cubicBezTo>
                  <a:cubicBezTo>
                    <a:pt x="3450" y="181"/>
                    <a:pt x="3451" y="180"/>
                    <a:pt x="3452" y="179"/>
                  </a:cubicBezTo>
                  <a:cubicBezTo>
                    <a:pt x="3453" y="177"/>
                    <a:pt x="3454" y="175"/>
                    <a:pt x="3455" y="173"/>
                  </a:cubicBezTo>
                  <a:cubicBezTo>
                    <a:pt x="3458" y="170"/>
                    <a:pt x="3461" y="170"/>
                    <a:pt x="3464" y="170"/>
                  </a:cubicBezTo>
                  <a:cubicBezTo>
                    <a:pt x="3467" y="171"/>
                    <a:pt x="3469" y="172"/>
                    <a:pt x="3469" y="172"/>
                  </a:cubicBezTo>
                  <a:cubicBezTo>
                    <a:pt x="3469" y="172"/>
                    <a:pt x="3468" y="170"/>
                    <a:pt x="3468" y="169"/>
                  </a:cubicBezTo>
                  <a:cubicBezTo>
                    <a:pt x="3467" y="168"/>
                    <a:pt x="3465" y="165"/>
                    <a:pt x="3465" y="165"/>
                  </a:cubicBezTo>
                  <a:cubicBezTo>
                    <a:pt x="3465" y="165"/>
                    <a:pt x="3469" y="165"/>
                    <a:pt x="3473" y="169"/>
                  </a:cubicBezTo>
                  <a:cubicBezTo>
                    <a:pt x="3476" y="173"/>
                    <a:pt x="3476" y="174"/>
                    <a:pt x="3478" y="177"/>
                  </a:cubicBezTo>
                  <a:cubicBezTo>
                    <a:pt x="3480" y="179"/>
                    <a:pt x="3482" y="181"/>
                    <a:pt x="3484" y="183"/>
                  </a:cubicBezTo>
                  <a:close/>
                  <a:moveTo>
                    <a:pt x="3494" y="228"/>
                  </a:moveTo>
                  <a:cubicBezTo>
                    <a:pt x="3493" y="230"/>
                    <a:pt x="3490" y="230"/>
                    <a:pt x="3487" y="228"/>
                  </a:cubicBezTo>
                  <a:cubicBezTo>
                    <a:pt x="3485" y="227"/>
                    <a:pt x="3485" y="226"/>
                    <a:pt x="3484" y="223"/>
                  </a:cubicBezTo>
                  <a:cubicBezTo>
                    <a:pt x="3484" y="221"/>
                    <a:pt x="3481" y="219"/>
                    <a:pt x="3481" y="218"/>
                  </a:cubicBezTo>
                  <a:cubicBezTo>
                    <a:pt x="3480" y="217"/>
                    <a:pt x="3480" y="216"/>
                    <a:pt x="3480" y="216"/>
                  </a:cubicBezTo>
                  <a:cubicBezTo>
                    <a:pt x="3480" y="216"/>
                    <a:pt x="3480" y="216"/>
                    <a:pt x="3482" y="217"/>
                  </a:cubicBezTo>
                  <a:cubicBezTo>
                    <a:pt x="3483" y="217"/>
                    <a:pt x="3487" y="217"/>
                    <a:pt x="3490" y="220"/>
                  </a:cubicBezTo>
                  <a:cubicBezTo>
                    <a:pt x="3493" y="222"/>
                    <a:pt x="3495" y="226"/>
                    <a:pt x="3494" y="228"/>
                  </a:cubicBezTo>
                  <a:close/>
                  <a:moveTo>
                    <a:pt x="3522" y="230"/>
                  </a:moveTo>
                  <a:cubicBezTo>
                    <a:pt x="3514" y="230"/>
                    <a:pt x="3514" y="230"/>
                    <a:pt x="3514" y="230"/>
                  </a:cubicBezTo>
                  <a:cubicBezTo>
                    <a:pt x="3515" y="230"/>
                    <a:pt x="3515" y="230"/>
                    <a:pt x="3515" y="230"/>
                  </a:cubicBezTo>
                  <a:cubicBezTo>
                    <a:pt x="3517" y="228"/>
                    <a:pt x="3519" y="222"/>
                    <a:pt x="3519" y="222"/>
                  </a:cubicBezTo>
                  <a:cubicBezTo>
                    <a:pt x="3519" y="222"/>
                    <a:pt x="3520" y="224"/>
                    <a:pt x="3519" y="226"/>
                  </a:cubicBezTo>
                  <a:cubicBezTo>
                    <a:pt x="3519" y="227"/>
                    <a:pt x="3519" y="228"/>
                    <a:pt x="3519" y="228"/>
                  </a:cubicBezTo>
                  <a:cubicBezTo>
                    <a:pt x="3519" y="228"/>
                    <a:pt x="3522" y="225"/>
                    <a:pt x="3524" y="223"/>
                  </a:cubicBezTo>
                  <a:cubicBezTo>
                    <a:pt x="3526" y="221"/>
                    <a:pt x="3528" y="221"/>
                    <a:pt x="3531" y="221"/>
                  </a:cubicBezTo>
                  <a:cubicBezTo>
                    <a:pt x="3533" y="221"/>
                    <a:pt x="3534" y="222"/>
                    <a:pt x="3537" y="225"/>
                  </a:cubicBezTo>
                  <a:cubicBezTo>
                    <a:pt x="3540" y="228"/>
                    <a:pt x="3542" y="228"/>
                    <a:pt x="3542" y="228"/>
                  </a:cubicBezTo>
                  <a:cubicBezTo>
                    <a:pt x="3542" y="228"/>
                    <a:pt x="3540" y="229"/>
                    <a:pt x="3539" y="230"/>
                  </a:cubicBezTo>
                  <a:cubicBezTo>
                    <a:pt x="3537" y="230"/>
                    <a:pt x="3535" y="229"/>
                    <a:pt x="3534" y="228"/>
                  </a:cubicBezTo>
                  <a:cubicBezTo>
                    <a:pt x="3533" y="227"/>
                    <a:pt x="3531" y="226"/>
                    <a:pt x="3527" y="226"/>
                  </a:cubicBezTo>
                  <a:cubicBezTo>
                    <a:pt x="3526" y="226"/>
                    <a:pt x="3524" y="229"/>
                    <a:pt x="3522" y="230"/>
                  </a:cubicBezTo>
                  <a:close/>
                  <a:moveTo>
                    <a:pt x="3527" y="230"/>
                  </a:moveTo>
                  <a:cubicBezTo>
                    <a:pt x="3528" y="230"/>
                    <a:pt x="3528" y="230"/>
                    <a:pt x="3528" y="230"/>
                  </a:cubicBezTo>
                  <a:cubicBezTo>
                    <a:pt x="3526" y="230"/>
                    <a:pt x="3526" y="230"/>
                    <a:pt x="3526" y="230"/>
                  </a:cubicBezTo>
                  <a:cubicBezTo>
                    <a:pt x="3527" y="230"/>
                    <a:pt x="3527" y="230"/>
                    <a:pt x="3527" y="230"/>
                  </a:cubicBezTo>
                  <a:close/>
                  <a:moveTo>
                    <a:pt x="3508" y="230"/>
                  </a:moveTo>
                  <a:cubicBezTo>
                    <a:pt x="3508" y="230"/>
                    <a:pt x="3508" y="230"/>
                    <a:pt x="3508" y="230"/>
                  </a:cubicBezTo>
                  <a:cubicBezTo>
                    <a:pt x="3505" y="230"/>
                    <a:pt x="3505" y="230"/>
                    <a:pt x="3505" y="230"/>
                  </a:cubicBezTo>
                  <a:cubicBezTo>
                    <a:pt x="3506" y="230"/>
                    <a:pt x="3506" y="229"/>
                    <a:pt x="3507" y="229"/>
                  </a:cubicBezTo>
                  <a:cubicBezTo>
                    <a:pt x="3509" y="228"/>
                    <a:pt x="3512" y="228"/>
                    <a:pt x="3512" y="228"/>
                  </a:cubicBezTo>
                  <a:cubicBezTo>
                    <a:pt x="3512" y="228"/>
                    <a:pt x="3510" y="229"/>
                    <a:pt x="3508" y="230"/>
                  </a:cubicBezTo>
                  <a:close/>
                  <a:moveTo>
                    <a:pt x="3569" y="214"/>
                  </a:moveTo>
                  <a:cubicBezTo>
                    <a:pt x="3566" y="218"/>
                    <a:pt x="3560" y="217"/>
                    <a:pt x="3557" y="217"/>
                  </a:cubicBezTo>
                  <a:cubicBezTo>
                    <a:pt x="3554" y="217"/>
                    <a:pt x="3550" y="216"/>
                    <a:pt x="3550" y="216"/>
                  </a:cubicBezTo>
                  <a:cubicBezTo>
                    <a:pt x="3550" y="216"/>
                    <a:pt x="3550" y="219"/>
                    <a:pt x="3552" y="220"/>
                  </a:cubicBezTo>
                  <a:cubicBezTo>
                    <a:pt x="3553" y="222"/>
                    <a:pt x="3555" y="222"/>
                    <a:pt x="3555" y="222"/>
                  </a:cubicBezTo>
                  <a:cubicBezTo>
                    <a:pt x="3555" y="222"/>
                    <a:pt x="3554" y="221"/>
                    <a:pt x="3555" y="220"/>
                  </a:cubicBezTo>
                  <a:cubicBezTo>
                    <a:pt x="3556" y="219"/>
                    <a:pt x="3558" y="219"/>
                    <a:pt x="3558" y="221"/>
                  </a:cubicBezTo>
                  <a:cubicBezTo>
                    <a:pt x="3558" y="224"/>
                    <a:pt x="3555" y="225"/>
                    <a:pt x="3551" y="224"/>
                  </a:cubicBezTo>
                  <a:cubicBezTo>
                    <a:pt x="3547" y="224"/>
                    <a:pt x="3542" y="219"/>
                    <a:pt x="3539" y="216"/>
                  </a:cubicBezTo>
                  <a:cubicBezTo>
                    <a:pt x="3535" y="213"/>
                    <a:pt x="3531" y="213"/>
                    <a:pt x="3527" y="214"/>
                  </a:cubicBezTo>
                  <a:cubicBezTo>
                    <a:pt x="3525" y="214"/>
                    <a:pt x="3521" y="217"/>
                    <a:pt x="3519" y="219"/>
                  </a:cubicBezTo>
                  <a:cubicBezTo>
                    <a:pt x="3517" y="220"/>
                    <a:pt x="3513" y="222"/>
                    <a:pt x="3513" y="222"/>
                  </a:cubicBezTo>
                  <a:cubicBezTo>
                    <a:pt x="3513" y="222"/>
                    <a:pt x="3516" y="219"/>
                    <a:pt x="3518" y="217"/>
                  </a:cubicBezTo>
                  <a:cubicBezTo>
                    <a:pt x="3521" y="215"/>
                    <a:pt x="3523" y="212"/>
                    <a:pt x="3527" y="210"/>
                  </a:cubicBezTo>
                  <a:cubicBezTo>
                    <a:pt x="3529" y="209"/>
                    <a:pt x="3537" y="209"/>
                    <a:pt x="3542" y="211"/>
                  </a:cubicBezTo>
                  <a:cubicBezTo>
                    <a:pt x="3547" y="213"/>
                    <a:pt x="3554" y="214"/>
                    <a:pt x="3554" y="214"/>
                  </a:cubicBezTo>
                  <a:cubicBezTo>
                    <a:pt x="3554" y="214"/>
                    <a:pt x="3546" y="211"/>
                    <a:pt x="3544" y="209"/>
                  </a:cubicBezTo>
                  <a:cubicBezTo>
                    <a:pt x="3542" y="208"/>
                    <a:pt x="3538" y="207"/>
                    <a:pt x="3533" y="207"/>
                  </a:cubicBezTo>
                  <a:cubicBezTo>
                    <a:pt x="3529" y="207"/>
                    <a:pt x="3526" y="207"/>
                    <a:pt x="3521" y="212"/>
                  </a:cubicBezTo>
                  <a:cubicBezTo>
                    <a:pt x="3516" y="216"/>
                    <a:pt x="3512" y="219"/>
                    <a:pt x="3512" y="219"/>
                  </a:cubicBezTo>
                  <a:cubicBezTo>
                    <a:pt x="3512" y="219"/>
                    <a:pt x="3513" y="218"/>
                    <a:pt x="3514" y="216"/>
                  </a:cubicBezTo>
                  <a:cubicBezTo>
                    <a:pt x="3516" y="214"/>
                    <a:pt x="3516" y="213"/>
                    <a:pt x="3520" y="210"/>
                  </a:cubicBezTo>
                  <a:cubicBezTo>
                    <a:pt x="3523" y="206"/>
                    <a:pt x="3529" y="204"/>
                    <a:pt x="3534" y="203"/>
                  </a:cubicBezTo>
                  <a:cubicBezTo>
                    <a:pt x="3539" y="203"/>
                    <a:pt x="3547" y="204"/>
                    <a:pt x="3550" y="205"/>
                  </a:cubicBezTo>
                  <a:cubicBezTo>
                    <a:pt x="3553" y="205"/>
                    <a:pt x="3556" y="203"/>
                    <a:pt x="3556" y="203"/>
                  </a:cubicBezTo>
                  <a:cubicBezTo>
                    <a:pt x="3556" y="203"/>
                    <a:pt x="3554" y="203"/>
                    <a:pt x="3553" y="203"/>
                  </a:cubicBezTo>
                  <a:cubicBezTo>
                    <a:pt x="3552" y="202"/>
                    <a:pt x="3552" y="199"/>
                    <a:pt x="3553" y="199"/>
                  </a:cubicBezTo>
                  <a:cubicBezTo>
                    <a:pt x="3553" y="198"/>
                    <a:pt x="3554" y="198"/>
                    <a:pt x="3557" y="199"/>
                  </a:cubicBezTo>
                  <a:cubicBezTo>
                    <a:pt x="3559" y="200"/>
                    <a:pt x="3559" y="203"/>
                    <a:pt x="3556" y="206"/>
                  </a:cubicBezTo>
                  <a:cubicBezTo>
                    <a:pt x="3553" y="209"/>
                    <a:pt x="3547" y="207"/>
                    <a:pt x="3546" y="207"/>
                  </a:cubicBezTo>
                  <a:cubicBezTo>
                    <a:pt x="3547" y="207"/>
                    <a:pt x="3553" y="211"/>
                    <a:pt x="3555" y="212"/>
                  </a:cubicBezTo>
                  <a:cubicBezTo>
                    <a:pt x="3559" y="213"/>
                    <a:pt x="3563" y="213"/>
                    <a:pt x="3565" y="213"/>
                  </a:cubicBezTo>
                  <a:cubicBezTo>
                    <a:pt x="3566" y="213"/>
                    <a:pt x="3567" y="211"/>
                    <a:pt x="3567" y="211"/>
                  </a:cubicBezTo>
                  <a:cubicBezTo>
                    <a:pt x="3567" y="211"/>
                    <a:pt x="3564" y="209"/>
                    <a:pt x="3565" y="208"/>
                  </a:cubicBezTo>
                  <a:cubicBezTo>
                    <a:pt x="3565" y="206"/>
                    <a:pt x="3568" y="206"/>
                    <a:pt x="3569" y="207"/>
                  </a:cubicBezTo>
                  <a:cubicBezTo>
                    <a:pt x="3571" y="208"/>
                    <a:pt x="3572" y="210"/>
                    <a:pt x="3569" y="214"/>
                  </a:cubicBezTo>
                  <a:close/>
                  <a:moveTo>
                    <a:pt x="3552" y="190"/>
                  </a:moveTo>
                  <a:cubicBezTo>
                    <a:pt x="3553" y="192"/>
                    <a:pt x="3552" y="196"/>
                    <a:pt x="3548" y="199"/>
                  </a:cubicBezTo>
                  <a:cubicBezTo>
                    <a:pt x="3545" y="201"/>
                    <a:pt x="3539" y="200"/>
                    <a:pt x="3534" y="199"/>
                  </a:cubicBezTo>
                  <a:cubicBezTo>
                    <a:pt x="3528" y="199"/>
                    <a:pt x="3521" y="201"/>
                    <a:pt x="3517" y="205"/>
                  </a:cubicBezTo>
                  <a:cubicBezTo>
                    <a:pt x="3512" y="209"/>
                    <a:pt x="3509" y="214"/>
                    <a:pt x="3509" y="214"/>
                  </a:cubicBezTo>
                  <a:cubicBezTo>
                    <a:pt x="3509" y="214"/>
                    <a:pt x="3509" y="211"/>
                    <a:pt x="3511" y="207"/>
                  </a:cubicBezTo>
                  <a:cubicBezTo>
                    <a:pt x="3514" y="203"/>
                    <a:pt x="3516" y="201"/>
                    <a:pt x="3522" y="198"/>
                  </a:cubicBezTo>
                  <a:cubicBezTo>
                    <a:pt x="3528" y="195"/>
                    <a:pt x="3536" y="196"/>
                    <a:pt x="3536" y="196"/>
                  </a:cubicBezTo>
                  <a:cubicBezTo>
                    <a:pt x="3536" y="196"/>
                    <a:pt x="3530" y="194"/>
                    <a:pt x="3523" y="195"/>
                  </a:cubicBezTo>
                  <a:cubicBezTo>
                    <a:pt x="3520" y="196"/>
                    <a:pt x="3515" y="199"/>
                    <a:pt x="3511" y="203"/>
                  </a:cubicBezTo>
                  <a:cubicBezTo>
                    <a:pt x="3507" y="207"/>
                    <a:pt x="3506" y="211"/>
                    <a:pt x="3506" y="211"/>
                  </a:cubicBezTo>
                  <a:cubicBezTo>
                    <a:pt x="3506" y="211"/>
                    <a:pt x="3506" y="207"/>
                    <a:pt x="3508" y="204"/>
                  </a:cubicBezTo>
                  <a:cubicBezTo>
                    <a:pt x="3510" y="200"/>
                    <a:pt x="3511" y="199"/>
                    <a:pt x="3516" y="195"/>
                  </a:cubicBezTo>
                  <a:cubicBezTo>
                    <a:pt x="3520" y="191"/>
                    <a:pt x="3525" y="191"/>
                    <a:pt x="3530" y="191"/>
                  </a:cubicBezTo>
                  <a:cubicBezTo>
                    <a:pt x="3535" y="191"/>
                    <a:pt x="3537" y="192"/>
                    <a:pt x="3540" y="193"/>
                  </a:cubicBezTo>
                  <a:cubicBezTo>
                    <a:pt x="3542" y="194"/>
                    <a:pt x="3545" y="195"/>
                    <a:pt x="3546" y="195"/>
                  </a:cubicBezTo>
                  <a:cubicBezTo>
                    <a:pt x="3548" y="195"/>
                    <a:pt x="3549" y="193"/>
                    <a:pt x="3549" y="193"/>
                  </a:cubicBezTo>
                  <a:cubicBezTo>
                    <a:pt x="3549" y="193"/>
                    <a:pt x="3546" y="193"/>
                    <a:pt x="3545" y="192"/>
                  </a:cubicBezTo>
                  <a:cubicBezTo>
                    <a:pt x="3544" y="191"/>
                    <a:pt x="3544" y="190"/>
                    <a:pt x="3546" y="188"/>
                  </a:cubicBezTo>
                  <a:cubicBezTo>
                    <a:pt x="3547" y="187"/>
                    <a:pt x="3551" y="188"/>
                    <a:pt x="3552" y="190"/>
                  </a:cubicBezTo>
                  <a:close/>
                  <a:moveTo>
                    <a:pt x="3526" y="187"/>
                  </a:moveTo>
                  <a:cubicBezTo>
                    <a:pt x="3526" y="187"/>
                    <a:pt x="3523" y="189"/>
                    <a:pt x="3521" y="189"/>
                  </a:cubicBezTo>
                  <a:cubicBezTo>
                    <a:pt x="3519" y="189"/>
                    <a:pt x="3518" y="187"/>
                    <a:pt x="3516" y="187"/>
                  </a:cubicBezTo>
                  <a:cubicBezTo>
                    <a:pt x="3514" y="187"/>
                    <a:pt x="3511" y="189"/>
                    <a:pt x="3511" y="189"/>
                  </a:cubicBezTo>
                  <a:cubicBezTo>
                    <a:pt x="3511" y="189"/>
                    <a:pt x="3513" y="188"/>
                    <a:pt x="3515" y="189"/>
                  </a:cubicBezTo>
                  <a:cubicBezTo>
                    <a:pt x="3516" y="189"/>
                    <a:pt x="3517" y="191"/>
                    <a:pt x="3515" y="192"/>
                  </a:cubicBezTo>
                  <a:cubicBezTo>
                    <a:pt x="3513" y="193"/>
                    <a:pt x="3512" y="194"/>
                    <a:pt x="3507" y="199"/>
                  </a:cubicBezTo>
                  <a:cubicBezTo>
                    <a:pt x="3503" y="203"/>
                    <a:pt x="3502" y="208"/>
                    <a:pt x="3502" y="208"/>
                  </a:cubicBezTo>
                  <a:cubicBezTo>
                    <a:pt x="3502" y="208"/>
                    <a:pt x="3504" y="200"/>
                    <a:pt x="3506" y="196"/>
                  </a:cubicBezTo>
                  <a:cubicBezTo>
                    <a:pt x="3507" y="192"/>
                    <a:pt x="3510" y="190"/>
                    <a:pt x="3510" y="190"/>
                  </a:cubicBezTo>
                  <a:cubicBezTo>
                    <a:pt x="3510" y="190"/>
                    <a:pt x="3507" y="191"/>
                    <a:pt x="3504" y="195"/>
                  </a:cubicBezTo>
                  <a:cubicBezTo>
                    <a:pt x="3502" y="198"/>
                    <a:pt x="3501" y="203"/>
                    <a:pt x="3501" y="203"/>
                  </a:cubicBezTo>
                  <a:cubicBezTo>
                    <a:pt x="3501" y="203"/>
                    <a:pt x="3502" y="195"/>
                    <a:pt x="3505" y="191"/>
                  </a:cubicBezTo>
                  <a:cubicBezTo>
                    <a:pt x="3508" y="186"/>
                    <a:pt x="3512" y="184"/>
                    <a:pt x="3517" y="184"/>
                  </a:cubicBezTo>
                  <a:cubicBezTo>
                    <a:pt x="3521" y="184"/>
                    <a:pt x="3520" y="184"/>
                    <a:pt x="3523" y="185"/>
                  </a:cubicBezTo>
                  <a:cubicBezTo>
                    <a:pt x="3525" y="185"/>
                    <a:pt x="3526" y="187"/>
                    <a:pt x="3526" y="187"/>
                  </a:cubicBezTo>
                  <a:close/>
                  <a:moveTo>
                    <a:pt x="3546" y="182"/>
                  </a:moveTo>
                  <a:cubicBezTo>
                    <a:pt x="3544" y="185"/>
                    <a:pt x="3540" y="185"/>
                    <a:pt x="3538" y="184"/>
                  </a:cubicBezTo>
                  <a:cubicBezTo>
                    <a:pt x="3535" y="182"/>
                    <a:pt x="3535" y="179"/>
                    <a:pt x="3532" y="177"/>
                  </a:cubicBezTo>
                  <a:cubicBezTo>
                    <a:pt x="3529" y="174"/>
                    <a:pt x="3521" y="176"/>
                    <a:pt x="3521" y="176"/>
                  </a:cubicBezTo>
                  <a:cubicBezTo>
                    <a:pt x="3521" y="176"/>
                    <a:pt x="3526" y="179"/>
                    <a:pt x="3529" y="179"/>
                  </a:cubicBezTo>
                  <a:cubicBezTo>
                    <a:pt x="3532" y="180"/>
                    <a:pt x="3532" y="183"/>
                    <a:pt x="3532" y="183"/>
                  </a:cubicBezTo>
                  <a:cubicBezTo>
                    <a:pt x="3532" y="183"/>
                    <a:pt x="3529" y="184"/>
                    <a:pt x="3524" y="182"/>
                  </a:cubicBezTo>
                  <a:cubicBezTo>
                    <a:pt x="3520" y="181"/>
                    <a:pt x="3517" y="177"/>
                    <a:pt x="3513" y="181"/>
                  </a:cubicBezTo>
                  <a:cubicBezTo>
                    <a:pt x="3508" y="184"/>
                    <a:pt x="3503" y="190"/>
                    <a:pt x="3503" y="190"/>
                  </a:cubicBezTo>
                  <a:cubicBezTo>
                    <a:pt x="3503" y="190"/>
                    <a:pt x="3504" y="186"/>
                    <a:pt x="3507" y="183"/>
                  </a:cubicBezTo>
                  <a:cubicBezTo>
                    <a:pt x="3509" y="181"/>
                    <a:pt x="3511" y="179"/>
                    <a:pt x="3513" y="177"/>
                  </a:cubicBezTo>
                  <a:cubicBezTo>
                    <a:pt x="3515" y="174"/>
                    <a:pt x="3515" y="173"/>
                    <a:pt x="3518" y="169"/>
                  </a:cubicBezTo>
                  <a:cubicBezTo>
                    <a:pt x="3522" y="165"/>
                    <a:pt x="3525" y="165"/>
                    <a:pt x="3525" y="165"/>
                  </a:cubicBezTo>
                  <a:cubicBezTo>
                    <a:pt x="3525" y="165"/>
                    <a:pt x="3524" y="168"/>
                    <a:pt x="3523" y="169"/>
                  </a:cubicBezTo>
                  <a:cubicBezTo>
                    <a:pt x="3523" y="170"/>
                    <a:pt x="3522" y="172"/>
                    <a:pt x="3522" y="172"/>
                  </a:cubicBezTo>
                  <a:cubicBezTo>
                    <a:pt x="3522" y="172"/>
                    <a:pt x="3524" y="171"/>
                    <a:pt x="3527" y="170"/>
                  </a:cubicBezTo>
                  <a:cubicBezTo>
                    <a:pt x="3529" y="170"/>
                    <a:pt x="3533" y="170"/>
                    <a:pt x="3535" y="173"/>
                  </a:cubicBezTo>
                  <a:cubicBezTo>
                    <a:pt x="3537" y="175"/>
                    <a:pt x="3538" y="177"/>
                    <a:pt x="3539" y="179"/>
                  </a:cubicBezTo>
                  <a:cubicBezTo>
                    <a:pt x="3540" y="180"/>
                    <a:pt x="3541" y="181"/>
                    <a:pt x="3541" y="181"/>
                  </a:cubicBezTo>
                  <a:cubicBezTo>
                    <a:pt x="3541" y="181"/>
                    <a:pt x="3540" y="179"/>
                    <a:pt x="3541" y="178"/>
                  </a:cubicBezTo>
                  <a:cubicBezTo>
                    <a:pt x="3542" y="176"/>
                    <a:pt x="3544" y="176"/>
                    <a:pt x="3545" y="177"/>
                  </a:cubicBezTo>
                  <a:cubicBezTo>
                    <a:pt x="3547" y="177"/>
                    <a:pt x="3548" y="179"/>
                    <a:pt x="3546" y="182"/>
                  </a:cubicBezTo>
                  <a:close/>
                  <a:moveTo>
                    <a:pt x="3511" y="216"/>
                  </a:moveTo>
                  <a:cubicBezTo>
                    <a:pt x="3511" y="216"/>
                    <a:pt x="3511" y="217"/>
                    <a:pt x="3510" y="218"/>
                  </a:cubicBezTo>
                  <a:cubicBezTo>
                    <a:pt x="3509" y="219"/>
                    <a:pt x="3507" y="221"/>
                    <a:pt x="3506" y="223"/>
                  </a:cubicBezTo>
                  <a:cubicBezTo>
                    <a:pt x="3506" y="226"/>
                    <a:pt x="3505" y="227"/>
                    <a:pt x="3504" y="228"/>
                  </a:cubicBezTo>
                  <a:cubicBezTo>
                    <a:pt x="3501" y="230"/>
                    <a:pt x="3498" y="230"/>
                    <a:pt x="3497" y="228"/>
                  </a:cubicBezTo>
                  <a:cubicBezTo>
                    <a:pt x="3496" y="226"/>
                    <a:pt x="3498" y="222"/>
                    <a:pt x="3501" y="220"/>
                  </a:cubicBezTo>
                  <a:cubicBezTo>
                    <a:pt x="3504" y="217"/>
                    <a:pt x="3508" y="217"/>
                    <a:pt x="3509" y="217"/>
                  </a:cubicBezTo>
                  <a:cubicBezTo>
                    <a:pt x="3511" y="216"/>
                    <a:pt x="3511" y="216"/>
                    <a:pt x="3511" y="216"/>
                  </a:cubicBezTo>
                  <a:close/>
                  <a:moveTo>
                    <a:pt x="3502" y="210"/>
                  </a:moveTo>
                  <a:cubicBezTo>
                    <a:pt x="3502" y="210"/>
                    <a:pt x="3502" y="213"/>
                    <a:pt x="3502" y="215"/>
                  </a:cubicBezTo>
                  <a:cubicBezTo>
                    <a:pt x="3501" y="217"/>
                    <a:pt x="3499" y="218"/>
                    <a:pt x="3498" y="220"/>
                  </a:cubicBezTo>
                  <a:cubicBezTo>
                    <a:pt x="3496" y="221"/>
                    <a:pt x="3495" y="222"/>
                    <a:pt x="3495" y="222"/>
                  </a:cubicBezTo>
                  <a:cubicBezTo>
                    <a:pt x="3495" y="222"/>
                    <a:pt x="3495" y="221"/>
                    <a:pt x="3493" y="220"/>
                  </a:cubicBezTo>
                  <a:cubicBezTo>
                    <a:pt x="3492" y="218"/>
                    <a:pt x="3490" y="217"/>
                    <a:pt x="3489" y="215"/>
                  </a:cubicBezTo>
                  <a:cubicBezTo>
                    <a:pt x="3489" y="213"/>
                    <a:pt x="3489" y="210"/>
                    <a:pt x="3489" y="210"/>
                  </a:cubicBezTo>
                  <a:cubicBezTo>
                    <a:pt x="3489" y="210"/>
                    <a:pt x="3489" y="210"/>
                    <a:pt x="3491" y="211"/>
                  </a:cubicBezTo>
                  <a:cubicBezTo>
                    <a:pt x="3492" y="211"/>
                    <a:pt x="3493" y="213"/>
                    <a:pt x="3494" y="214"/>
                  </a:cubicBezTo>
                  <a:cubicBezTo>
                    <a:pt x="3495" y="215"/>
                    <a:pt x="3495" y="216"/>
                    <a:pt x="3495" y="216"/>
                  </a:cubicBezTo>
                  <a:cubicBezTo>
                    <a:pt x="3495" y="216"/>
                    <a:pt x="3496" y="215"/>
                    <a:pt x="3497" y="214"/>
                  </a:cubicBezTo>
                  <a:cubicBezTo>
                    <a:pt x="3497" y="213"/>
                    <a:pt x="3499" y="211"/>
                    <a:pt x="3500" y="211"/>
                  </a:cubicBezTo>
                  <a:cubicBezTo>
                    <a:pt x="3502" y="210"/>
                    <a:pt x="3502" y="210"/>
                    <a:pt x="3502" y="210"/>
                  </a:cubicBezTo>
                  <a:close/>
                  <a:moveTo>
                    <a:pt x="3496" y="195"/>
                  </a:moveTo>
                  <a:cubicBezTo>
                    <a:pt x="3497" y="198"/>
                    <a:pt x="3499" y="198"/>
                    <a:pt x="3499" y="201"/>
                  </a:cubicBezTo>
                  <a:cubicBezTo>
                    <a:pt x="3499" y="202"/>
                    <a:pt x="3499" y="205"/>
                    <a:pt x="3497" y="207"/>
                  </a:cubicBezTo>
                  <a:cubicBezTo>
                    <a:pt x="3496" y="208"/>
                    <a:pt x="3496" y="211"/>
                    <a:pt x="3496" y="211"/>
                  </a:cubicBezTo>
                  <a:cubicBezTo>
                    <a:pt x="3496" y="211"/>
                    <a:pt x="3495" y="208"/>
                    <a:pt x="3494" y="207"/>
                  </a:cubicBezTo>
                  <a:cubicBezTo>
                    <a:pt x="3492" y="205"/>
                    <a:pt x="3492" y="202"/>
                    <a:pt x="3492" y="201"/>
                  </a:cubicBezTo>
                  <a:cubicBezTo>
                    <a:pt x="3492" y="198"/>
                    <a:pt x="3494" y="198"/>
                    <a:pt x="3495" y="195"/>
                  </a:cubicBezTo>
                  <a:cubicBezTo>
                    <a:pt x="3495" y="193"/>
                    <a:pt x="3495" y="192"/>
                    <a:pt x="3496" y="192"/>
                  </a:cubicBezTo>
                  <a:cubicBezTo>
                    <a:pt x="3496" y="192"/>
                    <a:pt x="3496" y="193"/>
                    <a:pt x="3496" y="195"/>
                  </a:cubicBezTo>
                  <a:close/>
                  <a:moveTo>
                    <a:pt x="3514" y="162"/>
                  </a:moveTo>
                  <a:cubicBezTo>
                    <a:pt x="3514" y="162"/>
                    <a:pt x="3512" y="163"/>
                    <a:pt x="3511" y="165"/>
                  </a:cubicBezTo>
                  <a:cubicBezTo>
                    <a:pt x="3510" y="167"/>
                    <a:pt x="3510" y="169"/>
                    <a:pt x="3509" y="173"/>
                  </a:cubicBezTo>
                  <a:cubicBezTo>
                    <a:pt x="3508" y="177"/>
                    <a:pt x="3504" y="178"/>
                    <a:pt x="3502" y="182"/>
                  </a:cubicBezTo>
                  <a:cubicBezTo>
                    <a:pt x="3500" y="187"/>
                    <a:pt x="3501" y="197"/>
                    <a:pt x="3501" y="197"/>
                  </a:cubicBezTo>
                  <a:cubicBezTo>
                    <a:pt x="3501" y="197"/>
                    <a:pt x="3500" y="190"/>
                    <a:pt x="3499" y="186"/>
                  </a:cubicBezTo>
                  <a:cubicBezTo>
                    <a:pt x="3498" y="183"/>
                    <a:pt x="3497" y="182"/>
                    <a:pt x="3496" y="178"/>
                  </a:cubicBezTo>
                  <a:cubicBezTo>
                    <a:pt x="3496" y="174"/>
                    <a:pt x="3498" y="170"/>
                    <a:pt x="3499" y="167"/>
                  </a:cubicBezTo>
                  <a:cubicBezTo>
                    <a:pt x="3500" y="164"/>
                    <a:pt x="3500" y="164"/>
                    <a:pt x="3500" y="162"/>
                  </a:cubicBezTo>
                  <a:cubicBezTo>
                    <a:pt x="3499" y="160"/>
                    <a:pt x="3498" y="159"/>
                    <a:pt x="3497" y="158"/>
                  </a:cubicBezTo>
                  <a:cubicBezTo>
                    <a:pt x="3496" y="156"/>
                    <a:pt x="3495" y="154"/>
                    <a:pt x="3495" y="154"/>
                  </a:cubicBezTo>
                  <a:cubicBezTo>
                    <a:pt x="3495" y="154"/>
                    <a:pt x="3495" y="156"/>
                    <a:pt x="3494" y="158"/>
                  </a:cubicBezTo>
                  <a:cubicBezTo>
                    <a:pt x="3493" y="159"/>
                    <a:pt x="3492" y="160"/>
                    <a:pt x="3491" y="162"/>
                  </a:cubicBezTo>
                  <a:cubicBezTo>
                    <a:pt x="3491" y="164"/>
                    <a:pt x="3491" y="164"/>
                    <a:pt x="3492" y="167"/>
                  </a:cubicBezTo>
                  <a:cubicBezTo>
                    <a:pt x="3493" y="170"/>
                    <a:pt x="3495" y="174"/>
                    <a:pt x="3495" y="178"/>
                  </a:cubicBezTo>
                  <a:cubicBezTo>
                    <a:pt x="3494" y="182"/>
                    <a:pt x="3493" y="183"/>
                    <a:pt x="3492" y="186"/>
                  </a:cubicBezTo>
                  <a:cubicBezTo>
                    <a:pt x="3491" y="190"/>
                    <a:pt x="3490" y="197"/>
                    <a:pt x="3490" y="197"/>
                  </a:cubicBezTo>
                  <a:cubicBezTo>
                    <a:pt x="3490" y="197"/>
                    <a:pt x="3491" y="187"/>
                    <a:pt x="3489" y="182"/>
                  </a:cubicBezTo>
                  <a:cubicBezTo>
                    <a:pt x="3487" y="178"/>
                    <a:pt x="3483" y="177"/>
                    <a:pt x="3482" y="173"/>
                  </a:cubicBezTo>
                  <a:cubicBezTo>
                    <a:pt x="3481" y="169"/>
                    <a:pt x="3481" y="167"/>
                    <a:pt x="3480" y="165"/>
                  </a:cubicBezTo>
                  <a:cubicBezTo>
                    <a:pt x="3479" y="163"/>
                    <a:pt x="3477" y="162"/>
                    <a:pt x="3477" y="162"/>
                  </a:cubicBezTo>
                  <a:cubicBezTo>
                    <a:pt x="3477" y="162"/>
                    <a:pt x="3482" y="161"/>
                    <a:pt x="3484" y="164"/>
                  </a:cubicBezTo>
                  <a:cubicBezTo>
                    <a:pt x="3486" y="166"/>
                    <a:pt x="3488" y="168"/>
                    <a:pt x="3488" y="171"/>
                  </a:cubicBezTo>
                  <a:cubicBezTo>
                    <a:pt x="3489" y="173"/>
                    <a:pt x="3489" y="175"/>
                    <a:pt x="3490" y="176"/>
                  </a:cubicBezTo>
                  <a:cubicBezTo>
                    <a:pt x="3492" y="177"/>
                    <a:pt x="3493" y="178"/>
                    <a:pt x="3493" y="178"/>
                  </a:cubicBezTo>
                  <a:cubicBezTo>
                    <a:pt x="3493" y="178"/>
                    <a:pt x="3493" y="175"/>
                    <a:pt x="3492" y="172"/>
                  </a:cubicBezTo>
                  <a:cubicBezTo>
                    <a:pt x="3490" y="170"/>
                    <a:pt x="3488" y="166"/>
                    <a:pt x="3488" y="163"/>
                  </a:cubicBezTo>
                  <a:cubicBezTo>
                    <a:pt x="3487" y="159"/>
                    <a:pt x="3488" y="157"/>
                    <a:pt x="3491" y="154"/>
                  </a:cubicBezTo>
                  <a:cubicBezTo>
                    <a:pt x="3493" y="151"/>
                    <a:pt x="3494" y="150"/>
                    <a:pt x="3495" y="148"/>
                  </a:cubicBezTo>
                  <a:cubicBezTo>
                    <a:pt x="3495" y="146"/>
                    <a:pt x="3495" y="144"/>
                    <a:pt x="3495" y="144"/>
                  </a:cubicBezTo>
                  <a:cubicBezTo>
                    <a:pt x="3495" y="144"/>
                    <a:pt x="3496" y="146"/>
                    <a:pt x="3496" y="148"/>
                  </a:cubicBezTo>
                  <a:cubicBezTo>
                    <a:pt x="3497" y="150"/>
                    <a:pt x="3498" y="151"/>
                    <a:pt x="3500" y="154"/>
                  </a:cubicBezTo>
                  <a:cubicBezTo>
                    <a:pt x="3503" y="157"/>
                    <a:pt x="3504" y="159"/>
                    <a:pt x="3503" y="163"/>
                  </a:cubicBezTo>
                  <a:cubicBezTo>
                    <a:pt x="3503" y="166"/>
                    <a:pt x="3501" y="170"/>
                    <a:pt x="3499" y="172"/>
                  </a:cubicBezTo>
                  <a:cubicBezTo>
                    <a:pt x="3498" y="175"/>
                    <a:pt x="3498" y="178"/>
                    <a:pt x="3498" y="178"/>
                  </a:cubicBezTo>
                  <a:cubicBezTo>
                    <a:pt x="3498" y="178"/>
                    <a:pt x="3499" y="177"/>
                    <a:pt x="3501" y="176"/>
                  </a:cubicBezTo>
                  <a:cubicBezTo>
                    <a:pt x="3502" y="175"/>
                    <a:pt x="3502" y="173"/>
                    <a:pt x="3503" y="171"/>
                  </a:cubicBezTo>
                  <a:cubicBezTo>
                    <a:pt x="3503" y="168"/>
                    <a:pt x="3505" y="166"/>
                    <a:pt x="3507" y="164"/>
                  </a:cubicBezTo>
                  <a:cubicBezTo>
                    <a:pt x="3509" y="161"/>
                    <a:pt x="3514" y="162"/>
                    <a:pt x="3514" y="162"/>
                  </a:cubicBezTo>
                  <a:close/>
                  <a:moveTo>
                    <a:pt x="3645" y="230"/>
                  </a:moveTo>
                  <a:cubicBezTo>
                    <a:pt x="3628" y="230"/>
                    <a:pt x="3628" y="230"/>
                    <a:pt x="3628" y="230"/>
                  </a:cubicBezTo>
                  <a:cubicBezTo>
                    <a:pt x="3629" y="229"/>
                    <a:pt x="3630" y="228"/>
                    <a:pt x="3632" y="228"/>
                  </a:cubicBezTo>
                  <a:cubicBezTo>
                    <a:pt x="3635" y="227"/>
                    <a:pt x="3639" y="230"/>
                    <a:pt x="3639" y="230"/>
                  </a:cubicBezTo>
                  <a:cubicBezTo>
                    <a:pt x="3639" y="230"/>
                    <a:pt x="3637" y="229"/>
                    <a:pt x="3637" y="225"/>
                  </a:cubicBezTo>
                  <a:cubicBezTo>
                    <a:pt x="3637" y="221"/>
                    <a:pt x="3640" y="219"/>
                    <a:pt x="3643" y="219"/>
                  </a:cubicBezTo>
                  <a:cubicBezTo>
                    <a:pt x="3645" y="219"/>
                    <a:pt x="3647" y="220"/>
                    <a:pt x="3647" y="222"/>
                  </a:cubicBezTo>
                  <a:cubicBezTo>
                    <a:pt x="3647" y="224"/>
                    <a:pt x="3646" y="224"/>
                    <a:pt x="3644" y="224"/>
                  </a:cubicBezTo>
                  <a:cubicBezTo>
                    <a:pt x="3643" y="224"/>
                    <a:pt x="3640" y="223"/>
                    <a:pt x="3642" y="226"/>
                  </a:cubicBezTo>
                  <a:cubicBezTo>
                    <a:pt x="3643" y="228"/>
                    <a:pt x="3644" y="230"/>
                    <a:pt x="3645" y="230"/>
                  </a:cubicBezTo>
                  <a:close/>
                  <a:moveTo>
                    <a:pt x="3654" y="230"/>
                  </a:moveTo>
                  <a:cubicBezTo>
                    <a:pt x="3647" y="230"/>
                    <a:pt x="3647" y="230"/>
                    <a:pt x="3647" y="230"/>
                  </a:cubicBezTo>
                  <a:cubicBezTo>
                    <a:pt x="3647" y="229"/>
                    <a:pt x="3647" y="227"/>
                    <a:pt x="3648" y="226"/>
                  </a:cubicBezTo>
                  <a:cubicBezTo>
                    <a:pt x="3650" y="224"/>
                    <a:pt x="3652" y="224"/>
                    <a:pt x="3653" y="225"/>
                  </a:cubicBezTo>
                  <a:cubicBezTo>
                    <a:pt x="3654" y="226"/>
                    <a:pt x="3656" y="229"/>
                    <a:pt x="3654" y="230"/>
                  </a:cubicBezTo>
                  <a:close/>
                  <a:moveTo>
                    <a:pt x="3667" y="230"/>
                  </a:moveTo>
                  <a:cubicBezTo>
                    <a:pt x="3656" y="230"/>
                    <a:pt x="3656" y="230"/>
                    <a:pt x="3656" y="230"/>
                  </a:cubicBezTo>
                  <a:cubicBezTo>
                    <a:pt x="3657" y="229"/>
                    <a:pt x="3658" y="228"/>
                    <a:pt x="3659" y="228"/>
                  </a:cubicBezTo>
                  <a:cubicBezTo>
                    <a:pt x="3661" y="228"/>
                    <a:pt x="3664" y="229"/>
                    <a:pt x="3664" y="229"/>
                  </a:cubicBezTo>
                  <a:cubicBezTo>
                    <a:pt x="3664" y="229"/>
                    <a:pt x="3664" y="226"/>
                    <a:pt x="3663" y="224"/>
                  </a:cubicBezTo>
                  <a:cubicBezTo>
                    <a:pt x="3661" y="221"/>
                    <a:pt x="3660" y="217"/>
                    <a:pt x="3657" y="214"/>
                  </a:cubicBezTo>
                  <a:cubicBezTo>
                    <a:pt x="3654" y="212"/>
                    <a:pt x="3653" y="212"/>
                    <a:pt x="3653" y="212"/>
                  </a:cubicBezTo>
                  <a:cubicBezTo>
                    <a:pt x="3652" y="213"/>
                    <a:pt x="3652" y="215"/>
                    <a:pt x="3652" y="216"/>
                  </a:cubicBezTo>
                  <a:cubicBezTo>
                    <a:pt x="3651" y="216"/>
                    <a:pt x="3649" y="218"/>
                    <a:pt x="3647" y="215"/>
                  </a:cubicBezTo>
                  <a:cubicBezTo>
                    <a:pt x="3645" y="212"/>
                    <a:pt x="3647" y="209"/>
                    <a:pt x="3650" y="208"/>
                  </a:cubicBezTo>
                  <a:cubicBezTo>
                    <a:pt x="3653" y="207"/>
                    <a:pt x="3655" y="208"/>
                    <a:pt x="3657" y="210"/>
                  </a:cubicBezTo>
                  <a:cubicBezTo>
                    <a:pt x="3659" y="213"/>
                    <a:pt x="3664" y="219"/>
                    <a:pt x="3664" y="219"/>
                  </a:cubicBezTo>
                  <a:cubicBezTo>
                    <a:pt x="3664" y="219"/>
                    <a:pt x="3665" y="208"/>
                    <a:pt x="3655" y="203"/>
                  </a:cubicBezTo>
                  <a:cubicBezTo>
                    <a:pt x="3649" y="200"/>
                    <a:pt x="3649" y="199"/>
                    <a:pt x="3646" y="202"/>
                  </a:cubicBezTo>
                  <a:cubicBezTo>
                    <a:pt x="3643" y="204"/>
                    <a:pt x="3639" y="202"/>
                    <a:pt x="3639" y="199"/>
                  </a:cubicBezTo>
                  <a:cubicBezTo>
                    <a:pt x="3640" y="196"/>
                    <a:pt x="3644" y="195"/>
                    <a:pt x="3647" y="195"/>
                  </a:cubicBezTo>
                  <a:cubicBezTo>
                    <a:pt x="3649" y="196"/>
                    <a:pt x="3651" y="196"/>
                    <a:pt x="3652" y="197"/>
                  </a:cubicBezTo>
                  <a:cubicBezTo>
                    <a:pt x="3654" y="198"/>
                    <a:pt x="3650" y="194"/>
                    <a:pt x="3644" y="194"/>
                  </a:cubicBezTo>
                  <a:cubicBezTo>
                    <a:pt x="3638" y="194"/>
                    <a:pt x="3634" y="199"/>
                    <a:pt x="3634" y="201"/>
                  </a:cubicBezTo>
                  <a:cubicBezTo>
                    <a:pt x="3633" y="202"/>
                    <a:pt x="3632" y="207"/>
                    <a:pt x="3633" y="208"/>
                  </a:cubicBezTo>
                  <a:cubicBezTo>
                    <a:pt x="3635" y="209"/>
                    <a:pt x="3636" y="209"/>
                    <a:pt x="3637" y="209"/>
                  </a:cubicBezTo>
                  <a:cubicBezTo>
                    <a:pt x="3637" y="208"/>
                    <a:pt x="3637" y="204"/>
                    <a:pt x="3640" y="204"/>
                  </a:cubicBezTo>
                  <a:cubicBezTo>
                    <a:pt x="3643" y="205"/>
                    <a:pt x="3643" y="210"/>
                    <a:pt x="3641" y="212"/>
                  </a:cubicBezTo>
                  <a:cubicBezTo>
                    <a:pt x="3640" y="214"/>
                    <a:pt x="3637" y="216"/>
                    <a:pt x="3633" y="214"/>
                  </a:cubicBezTo>
                  <a:cubicBezTo>
                    <a:pt x="3628" y="211"/>
                    <a:pt x="3629" y="207"/>
                    <a:pt x="3629" y="207"/>
                  </a:cubicBezTo>
                  <a:cubicBezTo>
                    <a:pt x="3629" y="207"/>
                    <a:pt x="3626" y="210"/>
                    <a:pt x="3622" y="208"/>
                  </a:cubicBezTo>
                  <a:cubicBezTo>
                    <a:pt x="3618" y="205"/>
                    <a:pt x="3622" y="204"/>
                    <a:pt x="3624" y="204"/>
                  </a:cubicBezTo>
                  <a:cubicBezTo>
                    <a:pt x="3625" y="204"/>
                    <a:pt x="3631" y="195"/>
                    <a:pt x="3636" y="193"/>
                  </a:cubicBezTo>
                  <a:cubicBezTo>
                    <a:pt x="3642" y="191"/>
                    <a:pt x="3648" y="192"/>
                    <a:pt x="3648" y="192"/>
                  </a:cubicBezTo>
                  <a:cubicBezTo>
                    <a:pt x="3648" y="192"/>
                    <a:pt x="3642" y="188"/>
                    <a:pt x="3639" y="188"/>
                  </a:cubicBezTo>
                  <a:cubicBezTo>
                    <a:pt x="3636" y="188"/>
                    <a:pt x="3633" y="187"/>
                    <a:pt x="3632" y="189"/>
                  </a:cubicBezTo>
                  <a:cubicBezTo>
                    <a:pt x="3630" y="191"/>
                    <a:pt x="3630" y="190"/>
                    <a:pt x="3632" y="191"/>
                  </a:cubicBezTo>
                  <a:cubicBezTo>
                    <a:pt x="3633" y="191"/>
                    <a:pt x="3632" y="195"/>
                    <a:pt x="3628" y="193"/>
                  </a:cubicBezTo>
                  <a:cubicBezTo>
                    <a:pt x="3625" y="191"/>
                    <a:pt x="3625" y="189"/>
                    <a:pt x="3626" y="188"/>
                  </a:cubicBezTo>
                  <a:cubicBezTo>
                    <a:pt x="3627" y="187"/>
                    <a:pt x="3629" y="185"/>
                    <a:pt x="3632" y="185"/>
                  </a:cubicBezTo>
                  <a:cubicBezTo>
                    <a:pt x="3634" y="185"/>
                    <a:pt x="3639" y="186"/>
                    <a:pt x="3639" y="186"/>
                  </a:cubicBezTo>
                  <a:cubicBezTo>
                    <a:pt x="3639" y="186"/>
                    <a:pt x="3637" y="185"/>
                    <a:pt x="3636" y="183"/>
                  </a:cubicBezTo>
                  <a:cubicBezTo>
                    <a:pt x="3636" y="181"/>
                    <a:pt x="3637" y="180"/>
                    <a:pt x="3637" y="180"/>
                  </a:cubicBezTo>
                  <a:cubicBezTo>
                    <a:pt x="3637" y="180"/>
                    <a:pt x="3637" y="181"/>
                    <a:pt x="3638" y="182"/>
                  </a:cubicBezTo>
                  <a:cubicBezTo>
                    <a:pt x="3639" y="183"/>
                    <a:pt x="3642" y="187"/>
                    <a:pt x="3645" y="188"/>
                  </a:cubicBezTo>
                  <a:cubicBezTo>
                    <a:pt x="3648" y="190"/>
                    <a:pt x="3658" y="197"/>
                    <a:pt x="3662" y="202"/>
                  </a:cubicBezTo>
                  <a:cubicBezTo>
                    <a:pt x="3666" y="208"/>
                    <a:pt x="3668" y="216"/>
                    <a:pt x="3668" y="222"/>
                  </a:cubicBezTo>
                  <a:cubicBezTo>
                    <a:pt x="3668" y="227"/>
                    <a:pt x="3667" y="228"/>
                    <a:pt x="3667" y="230"/>
                  </a:cubicBezTo>
                  <a:close/>
                  <a:moveTo>
                    <a:pt x="3652" y="190"/>
                  </a:moveTo>
                  <a:cubicBezTo>
                    <a:pt x="3652" y="190"/>
                    <a:pt x="3648" y="178"/>
                    <a:pt x="3640" y="173"/>
                  </a:cubicBezTo>
                  <a:cubicBezTo>
                    <a:pt x="3637" y="171"/>
                    <a:pt x="3633" y="172"/>
                    <a:pt x="3628" y="171"/>
                  </a:cubicBezTo>
                  <a:cubicBezTo>
                    <a:pt x="3624" y="171"/>
                    <a:pt x="3619" y="173"/>
                    <a:pt x="3619" y="173"/>
                  </a:cubicBezTo>
                  <a:cubicBezTo>
                    <a:pt x="3619" y="173"/>
                    <a:pt x="3622" y="175"/>
                    <a:pt x="3624" y="175"/>
                  </a:cubicBezTo>
                  <a:cubicBezTo>
                    <a:pt x="3627" y="175"/>
                    <a:pt x="3633" y="174"/>
                    <a:pt x="3633" y="174"/>
                  </a:cubicBezTo>
                  <a:cubicBezTo>
                    <a:pt x="3633" y="174"/>
                    <a:pt x="3631" y="175"/>
                    <a:pt x="3630" y="176"/>
                  </a:cubicBezTo>
                  <a:cubicBezTo>
                    <a:pt x="3628" y="177"/>
                    <a:pt x="3626" y="178"/>
                    <a:pt x="3623" y="178"/>
                  </a:cubicBezTo>
                  <a:cubicBezTo>
                    <a:pt x="3621" y="178"/>
                    <a:pt x="3617" y="176"/>
                    <a:pt x="3617" y="176"/>
                  </a:cubicBezTo>
                  <a:cubicBezTo>
                    <a:pt x="3617" y="176"/>
                    <a:pt x="3618" y="178"/>
                    <a:pt x="3617" y="179"/>
                  </a:cubicBezTo>
                  <a:cubicBezTo>
                    <a:pt x="3616" y="181"/>
                    <a:pt x="3613" y="181"/>
                    <a:pt x="3612" y="178"/>
                  </a:cubicBezTo>
                  <a:cubicBezTo>
                    <a:pt x="3612" y="174"/>
                    <a:pt x="3613" y="175"/>
                    <a:pt x="3615" y="172"/>
                  </a:cubicBezTo>
                  <a:cubicBezTo>
                    <a:pt x="3616" y="170"/>
                    <a:pt x="3619" y="169"/>
                    <a:pt x="3623" y="168"/>
                  </a:cubicBezTo>
                  <a:cubicBezTo>
                    <a:pt x="3627" y="168"/>
                    <a:pt x="3631" y="169"/>
                    <a:pt x="3631" y="169"/>
                  </a:cubicBezTo>
                  <a:cubicBezTo>
                    <a:pt x="3631" y="169"/>
                    <a:pt x="3626" y="166"/>
                    <a:pt x="3623" y="165"/>
                  </a:cubicBezTo>
                  <a:cubicBezTo>
                    <a:pt x="3620" y="164"/>
                    <a:pt x="3619" y="164"/>
                    <a:pt x="3616" y="164"/>
                  </a:cubicBezTo>
                  <a:cubicBezTo>
                    <a:pt x="3613" y="164"/>
                    <a:pt x="3609" y="166"/>
                    <a:pt x="3606" y="170"/>
                  </a:cubicBezTo>
                  <a:cubicBezTo>
                    <a:pt x="3604" y="173"/>
                    <a:pt x="3606" y="176"/>
                    <a:pt x="3607" y="176"/>
                  </a:cubicBezTo>
                  <a:cubicBezTo>
                    <a:pt x="3608" y="176"/>
                    <a:pt x="3610" y="178"/>
                    <a:pt x="3609" y="180"/>
                  </a:cubicBezTo>
                  <a:cubicBezTo>
                    <a:pt x="3608" y="182"/>
                    <a:pt x="3605" y="183"/>
                    <a:pt x="3602" y="183"/>
                  </a:cubicBezTo>
                  <a:cubicBezTo>
                    <a:pt x="3600" y="183"/>
                    <a:pt x="3597" y="181"/>
                    <a:pt x="3595" y="179"/>
                  </a:cubicBezTo>
                  <a:cubicBezTo>
                    <a:pt x="3593" y="177"/>
                    <a:pt x="3593" y="175"/>
                    <a:pt x="3593" y="174"/>
                  </a:cubicBezTo>
                  <a:cubicBezTo>
                    <a:pt x="3593" y="172"/>
                    <a:pt x="3595" y="170"/>
                    <a:pt x="3595" y="170"/>
                  </a:cubicBezTo>
                  <a:cubicBezTo>
                    <a:pt x="3595" y="170"/>
                    <a:pt x="3593" y="171"/>
                    <a:pt x="3592" y="168"/>
                  </a:cubicBezTo>
                  <a:cubicBezTo>
                    <a:pt x="3591" y="166"/>
                    <a:pt x="3592" y="164"/>
                    <a:pt x="3594" y="161"/>
                  </a:cubicBezTo>
                  <a:cubicBezTo>
                    <a:pt x="3597" y="158"/>
                    <a:pt x="3599" y="161"/>
                    <a:pt x="3598" y="163"/>
                  </a:cubicBezTo>
                  <a:cubicBezTo>
                    <a:pt x="3597" y="164"/>
                    <a:pt x="3598" y="165"/>
                    <a:pt x="3599" y="166"/>
                  </a:cubicBezTo>
                  <a:cubicBezTo>
                    <a:pt x="3601" y="166"/>
                    <a:pt x="3603" y="166"/>
                    <a:pt x="3603" y="166"/>
                  </a:cubicBezTo>
                  <a:cubicBezTo>
                    <a:pt x="3603" y="166"/>
                    <a:pt x="3602" y="167"/>
                    <a:pt x="3601" y="169"/>
                  </a:cubicBezTo>
                  <a:cubicBezTo>
                    <a:pt x="3600" y="171"/>
                    <a:pt x="3600" y="172"/>
                    <a:pt x="3601" y="175"/>
                  </a:cubicBezTo>
                  <a:cubicBezTo>
                    <a:pt x="3601" y="178"/>
                    <a:pt x="3603" y="177"/>
                    <a:pt x="3603" y="174"/>
                  </a:cubicBezTo>
                  <a:cubicBezTo>
                    <a:pt x="3602" y="171"/>
                    <a:pt x="3603" y="169"/>
                    <a:pt x="3606" y="166"/>
                  </a:cubicBezTo>
                  <a:cubicBezTo>
                    <a:pt x="3608" y="164"/>
                    <a:pt x="3615" y="163"/>
                    <a:pt x="3619" y="162"/>
                  </a:cubicBezTo>
                  <a:cubicBezTo>
                    <a:pt x="3622" y="162"/>
                    <a:pt x="3628" y="165"/>
                    <a:pt x="3628" y="165"/>
                  </a:cubicBezTo>
                  <a:cubicBezTo>
                    <a:pt x="3628" y="165"/>
                    <a:pt x="3621" y="161"/>
                    <a:pt x="3617" y="161"/>
                  </a:cubicBezTo>
                  <a:cubicBezTo>
                    <a:pt x="3612" y="161"/>
                    <a:pt x="3609" y="162"/>
                    <a:pt x="3607" y="162"/>
                  </a:cubicBezTo>
                  <a:cubicBezTo>
                    <a:pt x="3604" y="163"/>
                    <a:pt x="3600" y="166"/>
                    <a:pt x="3602" y="164"/>
                  </a:cubicBezTo>
                  <a:cubicBezTo>
                    <a:pt x="3604" y="162"/>
                    <a:pt x="3607" y="159"/>
                    <a:pt x="3617" y="158"/>
                  </a:cubicBezTo>
                  <a:cubicBezTo>
                    <a:pt x="3624" y="158"/>
                    <a:pt x="3632" y="162"/>
                    <a:pt x="3639" y="168"/>
                  </a:cubicBezTo>
                  <a:cubicBezTo>
                    <a:pt x="3650" y="177"/>
                    <a:pt x="3652" y="190"/>
                    <a:pt x="3652" y="190"/>
                  </a:cubicBezTo>
                  <a:close/>
                  <a:moveTo>
                    <a:pt x="3589" y="146"/>
                  </a:moveTo>
                  <a:cubicBezTo>
                    <a:pt x="3591" y="148"/>
                    <a:pt x="3594" y="150"/>
                    <a:pt x="3594" y="150"/>
                  </a:cubicBezTo>
                  <a:cubicBezTo>
                    <a:pt x="3594" y="150"/>
                    <a:pt x="3589" y="150"/>
                    <a:pt x="3586" y="149"/>
                  </a:cubicBezTo>
                  <a:cubicBezTo>
                    <a:pt x="3583" y="148"/>
                    <a:pt x="3585" y="151"/>
                    <a:pt x="3587" y="152"/>
                  </a:cubicBezTo>
                  <a:cubicBezTo>
                    <a:pt x="3590" y="153"/>
                    <a:pt x="3592" y="152"/>
                    <a:pt x="3592" y="152"/>
                  </a:cubicBezTo>
                  <a:cubicBezTo>
                    <a:pt x="3592" y="152"/>
                    <a:pt x="3588" y="153"/>
                    <a:pt x="3583" y="158"/>
                  </a:cubicBezTo>
                  <a:cubicBezTo>
                    <a:pt x="3578" y="164"/>
                    <a:pt x="3579" y="167"/>
                    <a:pt x="3584" y="161"/>
                  </a:cubicBezTo>
                  <a:cubicBezTo>
                    <a:pt x="3592" y="153"/>
                    <a:pt x="3595" y="152"/>
                    <a:pt x="3604" y="151"/>
                  </a:cubicBezTo>
                  <a:cubicBezTo>
                    <a:pt x="3609" y="151"/>
                    <a:pt x="3615" y="155"/>
                    <a:pt x="3615" y="155"/>
                  </a:cubicBezTo>
                  <a:cubicBezTo>
                    <a:pt x="3609" y="154"/>
                    <a:pt x="3599" y="153"/>
                    <a:pt x="3594" y="157"/>
                  </a:cubicBezTo>
                  <a:cubicBezTo>
                    <a:pt x="3594" y="157"/>
                    <a:pt x="3590" y="161"/>
                    <a:pt x="3588" y="163"/>
                  </a:cubicBezTo>
                  <a:cubicBezTo>
                    <a:pt x="3586" y="166"/>
                    <a:pt x="3584" y="167"/>
                    <a:pt x="3581" y="168"/>
                  </a:cubicBezTo>
                  <a:cubicBezTo>
                    <a:pt x="3579" y="169"/>
                    <a:pt x="3574" y="170"/>
                    <a:pt x="3574" y="168"/>
                  </a:cubicBezTo>
                  <a:cubicBezTo>
                    <a:pt x="3573" y="166"/>
                    <a:pt x="3574" y="161"/>
                    <a:pt x="3577" y="158"/>
                  </a:cubicBezTo>
                  <a:cubicBezTo>
                    <a:pt x="3579" y="155"/>
                    <a:pt x="3583" y="153"/>
                    <a:pt x="3583" y="153"/>
                  </a:cubicBezTo>
                  <a:cubicBezTo>
                    <a:pt x="3583" y="153"/>
                    <a:pt x="3581" y="153"/>
                    <a:pt x="3578" y="152"/>
                  </a:cubicBezTo>
                  <a:cubicBezTo>
                    <a:pt x="3576" y="152"/>
                    <a:pt x="3574" y="150"/>
                    <a:pt x="3575" y="148"/>
                  </a:cubicBezTo>
                  <a:cubicBezTo>
                    <a:pt x="3576" y="145"/>
                    <a:pt x="3580" y="144"/>
                    <a:pt x="3582" y="144"/>
                  </a:cubicBezTo>
                  <a:cubicBezTo>
                    <a:pt x="3583" y="144"/>
                    <a:pt x="3587" y="145"/>
                    <a:pt x="3587" y="145"/>
                  </a:cubicBezTo>
                  <a:cubicBezTo>
                    <a:pt x="3587" y="145"/>
                    <a:pt x="3587" y="145"/>
                    <a:pt x="3586" y="144"/>
                  </a:cubicBezTo>
                  <a:cubicBezTo>
                    <a:pt x="3586" y="143"/>
                    <a:pt x="3585" y="142"/>
                    <a:pt x="3585" y="140"/>
                  </a:cubicBezTo>
                  <a:cubicBezTo>
                    <a:pt x="3585" y="137"/>
                    <a:pt x="3586" y="134"/>
                    <a:pt x="3590" y="134"/>
                  </a:cubicBezTo>
                  <a:cubicBezTo>
                    <a:pt x="3594" y="134"/>
                    <a:pt x="3597" y="136"/>
                    <a:pt x="3596" y="140"/>
                  </a:cubicBezTo>
                  <a:cubicBezTo>
                    <a:pt x="3596" y="142"/>
                    <a:pt x="3593" y="143"/>
                    <a:pt x="3593" y="143"/>
                  </a:cubicBezTo>
                  <a:cubicBezTo>
                    <a:pt x="3593" y="143"/>
                    <a:pt x="3599" y="142"/>
                    <a:pt x="3602" y="143"/>
                  </a:cubicBezTo>
                  <a:cubicBezTo>
                    <a:pt x="3605" y="143"/>
                    <a:pt x="3607" y="144"/>
                    <a:pt x="3613" y="149"/>
                  </a:cubicBezTo>
                  <a:cubicBezTo>
                    <a:pt x="3619" y="153"/>
                    <a:pt x="3621" y="157"/>
                    <a:pt x="3621" y="157"/>
                  </a:cubicBezTo>
                  <a:cubicBezTo>
                    <a:pt x="3621" y="157"/>
                    <a:pt x="3614" y="152"/>
                    <a:pt x="3612" y="151"/>
                  </a:cubicBezTo>
                  <a:cubicBezTo>
                    <a:pt x="3609" y="150"/>
                    <a:pt x="3606" y="148"/>
                    <a:pt x="3602" y="148"/>
                  </a:cubicBezTo>
                  <a:cubicBezTo>
                    <a:pt x="3599" y="148"/>
                    <a:pt x="3597" y="148"/>
                    <a:pt x="3595" y="147"/>
                  </a:cubicBezTo>
                  <a:cubicBezTo>
                    <a:pt x="3593" y="146"/>
                    <a:pt x="3593" y="145"/>
                    <a:pt x="3591" y="143"/>
                  </a:cubicBezTo>
                  <a:cubicBezTo>
                    <a:pt x="3589" y="141"/>
                    <a:pt x="3588" y="144"/>
                    <a:pt x="3589" y="146"/>
                  </a:cubicBezTo>
                  <a:close/>
                  <a:moveTo>
                    <a:pt x="3695" y="230"/>
                  </a:moveTo>
                  <a:cubicBezTo>
                    <a:pt x="3688" y="230"/>
                    <a:pt x="3688" y="230"/>
                    <a:pt x="3688" y="230"/>
                  </a:cubicBezTo>
                  <a:cubicBezTo>
                    <a:pt x="3686" y="229"/>
                    <a:pt x="3688" y="226"/>
                    <a:pt x="3689" y="225"/>
                  </a:cubicBezTo>
                  <a:cubicBezTo>
                    <a:pt x="3690" y="224"/>
                    <a:pt x="3692" y="224"/>
                    <a:pt x="3694" y="226"/>
                  </a:cubicBezTo>
                  <a:cubicBezTo>
                    <a:pt x="3696" y="227"/>
                    <a:pt x="3695" y="229"/>
                    <a:pt x="3695" y="230"/>
                  </a:cubicBezTo>
                  <a:close/>
                  <a:moveTo>
                    <a:pt x="3714" y="230"/>
                  </a:moveTo>
                  <a:cubicBezTo>
                    <a:pt x="3697" y="230"/>
                    <a:pt x="3697" y="230"/>
                    <a:pt x="3697" y="230"/>
                  </a:cubicBezTo>
                  <a:cubicBezTo>
                    <a:pt x="3698" y="230"/>
                    <a:pt x="3699" y="228"/>
                    <a:pt x="3701" y="226"/>
                  </a:cubicBezTo>
                  <a:cubicBezTo>
                    <a:pt x="3702" y="223"/>
                    <a:pt x="3699" y="224"/>
                    <a:pt x="3698" y="224"/>
                  </a:cubicBezTo>
                  <a:cubicBezTo>
                    <a:pt x="3696" y="224"/>
                    <a:pt x="3695" y="224"/>
                    <a:pt x="3695" y="222"/>
                  </a:cubicBezTo>
                  <a:cubicBezTo>
                    <a:pt x="3695" y="220"/>
                    <a:pt x="3697" y="219"/>
                    <a:pt x="3699" y="219"/>
                  </a:cubicBezTo>
                  <a:cubicBezTo>
                    <a:pt x="3702" y="219"/>
                    <a:pt x="3705" y="221"/>
                    <a:pt x="3705" y="225"/>
                  </a:cubicBezTo>
                  <a:cubicBezTo>
                    <a:pt x="3705" y="229"/>
                    <a:pt x="3703" y="230"/>
                    <a:pt x="3703" y="230"/>
                  </a:cubicBezTo>
                  <a:cubicBezTo>
                    <a:pt x="3703" y="230"/>
                    <a:pt x="3707" y="227"/>
                    <a:pt x="3710" y="228"/>
                  </a:cubicBezTo>
                  <a:cubicBezTo>
                    <a:pt x="3712" y="228"/>
                    <a:pt x="3713" y="229"/>
                    <a:pt x="3714" y="230"/>
                  </a:cubicBezTo>
                  <a:close/>
                  <a:moveTo>
                    <a:pt x="3685" y="230"/>
                  </a:moveTo>
                  <a:cubicBezTo>
                    <a:pt x="3674" y="230"/>
                    <a:pt x="3674" y="230"/>
                    <a:pt x="3674" y="230"/>
                  </a:cubicBezTo>
                  <a:cubicBezTo>
                    <a:pt x="3674" y="228"/>
                    <a:pt x="3674" y="227"/>
                    <a:pt x="3673" y="222"/>
                  </a:cubicBezTo>
                  <a:cubicBezTo>
                    <a:pt x="3673" y="216"/>
                    <a:pt x="3676" y="208"/>
                    <a:pt x="3680" y="202"/>
                  </a:cubicBezTo>
                  <a:cubicBezTo>
                    <a:pt x="3684" y="197"/>
                    <a:pt x="3693" y="190"/>
                    <a:pt x="3696" y="188"/>
                  </a:cubicBezTo>
                  <a:cubicBezTo>
                    <a:pt x="3699" y="187"/>
                    <a:pt x="3702" y="183"/>
                    <a:pt x="3703" y="182"/>
                  </a:cubicBezTo>
                  <a:cubicBezTo>
                    <a:pt x="3704" y="181"/>
                    <a:pt x="3704" y="180"/>
                    <a:pt x="3704" y="180"/>
                  </a:cubicBezTo>
                  <a:cubicBezTo>
                    <a:pt x="3704" y="180"/>
                    <a:pt x="3705" y="181"/>
                    <a:pt x="3705" y="183"/>
                  </a:cubicBezTo>
                  <a:cubicBezTo>
                    <a:pt x="3705" y="185"/>
                    <a:pt x="3703" y="186"/>
                    <a:pt x="3703" y="186"/>
                  </a:cubicBezTo>
                  <a:cubicBezTo>
                    <a:pt x="3703" y="186"/>
                    <a:pt x="3707" y="185"/>
                    <a:pt x="3710" y="185"/>
                  </a:cubicBezTo>
                  <a:cubicBezTo>
                    <a:pt x="3712" y="185"/>
                    <a:pt x="3714" y="187"/>
                    <a:pt x="3715" y="188"/>
                  </a:cubicBezTo>
                  <a:cubicBezTo>
                    <a:pt x="3716" y="189"/>
                    <a:pt x="3717" y="191"/>
                    <a:pt x="3713" y="193"/>
                  </a:cubicBezTo>
                  <a:cubicBezTo>
                    <a:pt x="3709" y="195"/>
                    <a:pt x="3708" y="191"/>
                    <a:pt x="3710" y="191"/>
                  </a:cubicBezTo>
                  <a:cubicBezTo>
                    <a:pt x="3711" y="190"/>
                    <a:pt x="3711" y="191"/>
                    <a:pt x="3710" y="189"/>
                  </a:cubicBezTo>
                  <a:cubicBezTo>
                    <a:pt x="3708" y="187"/>
                    <a:pt x="3705" y="188"/>
                    <a:pt x="3702" y="188"/>
                  </a:cubicBezTo>
                  <a:cubicBezTo>
                    <a:pt x="3700" y="188"/>
                    <a:pt x="3694" y="192"/>
                    <a:pt x="3694" y="192"/>
                  </a:cubicBezTo>
                  <a:cubicBezTo>
                    <a:pt x="3694" y="192"/>
                    <a:pt x="3699" y="191"/>
                    <a:pt x="3705" y="193"/>
                  </a:cubicBezTo>
                  <a:cubicBezTo>
                    <a:pt x="3711" y="195"/>
                    <a:pt x="3716" y="204"/>
                    <a:pt x="3718" y="204"/>
                  </a:cubicBezTo>
                  <a:cubicBezTo>
                    <a:pt x="3720" y="204"/>
                    <a:pt x="3723" y="205"/>
                    <a:pt x="3719" y="208"/>
                  </a:cubicBezTo>
                  <a:cubicBezTo>
                    <a:pt x="3716" y="210"/>
                    <a:pt x="3712" y="207"/>
                    <a:pt x="3712" y="207"/>
                  </a:cubicBezTo>
                  <a:cubicBezTo>
                    <a:pt x="3712" y="207"/>
                    <a:pt x="3713" y="211"/>
                    <a:pt x="3709" y="214"/>
                  </a:cubicBezTo>
                  <a:cubicBezTo>
                    <a:pt x="3704" y="216"/>
                    <a:pt x="3702" y="214"/>
                    <a:pt x="3700" y="212"/>
                  </a:cubicBezTo>
                  <a:cubicBezTo>
                    <a:pt x="3698" y="210"/>
                    <a:pt x="3699" y="205"/>
                    <a:pt x="3701" y="204"/>
                  </a:cubicBezTo>
                  <a:cubicBezTo>
                    <a:pt x="3704" y="204"/>
                    <a:pt x="3704" y="208"/>
                    <a:pt x="3705" y="209"/>
                  </a:cubicBezTo>
                  <a:cubicBezTo>
                    <a:pt x="3706" y="209"/>
                    <a:pt x="3707" y="209"/>
                    <a:pt x="3708" y="208"/>
                  </a:cubicBezTo>
                  <a:cubicBezTo>
                    <a:pt x="3709" y="207"/>
                    <a:pt x="3708" y="202"/>
                    <a:pt x="3708" y="201"/>
                  </a:cubicBezTo>
                  <a:cubicBezTo>
                    <a:pt x="3707" y="199"/>
                    <a:pt x="3703" y="194"/>
                    <a:pt x="3697" y="194"/>
                  </a:cubicBezTo>
                  <a:cubicBezTo>
                    <a:pt x="3691" y="194"/>
                    <a:pt x="3688" y="198"/>
                    <a:pt x="3689" y="197"/>
                  </a:cubicBezTo>
                  <a:cubicBezTo>
                    <a:pt x="3690" y="196"/>
                    <a:pt x="3692" y="196"/>
                    <a:pt x="3695" y="195"/>
                  </a:cubicBezTo>
                  <a:cubicBezTo>
                    <a:pt x="3697" y="195"/>
                    <a:pt x="3702" y="196"/>
                    <a:pt x="3702" y="199"/>
                  </a:cubicBezTo>
                  <a:cubicBezTo>
                    <a:pt x="3702" y="202"/>
                    <a:pt x="3698" y="204"/>
                    <a:pt x="3695" y="202"/>
                  </a:cubicBezTo>
                  <a:cubicBezTo>
                    <a:pt x="3693" y="199"/>
                    <a:pt x="3692" y="200"/>
                    <a:pt x="3687" y="203"/>
                  </a:cubicBezTo>
                  <a:cubicBezTo>
                    <a:pt x="3677" y="208"/>
                    <a:pt x="3678" y="219"/>
                    <a:pt x="3678" y="219"/>
                  </a:cubicBezTo>
                  <a:cubicBezTo>
                    <a:pt x="3678" y="219"/>
                    <a:pt x="3682" y="213"/>
                    <a:pt x="3684" y="210"/>
                  </a:cubicBezTo>
                  <a:cubicBezTo>
                    <a:pt x="3687" y="208"/>
                    <a:pt x="3689" y="207"/>
                    <a:pt x="3692" y="208"/>
                  </a:cubicBezTo>
                  <a:cubicBezTo>
                    <a:pt x="3695" y="209"/>
                    <a:pt x="3696" y="212"/>
                    <a:pt x="3695" y="215"/>
                  </a:cubicBezTo>
                  <a:cubicBezTo>
                    <a:pt x="3693" y="218"/>
                    <a:pt x="3690" y="216"/>
                    <a:pt x="3690" y="216"/>
                  </a:cubicBezTo>
                  <a:cubicBezTo>
                    <a:pt x="3689" y="215"/>
                    <a:pt x="3690" y="213"/>
                    <a:pt x="3689" y="212"/>
                  </a:cubicBezTo>
                  <a:cubicBezTo>
                    <a:pt x="3688" y="212"/>
                    <a:pt x="3687" y="212"/>
                    <a:pt x="3684" y="214"/>
                  </a:cubicBezTo>
                  <a:cubicBezTo>
                    <a:pt x="3681" y="217"/>
                    <a:pt x="3680" y="221"/>
                    <a:pt x="3679" y="224"/>
                  </a:cubicBezTo>
                  <a:cubicBezTo>
                    <a:pt x="3677" y="226"/>
                    <a:pt x="3678" y="229"/>
                    <a:pt x="3678" y="229"/>
                  </a:cubicBezTo>
                  <a:cubicBezTo>
                    <a:pt x="3678" y="229"/>
                    <a:pt x="3681" y="228"/>
                    <a:pt x="3682" y="228"/>
                  </a:cubicBezTo>
                  <a:cubicBezTo>
                    <a:pt x="3683" y="228"/>
                    <a:pt x="3684" y="229"/>
                    <a:pt x="3685" y="230"/>
                  </a:cubicBezTo>
                  <a:close/>
                  <a:moveTo>
                    <a:pt x="3747" y="161"/>
                  </a:moveTo>
                  <a:cubicBezTo>
                    <a:pt x="3750" y="164"/>
                    <a:pt x="3751" y="166"/>
                    <a:pt x="3750" y="168"/>
                  </a:cubicBezTo>
                  <a:cubicBezTo>
                    <a:pt x="3748" y="171"/>
                    <a:pt x="3746" y="170"/>
                    <a:pt x="3746" y="170"/>
                  </a:cubicBezTo>
                  <a:cubicBezTo>
                    <a:pt x="3746" y="170"/>
                    <a:pt x="3749" y="172"/>
                    <a:pt x="3749" y="174"/>
                  </a:cubicBezTo>
                  <a:cubicBezTo>
                    <a:pt x="3748" y="175"/>
                    <a:pt x="3748" y="177"/>
                    <a:pt x="3746" y="179"/>
                  </a:cubicBezTo>
                  <a:cubicBezTo>
                    <a:pt x="3744" y="181"/>
                    <a:pt x="3742" y="183"/>
                    <a:pt x="3739" y="183"/>
                  </a:cubicBezTo>
                  <a:cubicBezTo>
                    <a:pt x="3737" y="183"/>
                    <a:pt x="3734" y="182"/>
                    <a:pt x="3733" y="180"/>
                  </a:cubicBezTo>
                  <a:cubicBezTo>
                    <a:pt x="3732" y="178"/>
                    <a:pt x="3734" y="176"/>
                    <a:pt x="3735" y="176"/>
                  </a:cubicBezTo>
                  <a:cubicBezTo>
                    <a:pt x="3736" y="176"/>
                    <a:pt x="3738" y="173"/>
                    <a:pt x="3736" y="170"/>
                  </a:cubicBezTo>
                  <a:cubicBezTo>
                    <a:pt x="3733" y="166"/>
                    <a:pt x="3728" y="164"/>
                    <a:pt x="3725" y="164"/>
                  </a:cubicBezTo>
                  <a:cubicBezTo>
                    <a:pt x="3723" y="164"/>
                    <a:pt x="3721" y="164"/>
                    <a:pt x="3718" y="165"/>
                  </a:cubicBezTo>
                  <a:cubicBezTo>
                    <a:pt x="3716" y="166"/>
                    <a:pt x="3710" y="169"/>
                    <a:pt x="3710" y="169"/>
                  </a:cubicBezTo>
                  <a:cubicBezTo>
                    <a:pt x="3710" y="169"/>
                    <a:pt x="3714" y="168"/>
                    <a:pt x="3718" y="168"/>
                  </a:cubicBezTo>
                  <a:cubicBezTo>
                    <a:pt x="3722" y="169"/>
                    <a:pt x="3725" y="170"/>
                    <a:pt x="3727" y="172"/>
                  </a:cubicBezTo>
                  <a:cubicBezTo>
                    <a:pt x="3728" y="175"/>
                    <a:pt x="3730" y="174"/>
                    <a:pt x="3729" y="178"/>
                  </a:cubicBezTo>
                  <a:cubicBezTo>
                    <a:pt x="3729" y="181"/>
                    <a:pt x="3726" y="181"/>
                    <a:pt x="3725" y="179"/>
                  </a:cubicBezTo>
                  <a:cubicBezTo>
                    <a:pt x="3723" y="178"/>
                    <a:pt x="3724" y="176"/>
                    <a:pt x="3724" y="176"/>
                  </a:cubicBezTo>
                  <a:cubicBezTo>
                    <a:pt x="3724" y="176"/>
                    <a:pt x="3721" y="178"/>
                    <a:pt x="3718" y="178"/>
                  </a:cubicBezTo>
                  <a:cubicBezTo>
                    <a:pt x="3716" y="178"/>
                    <a:pt x="3713" y="177"/>
                    <a:pt x="3712" y="176"/>
                  </a:cubicBezTo>
                  <a:cubicBezTo>
                    <a:pt x="3710" y="175"/>
                    <a:pt x="3708" y="174"/>
                    <a:pt x="3708" y="174"/>
                  </a:cubicBezTo>
                  <a:cubicBezTo>
                    <a:pt x="3708" y="174"/>
                    <a:pt x="3714" y="175"/>
                    <a:pt x="3717" y="175"/>
                  </a:cubicBezTo>
                  <a:cubicBezTo>
                    <a:pt x="3720" y="175"/>
                    <a:pt x="3722" y="173"/>
                    <a:pt x="3722" y="173"/>
                  </a:cubicBezTo>
                  <a:cubicBezTo>
                    <a:pt x="3722" y="173"/>
                    <a:pt x="3718" y="171"/>
                    <a:pt x="3713" y="171"/>
                  </a:cubicBezTo>
                  <a:cubicBezTo>
                    <a:pt x="3708" y="172"/>
                    <a:pt x="3705" y="171"/>
                    <a:pt x="3701" y="173"/>
                  </a:cubicBezTo>
                  <a:cubicBezTo>
                    <a:pt x="3694" y="178"/>
                    <a:pt x="3689" y="190"/>
                    <a:pt x="3689" y="190"/>
                  </a:cubicBezTo>
                  <a:cubicBezTo>
                    <a:pt x="3689" y="190"/>
                    <a:pt x="3692" y="177"/>
                    <a:pt x="3702" y="168"/>
                  </a:cubicBezTo>
                  <a:cubicBezTo>
                    <a:pt x="3709" y="162"/>
                    <a:pt x="3718" y="158"/>
                    <a:pt x="3724" y="158"/>
                  </a:cubicBezTo>
                  <a:cubicBezTo>
                    <a:pt x="3735" y="159"/>
                    <a:pt x="3738" y="162"/>
                    <a:pt x="3740" y="164"/>
                  </a:cubicBezTo>
                  <a:cubicBezTo>
                    <a:pt x="3742" y="166"/>
                    <a:pt x="3737" y="163"/>
                    <a:pt x="3735" y="162"/>
                  </a:cubicBezTo>
                  <a:cubicBezTo>
                    <a:pt x="3732" y="162"/>
                    <a:pt x="3729" y="161"/>
                    <a:pt x="3725" y="161"/>
                  </a:cubicBezTo>
                  <a:cubicBezTo>
                    <a:pt x="3720" y="161"/>
                    <a:pt x="3714" y="165"/>
                    <a:pt x="3714" y="165"/>
                  </a:cubicBezTo>
                  <a:cubicBezTo>
                    <a:pt x="3714" y="165"/>
                    <a:pt x="3720" y="162"/>
                    <a:pt x="3723" y="162"/>
                  </a:cubicBezTo>
                  <a:cubicBezTo>
                    <a:pt x="3726" y="163"/>
                    <a:pt x="3733" y="164"/>
                    <a:pt x="3736" y="166"/>
                  </a:cubicBezTo>
                  <a:cubicBezTo>
                    <a:pt x="3739" y="169"/>
                    <a:pt x="3740" y="171"/>
                    <a:pt x="3739" y="174"/>
                  </a:cubicBezTo>
                  <a:cubicBezTo>
                    <a:pt x="3738" y="177"/>
                    <a:pt x="3741" y="178"/>
                    <a:pt x="3741" y="175"/>
                  </a:cubicBezTo>
                  <a:cubicBezTo>
                    <a:pt x="3742" y="172"/>
                    <a:pt x="3742" y="171"/>
                    <a:pt x="3741" y="169"/>
                  </a:cubicBezTo>
                  <a:cubicBezTo>
                    <a:pt x="3740" y="167"/>
                    <a:pt x="3739" y="166"/>
                    <a:pt x="3739" y="166"/>
                  </a:cubicBezTo>
                  <a:cubicBezTo>
                    <a:pt x="3739" y="166"/>
                    <a:pt x="3741" y="166"/>
                    <a:pt x="3742" y="166"/>
                  </a:cubicBezTo>
                  <a:cubicBezTo>
                    <a:pt x="3744" y="165"/>
                    <a:pt x="3745" y="164"/>
                    <a:pt x="3744" y="163"/>
                  </a:cubicBezTo>
                  <a:cubicBezTo>
                    <a:pt x="3743" y="161"/>
                    <a:pt x="3745" y="158"/>
                    <a:pt x="3747" y="161"/>
                  </a:cubicBezTo>
                  <a:close/>
                  <a:moveTo>
                    <a:pt x="3765" y="158"/>
                  </a:moveTo>
                  <a:cubicBezTo>
                    <a:pt x="3767" y="161"/>
                    <a:pt x="3769" y="166"/>
                    <a:pt x="3768" y="168"/>
                  </a:cubicBezTo>
                  <a:cubicBezTo>
                    <a:pt x="3767" y="170"/>
                    <a:pt x="3763" y="169"/>
                    <a:pt x="3761" y="168"/>
                  </a:cubicBezTo>
                  <a:cubicBezTo>
                    <a:pt x="3757" y="167"/>
                    <a:pt x="3756" y="166"/>
                    <a:pt x="3753" y="163"/>
                  </a:cubicBezTo>
                  <a:cubicBezTo>
                    <a:pt x="3751" y="161"/>
                    <a:pt x="3748" y="157"/>
                    <a:pt x="3748" y="157"/>
                  </a:cubicBezTo>
                  <a:cubicBezTo>
                    <a:pt x="3743" y="153"/>
                    <a:pt x="3733" y="154"/>
                    <a:pt x="3727" y="155"/>
                  </a:cubicBezTo>
                  <a:cubicBezTo>
                    <a:pt x="3727" y="155"/>
                    <a:pt x="3733" y="151"/>
                    <a:pt x="3738" y="151"/>
                  </a:cubicBezTo>
                  <a:cubicBezTo>
                    <a:pt x="3746" y="152"/>
                    <a:pt x="3749" y="153"/>
                    <a:pt x="3757" y="161"/>
                  </a:cubicBezTo>
                  <a:cubicBezTo>
                    <a:pt x="3763" y="167"/>
                    <a:pt x="3764" y="164"/>
                    <a:pt x="3758" y="158"/>
                  </a:cubicBezTo>
                  <a:cubicBezTo>
                    <a:pt x="3754" y="153"/>
                    <a:pt x="3750" y="152"/>
                    <a:pt x="3750" y="152"/>
                  </a:cubicBezTo>
                  <a:cubicBezTo>
                    <a:pt x="3750" y="152"/>
                    <a:pt x="3752" y="153"/>
                    <a:pt x="3754" y="152"/>
                  </a:cubicBezTo>
                  <a:cubicBezTo>
                    <a:pt x="3757" y="151"/>
                    <a:pt x="3758" y="148"/>
                    <a:pt x="3755" y="149"/>
                  </a:cubicBezTo>
                  <a:cubicBezTo>
                    <a:pt x="3752" y="150"/>
                    <a:pt x="3748" y="150"/>
                    <a:pt x="3748" y="150"/>
                  </a:cubicBezTo>
                  <a:cubicBezTo>
                    <a:pt x="3748" y="150"/>
                    <a:pt x="3751" y="148"/>
                    <a:pt x="3752" y="146"/>
                  </a:cubicBezTo>
                  <a:cubicBezTo>
                    <a:pt x="3753" y="144"/>
                    <a:pt x="3753" y="141"/>
                    <a:pt x="3751" y="143"/>
                  </a:cubicBezTo>
                  <a:cubicBezTo>
                    <a:pt x="3749" y="145"/>
                    <a:pt x="3749" y="146"/>
                    <a:pt x="3747" y="147"/>
                  </a:cubicBezTo>
                  <a:cubicBezTo>
                    <a:pt x="3744" y="148"/>
                    <a:pt x="3743" y="148"/>
                    <a:pt x="3739" y="148"/>
                  </a:cubicBezTo>
                  <a:cubicBezTo>
                    <a:pt x="3736" y="148"/>
                    <a:pt x="3732" y="150"/>
                    <a:pt x="3730" y="151"/>
                  </a:cubicBezTo>
                  <a:cubicBezTo>
                    <a:pt x="3728" y="152"/>
                    <a:pt x="3721" y="157"/>
                    <a:pt x="3721" y="157"/>
                  </a:cubicBezTo>
                  <a:cubicBezTo>
                    <a:pt x="3721" y="157"/>
                    <a:pt x="3723" y="153"/>
                    <a:pt x="3729" y="149"/>
                  </a:cubicBezTo>
                  <a:cubicBezTo>
                    <a:pt x="3734" y="144"/>
                    <a:pt x="3737" y="143"/>
                    <a:pt x="3740" y="143"/>
                  </a:cubicBezTo>
                  <a:cubicBezTo>
                    <a:pt x="3742" y="142"/>
                    <a:pt x="3748" y="143"/>
                    <a:pt x="3749" y="143"/>
                  </a:cubicBezTo>
                  <a:cubicBezTo>
                    <a:pt x="3749" y="143"/>
                    <a:pt x="3746" y="142"/>
                    <a:pt x="3746" y="140"/>
                  </a:cubicBezTo>
                  <a:cubicBezTo>
                    <a:pt x="3744" y="136"/>
                    <a:pt x="3748" y="134"/>
                    <a:pt x="3752" y="134"/>
                  </a:cubicBezTo>
                  <a:cubicBezTo>
                    <a:pt x="3755" y="134"/>
                    <a:pt x="3757" y="137"/>
                    <a:pt x="3757" y="140"/>
                  </a:cubicBezTo>
                  <a:cubicBezTo>
                    <a:pt x="3757" y="142"/>
                    <a:pt x="3756" y="143"/>
                    <a:pt x="3756" y="144"/>
                  </a:cubicBezTo>
                  <a:cubicBezTo>
                    <a:pt x="3755" y="145"/>
                    <a:pt x="3754" y="145"/>
                    <a:pt x="3754" y="145"/>
                  </a:cubicBezTo>
                  <a:cubicBezTo>
                    <a:pt x="3754" y="145"/>
                    <a:pt x="3758" y="144"/>
                    <a:pt x="3760" y="144"/>
                  </a:cubicBezTo>
                  <a:cubicBezTo>
                    <a:pt x="3762" y="144"/>
                    <a:pt x="3766" y="145"/>
                    <a:pt x="3767" y="148"/>
                  </a:cubicBezTo>
                  <a:cubicBezTo>
                    <a:pt x="3768" y="150"/>
                    <a:pt x="3766" y="152"/>
                    <a:pt x="3763" y="152"/>
                  </a:cubicBezTo>
                  <a:cubicBezTo>
                    <a:pt x="3761" y="153"/>
                    <a:pt x="3758" y="153"/>
                    <a:pt x="3758" y="153"/>
                  </a:cubicBezTo>
                  <a:cubicBezTo>
                    <a:pt x="3758" y="153"/>
                    <a:pt x="3762" y="155"/>
                    <a:pt x="3765" y="158"/>
                  </a:cubicBezTo>
                  <a:close/>
                  <a:moveTo>
                    <a:pt x="3684" y="181"/>
                  </a:moveTo>
                  <a:cubicBezTo>
                    <a:pt x="3687" y="184"/>
                    <a:pt x="3686" y="188"/>
                    <a:pt x="3686" y="188"/>
                  </a:cubicBezTo>
                  <a:cubicBezTo>
                    <a:pt x="3686" y="188"/>
                    <a:pt x="3685" y="185"/>
                    <a:pt x="3683" y="183"/>
                  </a:cubicBezTo>
                  <a:cubicBezTo>
                    <a:pt x="3683" y="183"/>
                    <a:pt x="3679" y="181"/>
                    <a:pt x="3676" y="184"/>
                  </a:cubicBezTo>
                  <a:cubicBezTo>
                    <a:pt x="3673" y="187"/>
                    <a:pt x="3672" y="193"/>
                    <a:pt x="3672" y="193"/>
                  </a:cubicBezTo>
                  <a:cubicBezTo>
                    <a:pt x="3672" y="193"/>
                    <a:pt x="3674" y="192"/>
                    <a:pt x="3675" y="191"/>
                  </a:cubicBezTo>
                  <a:cubicBezTo>
                    <a:pt x="3675" y="190"/>
                    <a:pt x="3676" y="189"/>
                    <a:pt x="3678" y="188"/>
                  </a:cubicBezTo>
                  <a:cubicBezTo>
                    <a:pt x="3680" y="188"/>
                    <a:pt x="3684" y="188"/>
                    <a:pt x="3681" y="190"/>
                  </a:cubicBezTo>
                  <a:cubicBezTo>
                    <a:pt x="3679" y="190"/>
                    <a:pt x="3676" y="191"/>
                    <a:pt x="3675" y="193"/>
                  </a:cubicBezTo>
                  <a:cubicBezTo>
                    <a:pt x="3672" y="197"/>
                    <a:pt x="3672" y="201"/>
                    <a:pt x="3672" y="201"/>
                  </a:cubicBezTo>
                  <a:cubicBezTo>
                    <a:pt x="3672" y="201"/>
                    <a:pt x="3673" y="201"/>
                    <a:pt x="3674" y="199"/>
                  </a:cubicBezTo>
                  <a:cubicBezTo>
                    <a:pt x="3674" y="199"/>
                    <a:pt x="3680" y="198"/>
                    <a:pt x="3676" y="201"/>
                  </a:cubicBezTo>
                  <a:cubicBezTo>
                    <a:pt x="3673" y="203"/>
                    <a:pt x="3671" y="209"/>
                    <a:pt x="3671" y="209"/>
                  </a:cubicBezTo>
                  <a:cubicBezTo>
                    <a:pt x="3671" y="209"/>
                    <a:pt x="3669" y="203"/>
                    <a:pt x="3665" y="201"/>
                  </a:cubicBezTo>
                  <a:cubicBezTo>
                    <a:pt x="3662" y="198"/>
                    <a:pt x="3667" y="199"/>
                    <a:pt x="3667" y="200"/>
                  </a:cubicBezTo>
                  <a:cubicBezTo>
                    <a:pt x="3668" y="201"/>
                    <a:pt x="3669" y="201"/>
                    <a:pt x="3669" y="201"/>
                  </a:cubicBezTo>
                  <a:cubicBezTo>
                    <a:pt x="3669" y="201"/>
                    <a:pt x="3670" y="197"/>
                    <a:pt x="3667" y="193"/>
                  </a:cubicBezTo>
                  <a:cubicBezTo>
                    <a:pt x="3665" y="191"/>
                    <a:pt x="3662" y="190"/>
                    <a:pt x="3661" y="190"/>
                  </a:cubicBezTo>
                  <a:cubicBezTo>
                    <a:pt x="3657" y="189"/>
                    <a:pt x="3661" y="188"/>
                    <a:pt x="3663" y="188"/>
                  </a:cubicBezTo>
                  <a:cubicBezTo>
                    <a:pt x="3665" y="189"/>
                    <a:pt x="3666" y="190"/>
                    <a:pt x="3667" y="191"/>
                  </a:cubicBezTo>
                  <a:cubicBezTo>
                    <a:pt x="3667" y="192"/>
                    <a:pt x="3669" y="193"/>
                    <a:pt x="3669" y="193"/>
                  </a:cubicBezTo>
                  <a:cubicBezTo>
                    <a:pt x="3669" y="193"/>
                    <a:pt x="3669" y="187"/>
                    <a:pt x="3665" y="184"/>
                  </a:cubicBezTo>
                  <a:cubicBezTo>
                    <a:pt x="3662" y="181"/>
                    <a:pt x="3659" y="183"/>
                    <a:pt x="3658" y="183"/>
                  </a:cubicBezTo>
                  <a:cubicBezTo>
                    <a:pt x="3656" y="185"/>
                    <a:pt x="3656" y="188"/>
                    <a:pt x="3656" y="188"/>
                  </a:cubicBezTo>
                  <a:cubicBezTo>
                    <a:pt x="3656" y="188"/>
                    <a:pt x="3655" y="184"/>
                    <a:pt x="3657" y="181"/>
                  </a:cubicBezTo>
                  <a:cubicBezTo>
                    <a:pt x="3659" y="179"/>
                    <a:pt x="3665" y="180"/>
                    <a:pt x="3669" y="188"/>
                  </a:cubicBezTo>
                  <a:cubicBezTo>
                    <a:pt x="3669" y="188"/>
                    <a:pt x="3669" y="185"/>
                    <a:pt x="3670" y="183"/>
                  </a:cubicBezTo>
                  <a:cubicBezTo>
                    <a:pt x="3671" y="181"/>
                    <a:pt x="3671" y="180"/>
                    <a:pt x="3671" y="180"/>
                  </a:cubicBezTo>
                  <a:cubicBezTo>
                    <a:pt x="3671" y="180"/>
                    <a:pt x="3671" y="181"/>
                    <a:pt x="3672" y="183"/>
                  </a:cubicBezTo>
                  <a:cubicBezTo>
                    <a:pt x="3673" y="185"/>
                    <a:pt x="3672" y="188"/>
                    <a:pt x="3672" y="188"/>
                  </a:cubicBezTo>
                  <a:cubicBezTo>
                    <a:pt x="3676" y="180"/>
                    <a:pt x="3682" y="179"/>
                    <a:pt x="3684" y="181"/>
                  </a:cubicBezTo>
                  <a:close/>
                  <a:moveTo>
                    <a:pt x="3686" y="169"/>
                  </a:moveTo>
                  <a:cubicBezTo>
                    <a:pt x="3686" y="169"/>
                    <a:pt x="3684" y="170"/>
                    <a:pt x="3683" y="171"/>
                  </a:cubicBezTo>
                  <a:cubicBezTo>
                    <a:pt x="3682" y="173"/>
                    <a:pt x="3681" y="176"/>
                    <a:pt x="3679" y="177"/>
                  </a:cubicBezTo>
                  <a:cubicBezTo>
                    <a:pt x="3677" y="178"/>
                    <a:pt x="3674" y="179"/>
                    <a:pt x="3674" y="178"/>
                  </a:cubicBezTo>
                  <a:cubicBezTo>
                    <a:pt x="3673" y="176"/>
                    <a:pt x="3673" y="174"/>
                    <a:pt x="3673" y="171"/>
                  </a:cubicBezTo>
                  <a:cubicBezTo>
                    <a:pt x="3673" y="169"/>
                    <a:pt x="3671" y="168"/>
                    <a:pt x="3671" y="168"/>
                  </a:cubicBezTo>
                  <a:cubicBezTo>
                    <a:pt x="3671" y="168"/>
                    <a:pt x="3670" y="169"/>
                    <a:pt x="3670" y="171"/>
                  </a:cubicBezTo>
                  <a:cubicBezTo>
                    <a:pt x="3669" y="174"/>
                    <a:pt x="3669" y="176"/>
                    <a:pt x="3669" y="178"/>
                  </a:cubicBezTo>
                  <a:cubicBezTo>
                    <a:pt x="3668" y="179"/>
                    <a:pt x="3666" y="178"/>
                    <a:pt x="3664" y="177"/>
                  </a:cubicBezTo>
                  <a:cubicBezTo>
                    <a:pt x="3662" y="176"/>
                    <a:pt x="3660" y="173"/>
                    <a:pt x="3659" y="171"/>
                  </a:cubicBezTo>
                  <a:cubicBezTo>
                    <a:pt x="3658" y="170"/>
                    <a:pt x="3656" y="169"/>
                    <a:pt x="3656" y="169"/>
                  </a:cubicBezTo>
                  <a:cubicBezTo>
                    <a:pt x="3656" y="169"/>
                    <a:pt x="3658" y="170"/>
                    <a:pt x="3659" y="169"/>
                  </a:cubicBezTo>
                  <a:cubicBezTo>
                    <a:pt x="3660" y="169"/>
                    <a:pt x="3662" y="169"/>
                    <a:pt x="3663" y="170"/>
                  </a:cubicBezTo>
                  <a:cubicBezTo>
                    <a:pt x="3665" y="172"/>
                    <a:pt x="3666" y="176"/>
                    <a:pt x="3667" y="175"/>
                  </a:cubicBezTo>
                  <a:cubicBezTo>
                    <a:pt x="3667" y="175"/>
                    <a:pt x="3668" y="174"/>
                    <a:pt x="3667" y="170"/>
                  </a:cubicBezTo>
                  <a:cubicBezTo>
                    <a:pt x="3667" y="165"/>
                    <a:pt x="3671" y="163"/>
                    <a:pt x="3671" y="160"/>
                  </a:cubicBezTo>
                  <a:cubicBezTo>
                    <a:pt x="3671" y="163"/>
                    <a:pt x="3675" y="165"/>
                    <a:pt x="3675" y="170"/>
                  </a:cubicBezTo>
                  <a:cubicBezTo>
                    <a:pt x="3675" y="174"/>
                    <a:pt x="3675" y="175"/>
                    <a:pt x="3675" y="175"/>
                  </a:cubicBezTo>
                  <a:cubicBezTo>
                    <a:pt x="3676" y="176"/>
                    <a:pt x="3678" y="172"/>
                    <a:pt x="3679" y="170"/>
                  </a:cubicBezTo>
                  <a:cubicBezTo>
                    <a:pt x="3681" y="169"/>
                    <a:pt x="3682" y="169"/>
                    <a:pt x="3683" y="169"/>
                  </a:cubicBezTo>
                  <a:cubicBezTo>
                    <a:pt x="3684" y="170"/>
                    <a:pt x="3686" y="169"/>
                    <a:pt x="3686" y="169"/>
                  </a:cubicBezTo>
                  <a:close/>
                  <a:moveTo>
                    <a:pt x="3653" y="156"/>
                  </a:moveTo>
                  <a:cubicBezTo>
                    <a:pt x="3653" y="156"/>
                    <a:pt x="3655" y="153"/>
                    <a:pt x="3658" y="152"/>
                  </a:cubicBezTo>
                  <a:cubicBezTo>
                    <a:pt x="3661" y="151"/>
                    <a:pt x="3663" y="151"/>
                    <a:pt x="3666" y="152"/>
                  </a:cubicBezTo>
                  <a:cubicBezTo>
                    <a:pt x="3667" y="153"/>
                    <a:pt x="3669" y="155"/>
                    <a:pt x="3669" y="156"/>
                  </a:cubicBezTo>
                  <a:cubicBezTo>
                    <a:pt x="3670" y="158"/>
                    <a:pt x="3668" y="161"/>
                    <a:pt x="3668" y="161"/>
                  </a:cubicBezTo>
                  <a:cubicBezTo>
                    <a:pt x="3670" y="157"/>
                    <a:pt x="3667" y="155"/>
                    <a:pt x="3666" y="155"/>
                  </a:cubicBezTo>
                  <a:cubicBezTo>
                    <a:pt x="3664" y="154"/>
                    <a:pt x="3661" y="155"/>
                    <a:pt x="3660" y="157"/>
                  </a:cubicBezTo>
                  <a:cubicBezTo>
                    <a:pt x="3658" y="159"/>
                    <a:pt x="3659" y="162"/>
                    <a:pt x="3659" y="162"/>
                  </a:cubicBezTo>
                  <a:cubicBezTo>
                    <a:pt x="3659" y="162"/>
                    <a:pt x="3658" y="159"/>
                    <a:pt x="3658" y="158"/>
                  </a:cubicBezTo>
                  <a:cubicBezTo>
                    <a:pt x="3658" y="157"/>
                    <a:pt x="3659" y="155"/>
                    <a:pt x="3659" y="155"/>
                  </a:cubicBezTo>
                  <a:cubicBezTo>
                    <a:pt x="3659" y="155"/>
                    <a:pt x="3656" y="156"/>
                    <a:pt x="3654" y="158"/>
                  </a:cubicBezTo>
                  <a:cubicBezTo>
                    <a:pt x="3653" y="159"/>
                    <a:pt x="3652" y="162"/>
                    <a:pt x="3652" y="163"/>
                  </a:cubicBezTo>
                  <a:cubicBezTo>
                    <a:pt x="3653" y="166"/>
                    <a:pt x="3656" y="167"/>
                    <a:pt x="3656" y="167"/>
                  </a:cubicBezTo>
                  <a:cubicBezTo>
                    <a:pt x="3656" y="167"/>
                    <a:pt x="3654" y="168"/>
                    <a:pt x="3652" y="167"/>
                  </a:cubicBezTo>
                  <a:cubicBezTo>
                    <a:pt x="3650" y="167"/>
                    <a:pt x="3650" y="166"/>
                    <a:pt x="3650" y="164"/>
                  </a:cubicBezTo>
                  <a:cubicBezTo>
                    <a:pt x="3649" y="162"/>
                    <a:pt x="3650" y="160"/>
                    <a:pt x="3650" y="160"/>
                  </a:cubicBezTo>
                  <a:cubicBezTo>
                    <a:pt x="3650" y="160"/>
                    <a:pt x="3649" y="162"/>
                    <a:pt x="3647" y="162"/>
                  </a:cubicBezTo>
                  <a:cubicBezTo>
                    <a:pt x="3645" y="163"/>
                    <a:pt x="3643" y="162"/>
                    <a:pt x="3642" y="161"/>
                  </a:cubicBezTo>
                  <a:cubicBezTo>
                    <a:pt x="3641" y="160"/>
                    <a:pt x="3639" y="158"/>
                    <a:pt x="3639" y="156"/>
                  </a:cubicBezTo>
                  <a:cubicBezTo>
                    <a:pt x="3638" y="155"/>
                    <a:pt x="3640" y="152"/>
                    <a:pt x="3640" y="152"/>
                  </a:cubicBezTo>
                  <a:cubicBezTo>
                    <a:pt x="3640" y="152"/>
                    <a:pt x="3639" y="155"/>
                    <a:pt x="3641" y="156"/>
                  </a:cubicBezTo>
                  <a:cubicBezTo>
                    <a:pt x="3642" y="158"/>
                    <a:pt x="3644" y="159"/>
                    <a:pt x="3645" y="159"/>
                  </a:cubicBezTo>
                  <a:cubicBezTo>
                    <a:pt x="3648" y="158"/>
                    <a:pt x="3649" y="155"/>
                    <a:pt x="3652" y="152"/>
                  </a:cubicBezTo>
                  <a:cubicBezTo>
                    <a:pt x="3654" y="149"/>
                    <a:pt x="3657" y="146"/>
                    <a:pt x="3660" y="146"/>
                  </a:cubicBezTo>
                  <a:cubicBezTo>
                    <a:pt x="3664" y="146"/>
                    <a:pt x="3665" y="147"/>
                    <a:pt x="3667" y="148"/>
                  </a:cubicBezTo>
                  <a:cubicBezTo>
                    <a:pt x="3669" y="150"/>
                    <a:pt x="3670" y="154"/>
                    <a:pt x="3670" y="154"/>
                  </a:cubicBezTo>
                  <a:cubicBezTo>
                    <a:pt x="3670" y="154"/>
                    <a:pt x="3668" y="149"/>
                    <a:pt x="3664" y="149"/>
                  </a:cubicBezTo>
                  <a:cubicBezTo>
                    <a:pt x="3662" y="149"/>
                    <a:pt x="3661" y="148"/>
                    <a:pt x="3658" y="150"/>
                  </a:cubicBezTo>
                  <a:cubicBezTo>
                    <a:pt x="3655" y="151"/>
                    <a:pt x="3653" y="156"/>
                    <a:pt x="3653" y="156"/>
                  </a:cubicBezTo>
                  <a:close/>
                  <a:moveTo>
                    <a:pt x="3632" y="145"/>
                  </a:moveTo>
                  <a:cubicBezTo>
                    <a:pt x="3632" y="145"/>
                    <a:pt x="3635" y="142"/>
                    <a:pt x="3637" y="141"/>
                  </a:cubicBezTo>
                  <a:cubicBezTo>
                    <a:pt x="3640" y="140"/>
                    <a:pt x="3642" y="140"/>
                    <a:pt x="3645" y="141"/>
                  </a:cubicBezTo>
                  <a:cubicBezTo>
                    <a:pt x="3650" y="143"/>
                    <a:pt x="3651" y="147"/>
                    <a:pt x="3651" y="147"/>
                  </a:cubicBezTo>
                  <a:cubicBezTo>
                    <a:pt x="3651" y="147"/>
                    <a:pt x="3650" y="146"/>
                    <a:pt x="3648" y="144"/>
                  </a:cubicBezTo>
                  <a:cubicBezTo>
                    <a:pt x="3646" y="143"/>
                    <a:pt x="3645" y="143"/>
                    <a:pt x="3643" y="143"/>
                  </a:cubicBezTo>
                  <a:cubicBezTo>
                    <a:pt x="3640" y="143"/>
                    <a:pt x="3638" y="145"/>
                    <a:pt x="3636" y="146"/>
                  </a:cubicBezTo>
                  <a:cubicBezTo>
                    <a:pt x="3635" y="147"/>
                    <a:pt x="3633" y="149"/>
                    <a:pt x="3632" y="151"/>
                  </a:cubicBezTo>
                  <a:cubicBezTo>
                    <a:pt x="3632" y="153"/>
                    <a:pt x="3631" y="154"/>
                    <a:pt x="3632" y="156"/>
                  </a:cubicBezTo>
                  <a:cubicBezTo>
                    <a:pt x="3633" y="158"/>
                    <a:pt x="3636" y="160"/>
                    <a:pt x="3636" y="160"/>
                  </a:cubicBezTo>
                  <a:cubicBezTo>
                    <a:pt x="3636" y="160"/>
                    <a:pt x="3632" y="159"/>
                    <a:pt x="3631" y="158"/>
                  </a:cubicBezTo>
                  <a:cubicBezTo>
                    <a:pt x="3629" y="157"/>
                    <a:pt x="3628" y="155"/>
                    <a:pt x="3628" y="153"/>
                  </a:cubicBezTo>
                  <a:cubicBezTo>
                    <a:pt x="3628" y="151"/>
                    <a:pt x="3629" y="149"/>
                    <a:pt x="3629" y="149"/>
                  </a:cubicBezTo>
                  <a:cubicBezTo>
                    <a:pt x="3629" y="149"/>
                    <a:pt x="3625" y="151"/>
                    <a:pt x="3622" y="150"/>
                  </a:cubicBezTo>
                  <a:cubicBezTo>
                    <a:pt x="3619" y="149"/>
                    <a:pt x="3617" y="148"/>
                    <a:pt x="3617" y="146"/>
                  </a:cubicBezTo>
                  <a:cubicBezTo>
                    <a:pt x="3616" y="144"/>
                    <a:pt x="3617" y="142"/>
                    <a:pt x="3617" y="142"/>
                  </a:cubicBezTo>
                  <a:cubicBezTo>
                    <a:pt x="3617" y="142"/>
                    <a:pt x="3618" y="144"/>
                    <a:pt x="3620" y="144"/>
                  </a:cubicBezTo>
                  <a:cubicBezTo>
                    <a:pt x="3621" y="145"/>
                    <a:pt x="3624" y="145"/>
                    <a:pt x="3627" y="144"/>
                  </a:cubicBezTo>
                  <a:cubicBezTo>
                    <a:pt x="3629" y="142"/>
                    <a:pt x="3630" y="140"/>
                    <a:pt x="3632" y="138"/>
                  </a:cubicBezTo>
                  <a:cubicBezTo>
                    <a:pt x="3633" y="136"/>
                    <a:pt x="3639" y="135"/>
                    <a:pt x="3641" y="135"/>
                  </a:cubicBezTo>
                  <a:cubicBezTo>
                    <a:pt x="3643" y="135"/>
                    <a:pt x="3646" y="136"/>
                    <a:pt x="3649" y="138"/>
                  </a:cubicBezTo>
                  <a:cubicBezTo>
                    <a:pt x="3652" y="141"/>
                    <a:pt x="3652" y="144"/>
                    <a:pt x="3652" y="144"/>
                  </a:cubicBezTo>
                  <a:cubicBezTo>
                    <a:pt x="3652" y="144"/>
                    <a:pt x="3650" y="141"/>
                    <a:pt x="3649" y="140"/>
                  </a:cubicBezTo>
                  <a:cubicBezTo>
                    <a:pt x="3647" y="139"/>
                    <a:pt x="3645" y="138"/>
                    <a:pt x="3642" y="138"/>
                  </a:cubicBezTo>
                  <a:cubicBezTo>
                    <a:pt x="3640" y="138"/>
                    <a:pt x="3639" y="139"/>
                    <a:pt x="3636" y="140"/>
                  </a:cubicBezTo>
                  <a:cubicBezTo>
                    <a:pt x="3634" y="141"/>
                    <a:pt x="3632" y="145"/>
                    <a:pt x="3632" y="145"/>
                  </a:cubicBezTo>
                  <a:close/>
                  <a:moveTo>
                    <a:pt x="3624" y="132"/>
                  </a:moveTo>
                  <a:cubicBezTo>
                    <a:pt x="3627" y="130"/>
                    <a:pt x="3628" y="129"/>
                    <a:pt x="3631" y="128"/>
                  </a:cubicBezTo>
                  <a:cubicBezTo>
                    <a:pt x="3634" y="127"/>
                    <a:pt x="3640" y="127"/>
                    <a:pt x="3643" y="128"/>
                  </a:cubicBezTo>
                  <a:cubicBezTo>
                    <a:pt x="3649" y="130"/>
                    <a:pt x="3651" y="138"/>
                    <a:pt x="3651" y="138"/>
                  </a:cubicBezTo>
                  <a:cubicBezTo>
                    <a:pt x="3651" y="138"/>
                    <a:pt x="3650" y="136"/>
                    <a:pt x="3648" y="133"/>
                  </a:cubicBezTo>
                  <a:cubicBezTo>
                    <a:pt x="3645" y="131"/>
                    <a:pt x="3642" y="131"/>
                    <a:pt x="3637" y="131"/>
                  </a:cubicBezTo>
                  <a:cubicBezTo>
                    <a:pt x="3632" y="131"/>
                    <a:pt x="3630" y="133"/>
                    <a:pt x="3629" y="135"/>
                  </a:cubicBezTo>
                  <a:cubicBezTo>
                    <a:pt x="3627" y="136"/>
                    <a:pt x="3626" y="138"/>
                    <a:pt x="3622" y="138"/>
                  </a:cubicBezTo>
                  <a:cubicBezTo>
                    <a:pt x="3616" y="138"/>
                    <a:pt x="3614" y="135"/>
                    <a:pt x="3611" y="133"/>
                  </a:cubicBezTo>
                  <a:cubicBezTo>
                    <a:pt x="3611" y="133"/>
                    <a:pt x="3617" y="132"/>
                    <a:pt x="3619" y="130"/>
                  </a:cubicBezTo>
                  <a:cubicBezTo>
                    <a:pt x="3622" y="128"/>
                    <a:pt x="3622" y="126"/>
                    <a:pt x="3625" y="124"/>
                  </a:cubicBezTo>
                  <a:cubicBezTo>
                    <a:pt x="3629" y="122"/>
                    <a:pt x="3631" y="121"/>
                    <a:pt x="3635" y="121"/>
                  </a:cubicBezTo>
                  <a:cubicBezTo>
                    <a:pt x="3638" y="121"/>
                    <a:pt x="3640" y="121"/>
                    <a:pt x="3640" y="121"/>
                  </a:cubicBezTo>
                  <a:cubicBezTo>
                    <a:pt x="3640" y="121"/>
                    <a:pt x="3639" y="119"/>
                    <a:pt x="3642" y="118"/>
                  </a:cubicBezTo>
                  <a:cubicBezTo>
                    <a:pt x="3644" y="117"/>
                    <a:pt x="3648" y="118"/>
                    <a:pt x="3648" y="118"/>
                  </a:cubicBezTo>
                  <a:cubicBezTo>
                    <a:pt x="3648" y="118"/>
                    <a:pt x="3646" y="119"/>
                    <a:pt x="3645" y="120"/>
                  </a:cubicBezTo>
                  <a:cubicBezTo>
                    <a:pt x="3644" y="120"/>
                    <a:pt x="3644" y="121"/>
                    <a:pt x="3644" y="122"/>
                  </a:cubicBezTo>
                  <a:cubicBezTo>
                    <a:pt x="3645" y="124"/>
                    <a:pt x="3648" y="126"/>
                    <a:pt x="3649" y="128"/>
                  </a:cubicBezTo>
                  <a:cubicBezTo>
                    <a:pt x="3651" y="129"/>
                    <a:pt x="3652" y="135"/>
                    <a:pt x="3652" y="135"/>
                  </a:cubicBezTo>
                  <a:cubicBezTo>
                    <a:pt x="3652" y="135"/>
                    <a:pt x="3651" y="133"/>
                    <a:pt x="3650" y="132"/>
                  </a:cubicBezTo>
                  <a:cubicBezTo>
                    <a:pt x="3648" y="129"/>
                    <a:pt x="3648" y="129"/>
                    <a:pt x="3645" y="127"/>
                  </a:cubicBezTo>
                  <a:cubicBezTo>
                    <a:pt x="3643" y="126"/>
                    <a:pt x="3640" y="125"/>
                    <a:pt x="3637" y="125"/>
                  </a:cubicBezTo>
                  <a:cubicBezTo>
                    <a:pt x="3635" y="125"/>
                    <a:pt x="3630" y="126"/>
                    <a:pt x="3628" y="127"/>
                  </a:cubicBezTo>
                  <a:cubicBezTo>
                    <a:pt x="3626" y="129"/>
                    <a:pt x="3626" y="129"/>
                    <a:pt x="3624" y="132"/>
                  </a:cubicBezTo>
                  <a:close/>
                  <a:moveTo>
                    <a:pt x="3635" y="89"/>
                  </a:moveTo>
                  <a:cubicBezTo>
                    <a:pt x="3635" y="89"/>
                    <a:pt x="3637" y="92"/>
                    <a:pt x="3638" y="98"/>
                  </a:cubicBezTo>
                  <a:cubicBezTo>
                    <a:pt x="3639" y="101"/>
                    <a:pt x="3642" y="104"/>
                    <a:pt x="3642" y="104"/>
                  </a:cubicBezTo>
                  <a:cubicBezTo>
                    <a:pt x="3642" y="104"/>
                    <a:pt x="3634" y="102"/>
                    <a:pt x="3630" y="98"/>
                  </a:cubicBezTo>
                  <a:cubicBezTo>
                    <a:pt x="3628" y="95"/>
                    <a:pt x="3626" y="93"/>
                    <a:pt x="3624" y="90"/>
                  </a:cubicBezTo>
                  <a:cubicBezTo>
                    <a:pt x="3615" y="81"/>
                    <a:pt x="3609" y="82"/>
                    <a:pt x="3609" y="82"/>
                  </a:cubicBezTo>
                  <a:cubicBezTo>
                    <a:pt x="3609" y="82"/>
                    <a:pt x="3615" y="86"/>
                    <a:pt x="3618" y="90"/>
                  </a:cubicBezTo>
                  <a:cubicBezTo>
                    <a:pt x="3621" y="94"/>
                    <a:pt x="3626" y="99"/>
                    <a:pt x="3626" y="99"/>
                  </a:cubicBezTo>
                  <a:cubicBezTo>
                    <a:pt x="3626" y="99"/>
                    <a:pt x="3621" y="97"/>
                    <a:pt x="3618" y="95"/>
                  </a:cubicBezTo>
                  <a:cubicBezTo>
                    <a:pt x="3614" y="94"/>
                    <a:pt x="3612" y="93"/>
                    <a:pt x="3609" y="91"/>
                  </a:cubicBezTo>
                  <a:cubicBezTo>
                    <a:pt x="3606" y="89"/>
                    <a:pt x="3595" y="85"/>
                    <a:pt x="3595" y="85"/>
                  </a:cubicBezTo>
                  <a:cubicBezTo>
                    <a:pt x="3595" y="85"/>
                    <a:pt x="3600" y="89"/>
                    <a:pt x="3602" y="90"/>
                  </a:cubicBezTo>
                  <a:cubicBezTo>
                    <a:pt x="3605" y="92"/>
                    <a:pt x="3606" y="92"/>
                    <a:pt x="3608" y="94"/>
                  </a:cubicBezTo>
                  <a:cubicBezTo>
                    <a:pt x="3610" y="95"/>
                    <a:pt x="3613" y="98"/>
                    <a:pt x="3613" y="98"/>
                  </a:cubicBezTo>
                  <a:cubicBezTo>
                    <a:pt x="3613" y="98"/>
                    <a:pt x="3606" y="99"/>
                    <a:pt x="3603" y="102"/>
                  </a:cubicBezTo>
                  <a:cubicBezTo>
                    <a:pt x="3600" y="106"/>
                    <a:pt x="3600" y="107"/>
                    <a:pt x="3599" y="110"/>
                  </a:cubicBezTo>
                  <a:cubicBezTo>
                    <a:pt x="3598" y="113"/>
                    <a:pt x="3596" y="118"/>
                    <a:pt x="3596" y="118"/>
                  </a:cubicBezTo>
                  <a:cubicBezTo>
                    <a:pt x="3596" y="118"/>
                    <a:pt x="3599" y="115"/>
                    <a:pt x="3601" y="113"/>
                  </a:cubicBezTo>
                  <a:cubicBezTo>
                    <a:pt x="3602" y="110"/>
                    <a:pt x="3603" y="108"/>
                    <a:pt x="3605" y="105"/>
                  </a:cubicBezTo>
                  <a:cubicBezTo>
                    <a:pt x="3607" y="102"/>
                    <a:pt x="3612" y="101"/>
                    <a:pt x="3612" y="101"/>
                  </a:cubicBezTo>
                  <a:cubicBezTo>
                    <a:pt x="3612" y="101"/>
                    <a:pt x="3610" y="102"/>
                    <a:pt x="3609" y="105"/>
                  </a:cubicBezTo>
                  <a:cubicBezTo>
                    <a:pt x="3608" y="108"/>
                    <a:pt x="3608" y="117"/>
                    <a:pt x="3608" y="119"/>
                  </a:cubicBezTo>
                  <a:cubicBezTo>
                    <a:pt x="3608" y="117"/>
                    <a:pt x="3608" y="109"/>
                    <a:pt x="3612" y="105"/>
                  </a:cubicBezTo>
                  <a:cubicBezTo>
                    <a:pt x="3614" y="102"/>
                    <a:pt x="3617" y="100"/>
                    <a:pt x="3620" y="100"/>
                  </a:cubicBezTo>
                  <a:cubicBezTo>
                    <a:pt x="3622" y="100"/>
                    <a:pt x="3624" y="100"/>
                    <a:pt x="3624" y="100"/>
                  </a:cubicBezTo>
                  <a:cubicBezTo>
                    <a:pt x="3624" y="100"/>
                    <a:pt x="3621" y="102"/>
                    <a:pt x="3620" y="104"/>
                  </a:cubicBezTo>
                  <a:cubicBezTo>
                    <a:pt x="3619" y="106"/>
                    <a:pt x="3618" y="112"/>
                    <a:pt x="3618" y="112"/>
                  </a:cubicBezTo>
                  <a:cubicBezTo>
                    <a:pt x="3618" y="112"/>
                    <a:pt x="3619" y="108"/>
                    <a:pt x="3622" y="106"/>
                  </a:cubicBezTo>
                  <a:cubicBezTo>
                    <a:pt x="3624" y="104"/>
                    <a:pt x="3624" y="104"/>
                    <a:pt x="3628" y="103"/>
                  </a:cubicBezTo>
                  <a:cubicBezTo>
                    <a:pt x="3631" y="103"/>
                    <a:pt x="3633" y="104"/>
                    <a:pt x="3634" y="104"/>
                  </a:cubicBezTo>
                  <a:cubicBezTo>
                    <a:pt x="3636" y="105"/>
                    <a:pt x="3638" y="105"/>
                    <a:pt x="3638" y="105"/>
                  </a:cubicBezTo>
                  <a:cubicBezTo>
                    <a:pt x="3638" y="105"/>
                    <a:pt x="3636" y="105"/>
                    <a:pt x="3634" y="107"/>
                  </a:cubicBezTo>
                  <a:cubicBezTo>
                    <a:pt x="3628" y="111"/>
                    <a:pt x="3630" y="114"/>
                    <a:pt x="3630" y="114"/>
                  </a:cubicBezTo>
                  <a:cubicBezTo>
                    <a:pt x="3630" y="114"/>
                    <a:pt x="3630" y="111"/>
                    <a:pt x="3635" y="109"/>
                  </a:cubicBezTo>
                  <a:cubicBezTo>
                    <a:pt x="3638" y="107"/>
                    <a:pt x="3641" y="106"/>
                    <a:pt x="3643" y="107"/>
                  </a:cubicBezTo>
                  <a:cubicBezTo>
                    <a:pt x="3646" y="108"/>
                    <a:pt x="3647" y="110"/>
                    <a:pt x="3649" y="112"/>
                  </a:cubicBezTo>
                  <a:cubicBezTo>
                    <a:pt x="3652" y="115"/>
                    <a:pt x="3653" y="118"/>
                    <a:pt x="3654" y="120"/>
                  </a:cubicBezTo>
                  <a:cubicBezTo>
                    <a:pt x="3655" y="122"/>
                    <a:pt x="3655" y="127"/>
                    <a:pt x="3655" y="127"/>
                  </a:cubicBezTo>
                  <a:cubicBezTo>
                    <a:pt x="3655" y="127"/>
                    <a:pt x="3651" y="119"/>
                    <a:pt x="3648" y="115"/>
                  </a:cubicBezTo>
                  <a:cubicBezTo>
                    <a:pt x="3644" y="111"/>
                    <a:pt x="3642" y="111"/>
                    <a:pt x="3639" y="111"/>
                  </a:cubicBezTo>
                  <a:cubicBezTo>
                    <a:pt x="3637" y="112"/>
                    <a:pt x="3634" y="112"/>
                    <a:pt x="3633" y="114"/>
                  </a:cubicBezTo>
                  <a:cubicBezTo>
                    <a:pt x="3631" y="116"/>
                    <a:pt x="3630" y="118"/>
                    <a:pt x="3630" y="118"/>
                  </a:cubicBezTo>
                  <a:cubicBezTo>
                    <a:pt x="3630" y="118"/>
                    <a:pt x="3627" y="118"/>
                    <a:pt x="3626" y="115"/>
                  </a:cubicBezTo>
                  <a:cubicBezTo>
                    <a:pt x="3626" y="114"/>
                    <a:pt x="3626" y="112"/>
                    <a:pt x="3627" y="110"/>
                  </a:cubicBezTo>
                  <a:cubicBezTo>
                    <a:pt x="3628" y="108"/>
                    <a:pt x="3631" y="106"/>
                    <a:pt x="3631" y="106"/>
                  </a:cubicBezTo>
                  <a:cubicBezTo>
                    <a:pt x="3631" y="106"/>
                    <a:pt x="3626" y="106"/>
                    <a:pt x="3623" y="109"/>
                  </a:cubicBezTo>
                  <a:cubicBezTo>
                    <a:pt x="3621" y="112"/>
                    <a:pt x="3620" y="114"/>
                    <a:pt x="3620" y="116"/>
                  </a:cubicBezTo>
                  <a:cubicBezTo>
                    <a:pt x="3621" y="118"/>
                    <a:pt x="3622" y="120"/>
                    <a:pt x="3622" y="120"/>
                  </a:cubicBezTo>
                  <a:cubicBezTo>
                    <a:pt x="3622" y="120"/>
                    <a:pt x="3617" y="121"/>
                    <a:pt x="3615" y="115"/>
                  </a:cubicBezTo>
                  <a:cubicBezTo>
                    <a:pt x="3613" y="110"/>
                    <a:pt x="3616" y="105"/>
                    <a:pt x="3616" y="105"/>
                  </a:cubicBezTo>
                  <a:cubicBezTo>
                    <a:pt x="3616" y="105"/>
                    <a:pt x="3612" y="108"/>
                    <a:pt x="3611" y="115"/>
                  </a:cubicBezTo>
                  <a:cubicBezTo>
                    <a:pt x="3611" y="119"/>
                    <a:pt x="3612" y="120"/>
                    <a:pt x="3611" y="123"/>
                  </a:cubicBezTo>
                  <a:cubicBezTo>
                    <a:pt x="3611" y="125"/>
                    <a:pt x="3610" y="129"/>
                    <a:pt x="3610" y="129"/>
                  </a:cubicBezTo>
                  <a:cubicBezTo>
                    <a:pt x="3610" y="129"/>
                    <a:pt x="3608" y="127"/>
                    <a:pt x="3606" y="122"/>
                  </a:cubicBezTo>
                  <a:cubicBezTo>
                    <a:pt x="3605" y="118"/>
                    <a:pt x="3605" y="112"/>
                    <a:pt x="3605" y="112"/>
                  </a:cubicBezTo>
                  <a:cubicBezTo>
                    <a:pt x="3605" y="112"/>
                    <a:pt x="3603" y="119"/>
                    <a:pt x="3597" y="125"/>
                  </a:cubicBezTo>
                  <a:cubicBezTo>
                    <a:pt x="3595" y="127"/>
                    <a:pt x="3592" y="128"/>
                    <a:pt x="3589" y="128"/>
                  </a:cubicBezTo>
                  <a:cubicBezTo>
                    <a:pt x="3586" y="128"/>
                    <a:pt x="3581" y="127"/>
                    <a:pt x="3581" y="122"/>
                  </a:cubicBezTo>
                  <a:cubicBezTo>
                    <a:pt x="3581" y="118"/>
                    <a:pt x="3583" y="116"/>
                    <a:pt x="3586" y="116"/>
                  </a:cubicBezTo>
                  <a:cubicBezTo>
                    <a:pt x="3588" y="116"/>
                    <a:pt x="3589" y="119"/>
                    <a:pt x="3588" y="121"/>
                  </a:cubicBezTo>
                  <a:cubicBezTo>
                    <a:pt x="3587" y="123"/>
                    <a:pt x="3586" y="124"/>
                    <a:pt x="3586" y="124"/>
                  </a:cubicBezTo>
                  <a:cubicBezTo>
                    <a:pt x="3586" y="124"/>
                    <a:pt x="3590" y="125"/>
                    <a:pt x="3592" y="121"/>
                  </a:cubicBezTo>
                  <a:cubicBezTo>
                    <a:pt x="3593" y="119"/>
                    <a:pt x="3594" y="115"/>
                    <a:pt x="3594" y="112"/>
                  </a:cubicBezTo>
                  <a:cubicBezTo>
                    <a:pt x="3595" y="110"/>
                    <a:pt x="3597" y="106"/>
                    <a:pt x="3599" y="103"/>
                  </a:cubicBezTo>
                  <a:cubicBezTo>
                    <a:pt x="3601" y="100"/>
                    <a:pt x="3606" y="97"/>
                    <a:pt x="3606" y="97"/>
                  </a:cubicBezTo>
                  <a:cubicBezTo>
                    <a:pt x="3606" y="97"/>
                    <a:pt x="3600" y="99"/>
                    <a:pt x="3598" y="101"/>
                  </a:cubicBezTo>
                  <a:cubicBezTo>
                    <a:pt x="3594" y="104"/>
                    <a:pt x="3590" y="106"/>
                    <a:pt x="3588" y="107"/>
                  </a:cubicBezTo>
                  <a:cubicBezTo>
                    <a:pt x="3584" y="108"/>
                    <a:pt x="3580" y="106"/>
                    <a:pt x="3580" y="102"/>
                  </a:cubicBezTo>
                  <a:cubicBezTo>
                    <a:pt x="3580" y="99"/>
                    <a:pt x="3582" y="98"/>
                    <a:pt x="3584" y="97"/>
                  </a:cubicBezTo>
                  <a:cubicBezTo>
                    <a:pt x="3585" y="97"/>
                    <a:pt x="3587" y="99"/>
                    <a:pt x="3587" y="101"/>
                  </a:cubicBezTo>
                  <a:cubicBezTo>
                    <a:pt x="3586" y="103"/>
                    <a:pt x="3585" y="104"/>
                    <a:pt x="3585" y="104"/>
                  </a:cubicBezTo>
                  <a:cubicBezTo>
                    <a:pt x="3585" y="104"/>
                    <a:pt x="3587" y="104"/>
                    <a:pt x="3591" y="102"/>
                  </a:cubicBezTo>
                  <a:cubicBezTo>
                    <a:pt x="3593" y="100"/>
                    <a:pt x="3596" y="98"/>
                    <a:pt x="3597" y="97"/>
                  </a:cubicBezTo>
                  <a:cubicBezTo>
                    <a:pt x="3599" y="96"/>
                    <a:pt x="3603" y="95"/>
                    <a:pt x="3603" y="95"/>
                  </a:cubicBezTo>
                  <a:cubicBezTo>
                    <a:pt x="3603" y="95"/>
                    <a:pt x="3594" y="91"/>
                    <a:pt x="3590" y="87"/>
                  </a:cubicBezTo>
                  <a:cubicBezTo>
                    <a:pt x="3587" y="85"/>
                    <a:pt x="3587" y="81"/>
                    <a:pt x="3588" y="79"/>
                  </a:cubicBezTo>
                  <a:cubicBezTo>
                    <a:pt x="3589" y="77"/>
                    <a:pt x="3590" y="76"/>
                    <a:pt x="3593" y="76"/>
                  </a:cubicBezTo>
                  <a:cubicBezTo>
                    <a:pt x="3595" y="76"/>
                    <a:pt x="3596" y="77"/>
                    <a:pt x="3596" y="79"/>
                  </a:cubicBezTo>
                  <a:cubicBezTo>
                    <a:pt x="3596" y="81"/>
                    <a:pt x="3592" y="82"/>
                    <a:pt x="3592" y="82"/>
                  </a:cubicBezTo>
                  <a:cubicBezTo>
                    <a:pt x="3592" y="82"/>
                    <a:pt x="3595" y="83"/>
                    <a:pt x="3596" y="83"/>
                  </a:cubicBezTo>
                  <a:cubicBezTo>
                    <a:pt x="3598" y="83"/>
                    <a:pt x="3601" y="83"/>
                    <a:pt x="3603" y="84"/>
                  </a:cubicBezTo>
                  <a:cubicBezTo>
                    <a:pt x="3607" y="86"/>
                    <a:pt x="3614" y="91"/>
                    <a:pt x="3615" y="91"/>
                  </a:cubicBezTo>
                  <a:cubicBezTo>
                    <a:pt x="3614" y="90"/>
                    <a:pt x="3602" y="82"/>
                    <a:pt x="3601" y="80"/>
                  </a:cubicBezTo>
                  <a:cubicBezTo>
                    <a:pt x="3600" y="77"/>
                    <a:pt x="3600" y="75"/>
                    <a:pt x="3602" y="74"/>
                  </a:cubicBezTo>
                  <a:cubicBezTo>
                    <a:pt x="3603" y="73"/>
                    <a:pt x="3605" y="73"/>
                    <a:pt x="3606" y="74"/>
                  </a:cubicBezTo>
                  <a:cubicBezTo>
                    <a:pt x="3608" y="77"/>
                    <a:pt x="3605" y="79"/>
                    <a:pt x="3605" y="79"/>
                  </a:cubicBezTo>
                  <a:cubicBezTo>
                    <a:pt x="3605" y="79"/>
                    <a:pt x="3607" y="79"/>
                    <a:pt x="3611" y="79"/>
                  </a:cubicBezTo>
                  <a:cubicBezTo>
                    <a:pt x="3615" y="79"/>
                    <a:pt x="3620" y="82"/>
                    <a:pt x="3624" y="85"/>
                  </a:cubicBezTo>
                  <a:cubicBezTo>
                    <a:pt x="3628" y="89"/>
                    <a:pt x="3628" y="89"/>
                    <a:pt x="3635" y="98"/>
                  </a:cubicBezTo>
                  <a:cubicBezTo>
                    <a:pt x="3635" y="98"/>
                    <a:pt x="3634" y="94"/>
                    <a:pt x="3633" y="91"/>
                  </a:cubicBezTo>
                  <a:cubicBezTo>
                    <a:pt x="3633" y="89"/>
                    <a:pt x="3631" y="85"/>
                    <a:pt x="3631" y="85"/>
                  </a:cubicBezTo>
                  <a:cubicBezTo>
                    <a:pt x="3631" y="85"/>
                    <a:pt x="3633" y="85"/>
                    <a:pt x="3635" y="87"/>
                  </a:cubicBezTo>
                  <a:cubicBezTo>
                    <a:pt x="3638" y="88"/>
                    <a:pt x="3641" y="90"/>
                    <a:pt x="3643" y="94"/>
                  </a:cubicBezTo>
                  <a:cubicBezTo>
                    <a:pt x="3646" y="99"/>
                    <a:pt x="3645" y="99"/>
                    <a:pt x="3647" y="102"/>
                  </a:cubicBezTo>
                  <a:cubicBezTo>
                    <a:pt x="3648" y="104"/>
                    <a:pt x="3651" y="107"/>
                    <a:pt x="3651" y="107"/>
                  </a:cubicBezTo>
                  <a:cubicBezTo>
                    <a:pt x="3651" y="107"/>
                    <a:pt x="3649" y="104"/>
                    <a:pt x="3650" y="101"/>
                  </a:cubicBezTo>
                  <a:cubicBezTo>
                    <a:pt x="3650" y="98"/>
                    <a:pt x="3649" y="96"/>
                    <a:pt x="3649" y="96"/>
                  </a:cubicBezTo>
                  <a:cubicBezTo>
                    <a:pt x="3649" y="96"/>
                    <a:pt x="3651" y="98"/>
                    <a:pt x="3652" y="99"/>
                  </a:cubicBezTo>
                  <a:cubicBezTo>
                    <a:pt x="3654" y="100"/>
                    <a:pt x="3655" y="104"/>
                    <a:pt x="3656" y="107"/>
                  </a:cubicBezTo>
                  <a:cubicBezTo>
                    <a:pt x="3656" y="110"/>
                    <a:pt x="3659" y="113"/>
                    <a:pt x="3659" y="113"/>
                  </a:cubicBezTo>
                  <a:cubicBezTo>
                    <a:pt x="3659" y="113"/>
                    <a:pt x="3653" y="112"/>
                    <a:pt x="3649" y="109"/>
                  </a:cubicBezTo>
                  <a:cubicBezTo>
                    <a:pt x="3646" y="106"/>
                    <a:pt x="3644" y="104"/>
                    <a:pt x="3643" y="100"/>
                  </a:cubicBezTo>
                  <a:cubicBezTo>
                    <a:pt x="3640" y="94"/>
                    <a:pt x="3635" y="89"/>
                    <a:pt x="3635" y="89"/>
                  </a:cubicBezTo>
                  <a:close/>
                  <a:moveTo>
                    <a:pt x="3702" y="152"/>
                  </a:moveTo>
                  <a:cubicBezTo>
                    <a:pt x="3702" y="152"/>
                    <a:pt x="3703" y="155"/>
                    <a:pt x="3703" y="156"/>
                  </a:cubicBezTo>
                  <a:cubicBezTo>
                    <a:pt x="3703" y="158"/>
                    <a:pt x="3701" y="160"/>
                    <a:pt x="3700" y="161"/>
                  </a:cubicBezTo>
                  <a:cubicBezTo>
                    <a:pt x="3699" y="162"/>
                    <a:pt x="3697" y="163"/>
                    <a:pt x="3695" y="162"/>
                  </a:cubicBezTo>
                  <a:cubicBezTo>
                    <a:pt x="3693" y="162"/>
                    <a:pt x="3692" y="160"/>
                    <a:pt x="3692" y="160"/>
                  </a:cubicBezTo>
                  <a:cubicBezTo>
                    <a:pt x="3692" y="160"/>
                    <a:pt x="3693" y="162"/>
                    <a:pt x="3692" y="164"/>
                  </a:cubicBezTo>
                  <a:cubicBezTo>
                    <a:pt x="3692" y="166"/>
                    <a:pt x="3692" y="167"/>
                    <a:pt x="3690" y="167"/>
                  </a:cubicBezTo>
                  <a:cubicBezTo>
                    <a:pt x="3688" y="168"/>
                    <a:pt x="3686" y="167"/>
                    <a:pt x="3686" y="167"/>
                  </a:cubicBezTo>
                  <a:cubicBezTo>
                    <a:pt x="3686" y="167"/>
                    <a:pt x="3689" y="166"/>
                    <a:pt x="3689" y="163"/>
                  </a:cubicBezTo>
                  <a:cubicBezTo>
                    <a:pt x="3689" y="162"/>
                    <a:pt x="3689" y="159"/>
                    <a:pt x="3688" y="158"/>
                  </a:cubicBezTo>
                  <a:cubicBezTo>
                    <a:pt x="3686" y="156"/>
                    <a:pt x="3683" y="155"/>
                    <a:pt x="3683" y="155"/>
                  </a:cubicBezTo>
                  <a:cubicBezTo>
                    <a:pt x="3683" y="155"/>
                    <a:pt x="3684" y="157"/>
                    <a:pt x="3684" y="158"/>
                  </a:cubicBezTo>
                  <a:cubicBezTo>
                    <a:pt x="3684" y="159"/>
                    <a:pt x="3682" y="162"/>
                    <a:pt x="3682" y="162"/>
                  </a:cubicBezTo>
                  <a:cubicBezTo>
                    <a:pt x="3682" y="162"/>
                    <a:pt x="3683" y="159"/>
                    <a:pt x="3682" y="157"/>
                  </a:cubicBezTo>
                  <a:cubicBezTo>
                    <a:pt x="3681" y="155"/>
                    <a:pt x="3678" y="154"/>
                    <a:pt x="3676" y="155"/>
                  </a:cubicBezTo>
                  <a:cubicBezTo>
                    <a:pt x="3675" y="155"/>
                    <a:pt x="3672" y="157"/>
                    <a:pt x="3674" y="161"/>
                  </a:cubicBezTo>
                  <a:cubicBezTo>
                    <a:pt x="3674" y="161"/>
                    <a:pt x="3672" y="158"/>
                    <a:pt x="3672" y="156"/>
                  </a:cubicBezTo>
                  <a:cubicBezTo>
                    <a:pt x="3673" y="155"/>
                    <a:pt x="3674" y="153"/>
                    <a:pt x="3676" y="152"/>
                  </a:cubicBezTo>
                  <a:cubicBezTo>
                    <a:pt x="3679" y="151"/>
                    <a:pt x="3680" y="151"/>
                    <a:pt x="3683" y="152"/>
                  </a:cubicBezTo>
                  <a:cubicBezTo>
                    <a:pt x="3686" y="153"/>
                    <a:pt x="3689" y="156"/>
                    <a:pt x="3689" y="156"/>
                  </a:cubicBezTo>
                  <a:cubicBezTo>
                    <a:pt x="3689" y="156"/>
                    <a:pt x="3687" y="151"/>
                    <a:pt x="3683" y="150"/>
                  </a:cubicBezTo>
                  <a:cubicBezTo>
                    <a:pt x="3681" y="148"/>
                    <a:pt x="3680" y="149"/>
                    <a:pt x="3677" y="149"/>
                  </a:cubicBezTo>
                  <a:cubicBezTo>
                    <a:pt x="3674" y="149"/>
                    <a:pt x="3672" y="154"/>
                    <a:pt x="3672" y="154"/>
                  </a:cubicBezTo>
                  <a:cubicBezTo>
                    <a:pt x="3672" y="154"/>
                    <a:pt x="3672" y="150"/>
                    <a:pt x="3674" y="148"/>
                  </a:cubicBezTo>
                  <a:cubicBezTo>
                    <a:pt x="3676" y="147"/>
                    <a:pt x="3678" y="146"/>
                    <a:pt x="3681" y="146"/>
                  </a:cubicBezTo>
                  <a:cubicBezTo>
                    <a:pt x="3685" y="146"/>
                    <a:pt x="3687" y="149"/>
                    <a:pt x="3690" y="152"/>
                  </a:cubicBezTo>
                  <a:cubicBezTo>
                    <a:pt x="3693" y="155"/>
                    <a:pt x="3694" y="158"/>
                    <a:pt x="3696" y="159"/>
                  </a:cubicBezTo>
                  <a:cubicBezTo>
                    <a:pt x="3698" y="159"/>
                    <a:pt x="3699" y="158"/>
                    <a:pt x="3701" y="156"/>
                  </a:cubicBezTo>
                  <a:cubicBezTo>
                    <a:pt x="3702" y="155"/>
                    <a:pt x="3702" y="152"/>
                    <a:pt x="3702" y="152"/>
                  </a:cubicBezTo>
                  <a:close/>
                  <a:moveTo>
                    <a:pt x="3725" y="142"/>
                  </a:moveTo>
                  <a:cubicBezTo>
                    <a:pt x="3725" y="142"/>
                    <a:pt x="3726" y="144"/>
                    <a:pt x="3725" y="146"/>
                  </a:cubicBezTo>
                  <a:cubicBezTo>
                    <a:pt x="3724" y="148"/>
                    <a:pt x="3722" y="149"/>
                    <a:pt x="3720" y="150"/>
                  </a:cubicBezTo>
                  <a:cubicBezTo>
                    <a:pt x="3717" y="151"/>
                    <a:pt x="3713" y="149"/>
                    <a:pt x="3713" y="149"/>
                  </a:cubicBezTo>
                  <a:cubicBezTo>
                    <a:pt x="3713" y="149"/>
                    <a:pt x="3714" y="151"/>
                    <a:pt x="3713" y="153"/>
                  </a:cubicBezTo>
                  <a:cubicBezTo>
                    <a:pt x="3713" y="155"/>
                    <a:pt x="3713" y="157"/>
                    <a:pt x="3711" y="158"/>
                  </a:cubicBezTo>
                  <a:cubicBezTo>
                    <a:pt x="3709" y="159"/>
                    <a:pt x="3706" y="160"/>
                    <a:pt x="3706" y="160"/>
                  </a:cubicBezTo>
                  <a:cubicBezTo>
                    <a:pt x="3706" y="160"/>
                    <a:pt x="3708" y="158"/>
                    <a:pt x="3709" y="156"/>
                  </a:cubicBezTo>
                  <a:cubicBezTo>
                    <a:pt x="3710" y="154"/>
                    <a:pt x="3710" y="153"/>
                    <a:pt x="3710" y="151"/>
                  </a:cubicBezTo>
                  <a:cubicBezTo>
                    <a:pt x="3709" y="149"/>
                    <a:pt x="3707" y="147"/>
                    <a:pt x="3705" y="146"/>
                  </a:cubicBezTo>
                  <a:cubicBezTo>
                    <a:pt x="3704" y="145"/>
                    <a:pt x="3701" y="143"/>
                    <a:pt x="3699" y="143"/>
                  </a:cubicBezTo>
                  <a:cubicBezTo>
                    <a:pt x="3697" y="143"/>
                    <a:pt x="3695" y="143"/>
                    <a:pt x="3694" y="144"/>
                  </a:cubicBezTo>
                  <a:cubicBezTo>
                    <a:pt x="3692" y="146"/>
                    <a:pt x="3691" y="147"/>
                    <a:pt x="3691" y="147"/>
                  </a:cubicBezTo>
                  <a:cubicBezTo>
                    <a:pt x="3691" y="147"/>
                    <a:pt x="3692" y="143"/>
                    <a:pt x="3696" y="141"/>
                  </a:cubicBezTo>
                  <a:cubicBezTo>
                    <a:pt x="3699" y="140"/>
                    <a:pt x="3702" y="140"/>
                    <a:pt x="3705" y="141"/>
                  </a:cubicBezTo>
                  <a:cubicBezTo>
                    <a:pt x="3707" y="142"/>
                    <a:pt x="3710" y="145"/>
                    <a:pt x="3710" y="145"/>
                  </a:cubicBezTo>
                  <a:cubicBezTo>
                    <a:pt x="3710" y="145"/>
                    <a:pt x="3708" y="141"/>
                    <a:pt x="3705" y="140"/>
                  </a:cubicBezTo>
                  <a:cubicBezTo>
                    <a:pt x="3703" y="139"/>
                    <a:pt x="3702" y="138"/>
                    <a:pt x="3699" y="138"/>
                  </a:cubicBezTo>
                  <a:cubicBezTo>
                    <a:pt x="3697" y="138"/>
                    <a:pt x="3695" y="139"/>
                    <a:pt x="3693" y="140"/>
                  </a:cubicBezTo>
                  <a:cubicBezTo>
                    <a:pt x="3692" y="141"/>
                    <a:pt x="3689" y="144"/>
                    <a:pt x="3689" y="144"/>
                  </a:cubicBezTo>
                  <a:cubicBezTo>
                    <a:pt x="3689" y="144"/>
                    <a:pt x="3690" y="141"/>
                    <a:pt x="3693" y="138"/>
                  </a:cubicBezTo>
                  <a:cubicBezTo>
                    <a:pt x="3695" y="136"/>
                    <a:pt x="3698" y="135"/>
                    <a:pt x="3701" y="135"/>
                  </a:cubicBezTo>
                  <a:cubicBezTo>
                    <a:pt x="3703" y="135"/>
                    <a:pt x="3708" y="136"/>
                    <a:pt x="3710" y="138"/>
                  </a:cubicBezTo>
                  <a:cubicBezTo>
                    <a:pt x="3712" y="140"/>
                    <a:pt x="3712" y="142"/>
                    <a:pt x="3715" y="144"/>
                  </a:cubicBezTo>
                  <a:cubicBezTo>
                    <a:pt x="3718" y="145"/>
                    <a:pt x="3720" y="145"/>
                    <a:pt x="3722" y="144"/>
                  </a:cubicBezTo>
                  <a:cubicBezTo>
                    <a:pt x="3723" y="144"/>
                    <a:pt x="3725" y="142"/>
                    <a:pt x="3725" y="142"/>
                  </a:cubicBezTo>
                  <a:close/>
                  <a:moveTo>
                    <a:pt x="3723" y="130"/>
                  </a:moveTo>
                  <a:cubicBezTo>
                    <a:pt x="3725" y="132"/>
                    <a:pt x="3731" y="133"/>
                    <a:pt x="3731" y="133"/>
                  </a:cubicBezTo>
                  <a:cubicBezTo>
                    <a:pt x="3727" y="135"/>
                    <a:pt x="3726" y="138"/>
                    <a:pt x="3720" y="138"/>
                  </a:cubicBezTo>
                  <a:cubicBezTo>
                    <a:pt x="3716" y="138"/>
                    <a:pt x="3715" y="136"/>
                    <a:pt x="3713" y="135"/>
                  </a:cubicBezTo>
                  <a:cubicBezTo>
                    <a:pt x="3711" y="133"/>
                    <a:pt x="3709" y="131"/>
                    <a:pt x="3704" y="131"/>
                  </a:cubicBezTo>
                  <a:cubicBezTo>
                    <a:pt x="3699" y="131"/>
                    <a:pt x="3696" y="131"/>
                    <a:pt x="3694" y="133"/>
                  </a:cubicBezTo>
                  <a:cubicBezTo>
                    <a:pt x="3692" y="136"/>
                    <a:pt x="3691" y="138"/>
                    <a:pt x="3691" y="138"/>
                  </a:cubicBezTo>
                  <a:cubicBezTo>
                    <a:pt x="3691" y="138"/>
                    <a:pt x="3693" y="130"/>
                    <a:pt x="3699" y="128"/>
                  </a:cubicBezTo>
                  <a:cubicBezTo>
                    <a:pt x="3701" y="127"/>
                    <a:pt x="3708" y="127"/>
                    <a:pt x="3711" y="128"/>
                  </a:cubicBezTo>
                  <a:cubicBezTo>
                    <a:pt x="3714" y="129"/>
                    <a:pt x="3715" y="130"/>
                    <a:pt x="3717" y="132"/>
                  </a:cubicBezTo>
                  <a:cubicBezTo>
                    <a:pt x="3715" y="129"/>
                    <a:pt x="3716" y="129"/>
                    <a:pt x="3714" y="127"/>
                  </a:cubicBezTo>
                  <a:cubicBezTo>
                    <a:pt x="3712" y="126"/>
                    <a:pt x="3707" y="125"/>
                    <a:pt x="3704" y="125"/>
                  </a:cubicBezTo>
                  <a:cubicBezTo>
                    <a:pt x="3702" y="125"/>
                    <a:pt x="3699" y="126"/>
                    <a:pt x="3696" y="127"/>
                  </a:cubicBezTo>
                  <a:cubicBezTo>
                    <a:pt x="3694" y="129"/>
                    <a:pt x="3693" y="129"/>
                    <a:pt x="3691" y="132"/>
                  </a:cubicBezTo>
                  <a:cubicBezTo>
                    <a:pt x="3691" y="133"/>
                    <a:pt x="3690" y="135"/>
                    <a:pt x="3690" y="135"/>
                  </a:cubicBezTo>
                  <a:cubicBezTo>
                    <a:pt x="3690" y="135"/>
                    <a:pt x="3691" y="129"/>
                    <a:pt x="3693" y="128"/>
                  </a:cubicBezTo>
                  <a:cubicBezTo>
                    <a:pt x="3694" y="126"/>
                    <a:pt x="3696" y="124"/>
                    <a:pt x="3697" y="122"/>
                  </a:cubicBezTo>
                  <a:cubicBezTo>
                    <a:pt x="3698" y="121"/>
                    <a:pt x="3697" y="120"/>
                    <a:pt x="3697" y="120"/>
                  </a:cubicBezTo>
                  <a:cubicBezTo>
                    <a:pt x="3696" y="119"/>
                    <a:pt x="3694" y="118"/>
                    <a:pt x="3694" y="118"/>
                  </a:cubicBezTo>
                  <a:cubicBezTo>
                    <a:pt x="3694" y="118"/>
                    <a:pt x="3698" y="117"/>
                    <a:pt x="3700" y="118"/>
                  </a:cubicBezTo>
                  <a:cubicBezTo>
                    <a:pt x="3703" y="119"/>
                    <a:pt x="3702" y="121"/>
                    <a:pt x="3702" y="121"/>
                  </a:cubicBezTo>
                  <a:cubicBezTo>
                    <a:pt x="3702" y="121"/>
                    <a:pt x="3704" y="121"/>
                    <a:pt x="3707" y="121"/>
                  </a:cubicBezTo>
                  <a:cubicBezTo>
                    <a:pt x="3710" y="121"/>
                    <a:pt x="3713" y="122"/>
                    <a:pt x="3717" y="124"/>
                  </a:cubicBezTo>
                  <a:cubicBezTo>
                    <a:pt x="3720" y="126"/>
                    <a:pt x="3720" y="128"/>
                    <a:pt x="3723" y="130"/>
                  </a:cubicBezTo>
                  <a:close/>
                  <a:moveTo>
                    <a:pt x="3744" y="101"/>
                  </a:moveTo>
                  <a:cubicBezTo>
                    <a:pt x="3741" y="99"/>
                    <a:pt x="3736" y="97"/>
                    <a:pt x="3736" y="97"/>
                  </a:cubicBezTo>
                  <a:cubicBezTo>
                    <a:pt x="3736" y="97"/>
                    <a:pt x="3741" y="100"/>
                    <a:pt x="3743" y="103"/>
                  </a:cubicBezTo>
                  <a:cubicBezTo>
                    <a:pt x="3745" y="106"/>
                    <a:pt x="3747" y="110"/>
                    <a:pt x="3747" y="112"/>
                  </a:cubicBezTo>
                  <a:cubicBezTo>
                    <a:pt x="3748" y="115"/>
                    <a:pt x="3749" y="119"/>
                    <a:pt x="3750" y="121"/>
                  </a:cubicBezTo>
                  <a:cubicBezTo>
                    <a:pt x="3752" y="125"/>
                    <a:pt x="3756" y="124"/>
                    <a:pt x="3756" y="124"/>
                  </a:cubicBezTo>
                  <a:cubicBezTo>
                    <a:pt x="3756" y="124"/>
                    <a:pt x="3754" y="123"/>
                    <a:pt x="3754" y="121"/>
                  </a:cubicBezTo>
                  <a:cubicBezTo>
                    <a:pt x="3753" y="119"/>
                    <a:pt x="3754" y="116"/>
                    <a:pt x="3756" y="116"/>
                  </a:cubicBezTo>
                  <a:cubicBezTo>
                    <a:pt x="3759" y="116"/>
                    <a:pt x="3761" y="118"/>
                    <a:pt x="3761" y="122"/>
                  </a:cubicBezTo>
                  <a:cubicBezTo>
                    <a:pt x="3761" y="127"/>
                    <a:pt x="3756" y="128"/>
                    <a:pt x="3753" y="128"/>
                  </a:cubicBezTo>
                  <a:cubicBezTo>
                    <a:pt x="3750" y="128"/>
                    <a:pt x="3747" y="127"/>
                    <a:pt x="3745" y="125"/>
                  </a:cubicBezTo>
                  <a:cubicBezTo>
                    <a:pt x="3739" y="119"/>
                    <a:pt x="3737" y="112"/>
                    <a:pt x="3737" y="112"/>
                  </a:cubicBezTo>
                  <a:cubicBezTo>
                    <a:pt x="3737" y="112"/>
                    <a:pt x="3737" y="118"/>
                    <a:pt x="3736" y="122"/>
                  </a:cubicBezTo>
                  <a:cubicBezTo>
                    <a:pt x="3734" y="127"/>
                    <a:pt x="3732" y="129"/>
                    <a:pt x="3732" y="129"/>
                  </a:cubicBezTo>
                  <a:cubicBezTo>
                    <a:pt x="3732" y="129"/>
                    <a:pt x="3731" y="125"/>
                    <a:pt x="3730" y="123"/>
                  </a:cubicBezTo>
                  <a:cubicBezTo>
                    <a:pt x="3730" y="120"/>
                    <a:pt x="3731" y="119"/>
                    <a:pt x="3730" y="115"/>
                  </a:cubicBezTo>
                  <a:cubicBezTo>
                    <a:pt x="3730" y="108"/>
                    <a:pt x="3726" y="105"/>
                    <a:pt x="3726" y="105"/>
                  </a:cubicBezTo>
                  <a:cubicBezTo>
                    <a:pt x="3726" y="105"/>
                    <a:pt x="3729" y="110"/>
                    <a:pt x="3727" y="115"/>
                  </a:cubicBezTo>
                  <a:cubicBezTo>
                    <a:pt x="3725" y="121"/>
                    <a:pt x="3720" y="120"/>
                    <a:pt x="3720" y="120"/>
                  </a:cubicBezTo>
                  <a:cubicBezTo>
                    <a:pt x="3720" y="120"/>
                    <a:pt x="3721" y="118"/>
                    <a:pt x="3721" y="116"/>
                  </a:cubicBezTo>
                  <a:cubicBezTo>
                    <a:pt x="3722" y="114"/>
                    <a:pt x="3720" y="112"/>
                    <a:pt x="3718" y="109"/>
                  </a:cubicBezTo>
                  <a:cubicBezTo>
                    <a:pt x="3716" y="106"/>
                    <a:pt x="3711" y="106"/>
                    <a:pt x="3711" y="106"/>
                  </a:cubicBezTo>
                  <a:cubicBezTo>
                    <a:pt x="3711" y="106"/>
                    <a:pt x="3714" y="108"/>
                    <a:pt x="3715" y="110"/>
                  </a:cubicBezTo>
                  <a:cubicBezTo>
                    <a:pt x="3715" y="112"/>
                    <a:pt x="3716" y="114"/>
                    <a:pt x="3716" y="115"/>
                  </a:cubicBezTo>
                  <a:cubicBezTo>
                    <a:pt x="3715" y="118"/>
                    <a:pt x="3711" y="118"/>
                    <a:pt x="3711" y="118"/>
                  </a:cubicBezTo>
                  <a:cubicBezTo>
                    <a:pt x="3711" y="118"/>
                    <a:pt x="3710" y="116"/>
                    <a:pt x="3709" y="114"/>
                  </a:cubicBezTo>
                  <a:cubicBezTo>
                    <a:pt x="3708" y="112"/>
                    <a:pt x="3705" y="112"/>
                    <a:pt x="3702" y="111"/>
                  </a:cubicBezTo>
                  <a:cubicBezTo>
                    <a:pt x="3700" y="111"/>
                    <a:pt x="3698" y="111"/>
                    <a:pt x="3694" y="115"/>
                  </a:cubicBezTo>
                  <a:cubicBezTo>
                    <a:pt x="3690" y="119"/>
                    <a:pt x="3687" y="127"/>
                    <a:pt x="3687" y="127"/>
                  </a:cubicBezTo>
                  <a:cubicBezTo>
                    <a:pt x="3687" y="127"/>
                    <a:pt x="3687" y="122"/>
                    <a:pt x="3688" y="120"/>
                  </a:cubicBezTo>
                  <a:cubicBezTo>
                    <a:pt x="3689" y="118"/>
                    <a:pt x="3690" y="115"/>
                    <a:pt x="3692" y="112"/>
                  </a:cubicBezTo>
                  <a:cubicBezTo>
                    <a:pt x="3695" y="110"/>
                    <a:pt x="3696" y="108"/>
                    <a:pt x="3699" y="107"/>
                  </a:cubicBezTo>
                  <a:cubicBezTo>
                    <a:pt x="3701" y="106"/>
                    <a:pt x="3704" y="107"/>
                    <a:pt x="3707" y="109"/>
                  </a:cubicBezTo>
                  <a:cubicBezTo>
                    <a:pt x="3712" y="111"/>
                    <a:pt x="3712" y="114"/>
                    <a:pt x="3712" y="114"/>
                  </a:cubicBezTo>
                  <a:cubicBezTo>
                    <a:pt x="3712" y="114"/>
                    <a:pt x="3714" y="111"/>
                    <a:pt x="3708" y="107"/>
                  </a:cubicBezTo>
                  <a:cubicBezTo>
                    <a:pt x="3705" y="105"/>
                    <a:pt x="3703" y="105"/>
                    <a:pt x="3703" y="105"/>
                  </a:cubicBezTo>
                  <a:cubicBezTo>
                    <a:pt x="3703" y="105"/>
                    <a:pt x="3706" y="105"/>
                    <a:pt x="3707" y="104"/>
                  </a:cubicBezTo>
                  <a:cubicBezTo>
                    <a:pt x="3709" y="104"/>
                    <a:pt x="3711" y="103"/>
                    <a:pt x="3714" y="103"/>
                  </a:cubicBezTo>
                  <a:cubicBezTo>
                    <a:pt x="3717" y="104"/>
                    <a:pt x="3718" y="104"/>
                    <a:pt x="3720" y="106"/>
                  </a:cubicBezTo>
                  <a:cubicBezTo>
                    <a:pt x="3722" y="108"/>
                    <a:pt x="3724" y="112"/>
                    <a:pt x="3724" y="112"/>
                  </a:cubicBezTo>
                  <a:cubicBezTo>
                    <a:pt x="3724" y="112"/>
                    <a:pt x="3723" y="106"/>
                    <a:pt x="3721" y="104"/>
                  </a:cubicBezTo>
                  <a:cubicBezTo>
                    <a:pt x="3720" y="102"/>
                    <a:pt x="3718" y="100"/>
                    <a:pt x="3718" y="100"/>
                  </a:cubicBezTo>
                  <a:cubicBezTo>
                    <a:pt x="3718" y="100"/>
                    <a:pt x="3719" y="100"/>
                    <a:pt x="3722" y="100"/>
                  </a:cubicBezTo>
                  <a:cubicBezTo>
                    <a:pt x="3725" y="100"/>
                    <a:pt x="3728" y="102"/>
                    <a:pt x="3730" y="105"/>
                  </a:cubicBezTo>
                  <a:cubicBezTo>
                    <a:pt x="3734" y="109"/>
                    <a:pt x="3734" y="117"/>
                    <a:pt x="3734" y="119"/>
                  </a:cubicBezTo>
                  <a:cubicBezTo>
                    <a:pt x="3734" y="117"/>
                    <a:pt x="3734" y="108"/>
                    <a:pt x="3733" y="105"/>
                  </a:cubicBezTo>
                  <a:cubicBezTo>
                    <a:pt x="3732" y="102"/>
                    <a:pt x="3730" y="101"/>
                    <a:pt x="3730" y="101"/>
                  </a:cubicBezTo>
                  <a:cubicBezTo>
                    <a:pt x="3730" y="101"/>
                    <a:pt x="3735" y="102"/>
                    <a:pt x="3737" y="105"/>
                  </a:cubicBezTo>
                  <a:cubicBezTo>
                    <a:pt x="3738" y="108"/>
                    <a:pt x="3739" y="110"/>
                    <a:pt x="3741" y="113"/>
                  </a:cubicBezTo>
                  <a:cubicBezTo>
                    <a:pt x="3742" y="115"/>
                    <a:pt x="3746" y="118"/>
                    <a:pt x="3746" y="118"/>
                  </a:cubicBezTo>
                  <a:cubicBezTo>
                    <a:pt x="3746" y="118"/>
                    <a:pt x="3743" y="113"/>
                    <a:pt x="3743" y="110"/>
                  </a:cubicBezTo>
                  <a:cubicBezTo>
                    <a:pt x="3742" y="107"/>
                    <a:pt x="3741" y="106"/>
                    <a:pt x="3738" y="102"/>
                  </a:cubicBezTo>
                  <a:cubicBezTo>
                    <a:pt x="3735" y="99"/>
                    <a:pt x="3729" y="98"/>
                    <a:pt x="3729" y="98"/>
                  </a:cubicBezTo>
                  <a:cubicBezTo>
                    <a:pt x="3729" y="98"/>
                    <a:pt x="3732" y="95"/>
                    <a:pt x="3734" y="94"/>
                  </a:cubicBezTo>
                  <a:cubicBezTo>
                    <a:pt x="3736" y="92"/>
                    <a:pt x="3737" y="92"/>
                    <a:pt x="3740" y="90"/>
                  </a:cubicBezTo>
                  <a:cubicBezTo>
                    <a:pt x="3742" y="89"/>
                    <a:pt x="3747" y="85"/>
                    <a:pt x="3747" y="85"/>
                  </a:cubicBezTo>
                  <a:cubicBezTo>
                    <a:pt x="3747" y="85"/>
                    <a:pt x="3736" y="89"/>
                    <a:pt x="3733" y="91"/>
                  </a:cubicBezTo>
                  <a:cubicBezTo>
                    <a:pt x="3730" y="93"/>
                    <a:pt x="3727" y="94"/>
                    <a:pt x="3724" y="95"/>
                  </a:cubicBezTo>
                  <a:cubicBezTo>
                    <a:pt x="3721" y="97"/>
                    <a:pt x="3716" y="99"/>
                    <a:pt x="3716" y="99"/>
                  </a:cubicBezTo>
                  <a:cubicBezTo>
                    <a:pt x="3716" y="99"/>
                    <a:pt x="3721" y="94"/>
                    <a:pt x="3723" y="90"/>
                  </a:cubicBezTo>
                  <a:cubicBezTo>
                    <a:pt x="3726" y="86"/>
                    <a:pt x="3733" y="82"/>
                    <a:pt x="3733" y="82"/>
                  </a:cubicBezTo>
                  <a:cubicBezTo>
                    <a:pt x="3733" y="82"/>
                    <a:pt x="3727" y="81"/>
                    <a:pt x="3718" y="90"/>
                  </a:cubicBezTo>
                  <a:cubicBezTo>
                    <a:pt x="3715" y="93"/>
                    <a:pt x="3714" y="95"/>
                    <a:pt x="3712" y="98"/>
                  </a:cubicBezTo>
                  <a:cubicBezTo>
                    <a:pt x="3707" y="102"/>
                    <a:pt x="3700" y="104"/>
                    <a:pt x="3700" y="104"/>
                  </a:cubicBezTo>
                  <a:cubicBezTo>
                    <a:pt x="3700" y="104"/>
                    <a:pt x="3703" y="101"/>
                    <a:pt x="3704" y="98"/>
                  </a:cubicBezTo>
                  <a:cubicBezTo>
                    <a:pt x="3705" y="92"/>
                    <a:pt x="3707" y="89"/>
                    <a:pt x="3707" y="89"/>
                  </a:cubicBezTo>
                  <a:cubicBezTo>
                    <a:pt x="3707" y="89"/>
                    <a:pt x="3702" y="94"/>
                    <a:pt x="3699" y="100"/>
                  </a:cubicBezTo>
                  <a:cubicBezTo>
                    <a:pt x="3697" y="104"/>
                    <a:pt x="3695" y="106"/>
                    <a:pt x="3692" y="109"/>
                  </a:cubicBezTo>
                  <a:cubicBezTo>
                    <a:pt x="3689" y="112"/>
                    <a:pt x="3682" y="113"/>
                    <a:pt x="3682" y="113"/>
                  </a:cubicBezTo>
                  <a:cubicBezTo>
                    <a:pt x="3682" y="113"/>
                    <a:pt x="3686" y="110"/>
                    <a:pt x="3686" y="107"/>
                  </a:cubicBezTo>
                  <a:cubicBezTo>
                    <a:pt x="3686" y="104"/>
                    <a:pt x="3688" y="100"/>
                    <a:pt x="3690" y="99"/>
                  </a:cubicBezTo>
                  <a:cubicBezTo>
                    <a:pt x="3691" y="98"/>
                    <a:pt x="3692" y="96"/>
                    <a:pt x="3692" y="96"/>
                  </a:cubicBezTo>
                  <a:cubicBezTo>
                    <a:pt x="3692" y="96"/>
                    <a:pt x="3692" y="98"/>
                    <a:pt x="3692" y="101"/>
                  </a:cubicBezTo>
                  <a:cubicBezTo>
                    <a:pt x="3692" y="104"/>
                    <a:pt x="3691" y="107"/>
                    <a:pt x="3691" y="107"/>
                  </a:cubicBezTo>
                  <a:cubicBezTo>
                    <a:pt x="3691" y="107"/>
                    <a:pt x="3693" y="104"/>
                    <a:pt x="3695" y="102"/>
                  </a:cubicBezTo>
                  <a:cubicBezTo>
                    <a:pt x="3697" y="99"/>
                    <a:pt x="3696" y="99"/>
                    <a:pt x="3699" y="94"/>
                  </a:cubicBezTo>
                  <a:cubicBezTo>
                    <a:pt x="3701" y="90"/>
                    <a:pt x="3704" y="88"/>
                    <a:pt x="3706" y="87"/>
                  </a:cubicBezTo>
                  <a:cubicBezTo>
                    <a:pt x="3709" y="85"/>
                    <a:pt x="3711" y="85"/>
                    <a:pt x="3711" y="85"/>
                  </a:cubicBezTo>
                  <a:cubicBezTo>
                    <a:pt x="3711" y="85"/>
                    <a:pt x="3709" y="89"/>
                    <a:pt x="3709" y="91"/>
                  </a:cubicBezTo>
                  <a:cubicBezTo>
                    <a:pt x="3708" y="94"/>
                    <a:pt x="3706" y="98"/>
                    <a:pt x="3706" y="98"/>
                  </a:cubicBezTo>
                  <a:cubicBezTo>
                    <a:pt x="3713" y="89"/>
                    <a:pt x="3714" y="89"/>
                    <a:pt x="3718" y="85"/>
                  </a:cubicBezTo>
                  <a:cubicBezTo>
                    <a:pt x="3722" y="82"/>
                    <a:pt x="3726" y="79"/>
                    <a:pt x="3730" y="79"/>
                  </a:cubicBezTo>
                  <a:cubicBezTo>
                    <a:pt x="3734" y="79"/>
                    <a:pt x="3737" y="79"/>
                    <a:pt x="3737" y="79"/>
                  </a:cubicBezTo>
                  <a:cubicBezTo>
                    <a:pt x="3737" y="79"/>
                    <a:pt x="3734" y="77"/>
                    <a:pt x="3736" y="74"/>
                  </a:cubicBezTo>
                  <a:cubicBezTo>
                    <a:pt x="3736" y="73"/>
                    <a:pt x="3738" y="73"/>
                    <a:pt x="3740" y="74"/>
                  </a:cubicBezTo>
                  <a:cubicBezTo>
                    <a:pt x="3741" y="75"/>
                    <a:pt x="3742" y="77"/>
                    <a:pt x="3741" y="80"/>
                  </a:cubicBezTo>
                  <a:cubicBezTo>
                    <a:pt x="3740" y="82"/>
                    <a:pt x="3728" y="90"/>
                    <a:pt x="3727" y="91"/>
                  </a:cubicBezTo>
                  <a:cubicBezTo>
                    <a:pt x="3728" y="91"/>
                    <a:pt x="3735" y="86"/>
                    <a:pt x="3739" y="84"/>
                  </a:cubicBezTo>
                  <a:cubicBezTo>
                    <a:pt x="3741" y="83"/>
                    <a:pt x="3744" y="83"/>
                    <a:pt x="3745" y="83"/>
                  </a:cubicBezTo>
                  <a:cubicBezTo>
                    <a:pt x="3747" y="83"/>
                    <a:pt x="3750" y="82"/>
                    <a:pt x="3750" y="82"/>
                  </a:cubicBezTo>
                  <a:cubicBezTo>
                    <a:pt x="3750" y="82"/>
                    <a:pt x="3746" y="81"/>
                    <a:pt x="3746" y="79"/>
                  </a:cubicBezTo>
                  <a:cubicBezTo>
                    <a:pt x="3746" y="77"/>
                    <a:pt x="3747" y="76"/>
                    <a:pt x="3749" y="76"/>
                  </a:cubicBezTo>
                  <a:cubicBezTo>
                    <a:pt x="3752" y="76"/>
                    <a:pt x="3752" y="77"/>
                    <a:pt x="3754" y="79"/>
                  </a:cubicBezTo>
                  <a:cubicBezTo>
                    <a:pt x="3755" y="81"/>
                    <a:pt x="3755" y="85"/>
                    <a:pt x="3752" y="87"/>
                  </a:cubicBezTo>
                  <a:cubicBezTo>
                    <a:pt x="3748" y="91"/>
                    <a:pt x="3739" y="95"/>
                    <a:pt x="3739" y="95"/>
                  </a:cubicBezTo>
                  <a:cubicBezTo>
                    <a:pt x="3739" y="95"/>
                    <a:pt x="3742" y="96"/>
                    <a:pt x="3745" y="97"/>
                  </a:cubicBezTo>
                  <a:cubicBezTo>
                    <a:pt x="3746" y="98"/>
                    <a:pt x="3748" y="100"/>
                    <a:pt x="3751" y="102"/>
                  </a:cubicBezTo>
                  <a:cubicBezTo>
                    <a:pt x="3755" y="104"/>
                    <a:pt x="3757" y="104"/>
                    <a:pt x="3757" y="104"/>
                  </a:cubicBezTo>
                  <a:cubicBezTo>
                    <a:pt x="3757" y="104"/>
                    <a:pt x="3755" y="103"/>
                    <a:pt x="3755" y="101"/>
                  </a:cubicBezTo>
                  <a:cubicBezTo>
                    <a:pt x="3755" y="99"/>
                    <a:pt x="3757" y="97"/>
                    <a:pt x="3758" y="97"/>
                  </a:cubicBezTo>
                  <a:cubicBezTo>
                    <a:pt x="3760" y="98"/>
                    <a:pt x="3762" y="99"/>
                    <a:pt x="3762" y="102"/>
                  </a:cubicBezTo>
                  <a:cubicBezTo>
                    <a:pt x="3762" y="106"/>
                    <a:pt x="3758" y="108"/>
                    <a:pt x="3754" y="107"/>
                  </a:cubicBezTo>
                  <a:cubicBezTo>
                    <a:pt x="3751" y="106"/>
                    <a:pt x="3747" y="104"/>
                    <a:pt x="3744" y="101"/>
                  </a:cubicBezTo>
                  <a:close/>
                  <a:moveTo>
                    <a:pt x="3668" y="139"/>
                  </a:moveTo>
                  <a:cubicBezTo>
                    <a:pt x="3668" y="141"/>
                    <a:pt x="3669" y="143"/>
                    <a:pt x="3669" y="143"/>
                  </a:cubicBezTo>
                  <a:cubicBezTo>
                    <a:pt x="3669" y="143"/>
                    <a:pt x="3668" y="141"/>
                    <a:pt x="3666" y="139"/>
                  </a:cubicBezTo>
                  <a:cubicBezTo>
                    <a:pt x="3663" y="138"/>
                    <a:pt x="3662" y="138"/>
                    <a:pt x="3661" y="139"/>
                  </a:cubicBezTo>
                  <a:cubicBezTo>
                    <a:pt x="3659" y="139"/>
                    <a:pt x="3659" y="140"/>
                    <a:pt x="3659" y="140"/>
                  </a:cubicBezTo>
                  <a:cubicBezTo>
                    <a:pt x="3659" y="140"/>
                    <a:pt x="3658" y="138"/>
                    <a:pt x="3660" y="136"/>
                  </a:cubicBezTo>
                  <a:cubicBezTo>
                    <a:pt x="3662" y="134"/>
                    <a:pt x="3664" y="135"/>
                    <a:pt x="3665" y="136"/>
                  </a:cubicBezTo>
                  <a:cubicBezTo>
                    <a:pt x="3666" y="136"/>
                    <a:pt x="3667" y="137"/>
                    <a:pt x="3668" y="139"/>
                  </a:cubicBezTo>
                  <a:close/>
                  <a:moveTo>
                    <a:pt x="3685" y="127"/>
                  </a:moveTo>
                  <a:cubicBezTo>
                    <a:pt x="3687" y="129"/>
                    <a:pt x="3686" y="134"/>
                    <a:pt x="3686" y="134"/>
                  </a:cubicBezTo>
                  <a:cubicBezTo>
                    <a:pt x="3686" y="134"/>
                    <a:pt x="3685" y="132"/>
                    <a:pt x="3684" y="131"/>
                  </a:cubicBezTo>
                  <a:cubicBezTo>
                    <a:pt x="3683" y="131"/>
                    <a:pt x="3679" y="130"/>
                    <a:pt x="3677" y="132"/>
                  </a:cubicBezTo>
                  <a:cubicBezTo>
                    <a:pt x="3675" y="134"/>
                    <a:pt x="3673" y="137"/>
                    <a:pt x="3673" y="137"/>
                  </a:cubicBezTo>
                  <a:cubicBezTo>
                    <a:pt x="3673" y="137"/>
                    <a:pt x="3673" y="133"/>
                    <a:pt x="3675" y="130"/>
                  </a:cubicBezTo>
                  <a:cubicBezTo>
                    <a:pt x="3676" y="127"/>
                    <a:pt x="3676" y="125"/>
                    <a:pt x="3675" y="124"/>
                  </a:cubicBezTo>
                  <a:cubicBezTo>
                    <a:pt x="3675" y="122"/>
                    <a:pt x="3674" y="121"/>
                    <a:pt x="3673" y="120"/>
                  </a:cubicBezTo>
                  <a:cubicBezTo>
                    <a:pt x="3672" y="117"/>
                    <a:pt x="3671" y="112"/>
                    <a:pt x="3671" y="112"/>
                  </a:cubicBezTo>
                  <a:cubicBezTo>
                    <a:pt x="3671" y="112"/>
                    <a:pt x="3670" y="117"/>
                    <a:pt x="3668" y="120"/>
                  </a:cubicBezTo>
                  <a:cubicBezTo>
                    <a:pt x="3668" y="121"/>
                    <a:pt x="3667" y="122"/>
                    <a:pt x="3666" y="124"/>
                  </a:cubicBezTo>
                  <a:cubicBezTo>
                    <a:pt x="3665" y="125"/>
                    <a:pt x="3665" y="127"/>
                    <a:pt x="3667" y="130"/>
                  </a:cubicBezTo>
                  <a:cubicBezTo>
                    <a:pt x="3668" y="133"/>
                    <a:pt x="3668" y="137"/>
                    <a:pt x="3668" y="137"/>
                  </a:cubicBezTo>
                  <a:cubicBezTo>
                    <a:pt x="3668" y="137"/>
                    <a:pt x="3667" y="134"/>
                    <a:pt x="3665" y="132"/>
                  </a:cubicBezTo>
                  <a:cubicBezTo>
                    <a:pt x="3662" y="130"/>
                    <a:pt x="3658" y="131"/>
                    <a:pt x="3657" y="131"/>
                  </a:cubicBezTo>
                  <a:cubicBezTo>
                    <a:pt x="3656" y="132"/>
                    <a:pt x="3655" y="134"/>
                    <a:pt x="3655" y="134"/>
                  </a:cubicBezTo>
                  <a:cubicBezTo>
                    <a:pt x="3655" y="134"/>
                    <a:pt x="3654" y="129"/>
                    <a:pt x="3656" y="127"/>
                  </a:cubicBezTo>
                  <a:cubicBezTo>
                    <a:pt x="3659" y="125"/>
                    <a:pt x="3660" y="125"/>
                    <a:pt x="3662" y="127"/>
                  </a:cubicBezTo>
                  <a:cubicBezTo>
                    <a:pt x="3664" y="128"/>
                    <a:pt x="3665" y="129"/>
                    <a:pt x="3665" y="129"/>
                  </a:cubicBezTo>
                  <a:cubicBezTo>
                    <a:pt x="3665" y="129"/>
                    <a:pt x="3665" y="126"/>
                    <a:pt x="3663" y="125"/>
                  </a:cubicBezTo>
                  <a:cubicBezTo>
                    <a:pt x="3660" y="123"/>
                    <a:pt x="3657" y="122"/>
                    <a:pt x="3656" y="119"/>
                  </a:cubicBezTo>
                  <a:cubicBezTo>
                    <a:pt x="3655" y="117"/>
                    <a:pt x="3655" y="116"/>
                    <a:pt x="3655" y="116"/>
                  </a:cubicBezTo>
                  <a:cubicBezTo>
                    <a:pt x="3655" y="116"/>
                    <a:pt x="3657" y="116"/>
                    <a:pt x="3658" y="116"/>
                  </a:cubicBezTo>
                  <a:cubicBezTo>
                    <a:pt x="3660" y="116"/>
                    <a:pt x="3661" y="116"/>
                    <a:pt x="3662" y="117"/>
                  </a:cubicBezTo>
                  <a:cubicBezTo>
                    <a:pt x="3663" y="118"/>
                    <a:pt x="3665" y="121"/>
                    <a:pt x="3665" y="121"/>
                  </a:cubicBezTo>
                  <a:cubicBezTo>
                    <a:pt x="3665" y="121"/>
                    <a:pt x="3666" y="119"/>
                    <a:pt x="3665" y="116"/>
                  </a:cubicBezTo>
                  <a:cubicBezTo>
                    <a:pt x="3664" y="113"/>
                    <a:pt x="3664" y="113"/>
                    <a:pt x="3664" y="111"/>
                  </a:cubicBezTo>
                  <a:cubicBezTo>
                    <a:pt x="3664" y="108"/>
                    <a:pt x="3665" y="106"/>
                    <a:pt x="3667" y="104"/>
                  </a:cubicBezTo>
                  <a:cubicBezTo>
                    <a:pt x="3669" y="102"/>
                    <a:pt x="3671" y="98"/>
                    <a:pt x="3671" y="98"/>
                  </a:cubicBezTo>
                  <a:cubicBezTo>
                    <a:pt x="3671" y="98"/>
                    <a:pt x="3672" y="102"/>
                    <a:pt x="3675" y="104"/>
                  </a:cubicBezTo>
                  <a:cubicBezTo>
                    <a:pt x="3677" y="106"/>
                    <a:pt x="3677" y="108"/>
                    <a:pt x="3678" y="111"/>
                  </a:cubicBezTo>
                  <a:cubicBezTo>
                    <a:pt x="3678" y="113"/>
                    <a:pt x="3677" y="113"/>
                    <a:pt x="3676" y="116"/>
                  </a:cubicBezTo>
                  <a:cubicBezTo>
                    <a:pt x="3675" y="119"/>
                    <a:pt x="3676" y="121"/>
                    <a:pt x="3676" y="121"/>
                  </a:cubicBezTo>
                  <a:cubicBezTo>
                    <a:pt x="3676" y="121"/>
                    <a:pt x="3678" y="118"/>
                    <a:pt x="3679" y="117"/>
                  </a:cubicBezTo>
                  <a:cubicBezTo>
                    <a:pt x="3680" y="116"/>
                    <a:pt x="3681" y="116"/>
                    <a:pt x="3683" y="116"/>
                  </a:cubicBezTo>
                  <a:cubicBezTo>
                    <a:pt x="3685" y="116"/>
                    <a:pt x="3686" y="116"/>
                    <a:pt x="3686" y="116"/>
                  </a:cubicBezTo>
                  <a:cubicBezTo>
                    <a:pt x="3686" y="116"/>
                    <a:pt x="3686" y="117"/>
                    <a:pt x="3685" y="119"/>
                  </a:cubicBezTo>
                  <a:cubicBezTo>
                    <a:pt x="3684" y="122"/>
                    <a:pt x="3681" y="123"/>
                    <a:pt x="3679" y="125"/>
                  </a:cubicBezTo>
                  <a:cubicBezTo>
                    <a:pt x="3676" y="126"/>
                    <a:pt x="3677" y="129"/>
                    <a:pt x="3677" y="129"/>
                  </a:cubicBezTo>
                  <a:cubicBezTo>
                    <a:pt x="3677" y="129"/>
                    <a:pt x="3678" y="128"/>
                    <a:pt x="3680" y="127"/>
                  </a:cubicBezTo>
                  <a:cubicBezTo>
                    <a:pt x="3681" y="125"/>
                    <a:pt x="3683" y="125"/>
                    <a:pt x="3685" y="127"/>
                  </a:cubicBezTo>
                  <a:close/>
                  <a:moveTo>
                    <a:pt x="3682" y="136"/>
                  </a:moveTo>
                  <a:cubicBezTo>
                    <a:pt x="3684" y="138"/>
                    <a:pt x="3683" y="140"/>
                    <a:pt x="3683" y="140"/>
                  </a:cubicBezTo>
                  <a:cubicBezTo>
                    <a:pt x="3683" y="140"/>
                    <a:pt x="3682" y="139"/>
                    <a:pt x="3681" y="139"/>
                  </a:cubicBezTo>
                  <a:cubicBezTo>
                    <a:pt x="3680" y="138"/>
                    <a:pt x="3678" y="138"/>
                    <a:pt x="3676" y="139"/>
                  </a:cubicBezTo>
                  <a:cubicBezTo>
                    <a:pt x="3674" y="141"/>
                    <a:pt x="3673" y="143"/>
                    <a:pt x="3673" y="143"/>
                  </a:cubicBezTo>
                  <a:cubicBezTo>
                    <a:pt x="3673" y="143"/>
                    <a:pt x="3673" y="141"/>
                    <a:pt x="3674" y="139"/>
                  </a:cubicBezTo>
                  <a:cubicBezTo>
                    <a:pt x="3675" y="138"/>
                    <a:pt x="3676" y="136"/>
                    <a:pt x="3677" y="136"/>
                  </a:cubicBezTo>
                  <a:cubicBezTo>
                    <a:pt x="3678" y="135"/>
                    <a:pt x="3680" y="134"/>
                    <a:pt x="3682" y="136"/>
                  </a:cubicBezTo>
                  <a:close/>
                  <a:moveTo>
                    <a:pt x="3662" y="108"/>
                  </a:moveTo>
                  <a:cubicBezTo>
                    <a:pt x="3663" y="109"/>
                    <a:pt x="3663" y="110"/>
                    <a:pt x="3663" y="113"/>
                  </a:cubicBezTo>
                  <a:cubicBezTo>
                    <a:pt x="3663" y="113"/>
                    <a:pt x="3662" y="112"/>
                    <a:pt x="3661" y="111"/>
                  </a:cubicBezTo>
                  <a:cubicBezTo>
                    <a:pt x="3660" y="110"/>
                    <a:pt x="3660" y="109"/>
                    <a:pt x="3660" y="108"/>
                  </a:cubicBezTo>
                  <a:cubicBezTo>
                    <a:pt x="3659" y="106"/>
                    <a:pt x="3659" y="106"/>
                    <a:pt x="3659" y="106"/>
                  </a:cubicBezTo>
                  <a:cubicBezTo>
                    <a:pt x="3659" y="106"/>
                    <a:pt x="3660" y="107"/>
                    <a:pt x="3662" y="108"/>
                  </a:cubicBezTo>
                  <a:close/>
                  <a:moveTo>
                    <a:pt x="3682" y="106"/>
                  </a:moveTo>
                  <a:cubicBezTo>
                    <a:pt x="3682" y="106"/>
                    <a:pt x="3682" y="106"/>
                    <a:pt x="3682" y="108"/>
                  </a:cubicBezTo>
                  <a:cubicBezTo>
                    <a:pt x="3682" y="109"/>
                    <a:pt x="3682" y="110"/>
                    <a:pt x="3681" y="111"/>
                  </a:cubicBezTo>
                  <a:cubicBezTo>
                    <a:pt x="3680" y="112"/>
                    <a:pt x="3679" y="113"/>
                    <a:pt x="3679" y="113"/>
                  </a:cubicBezTo>
                  <a:cubicBezTo>
                    <a:pt x="3679" y="110"/>
                    <a:pt x="3679" y="109"/>
                    <a:pt x="3680" y="108"/>
                  </a:cubicBezTo>
                  <a:cubicBezTo>
                    <a:pt x="3681" y="107"/>
                    <a:pt x="3682" y="106"/>
                    <a:pt x="3682" y="106"/>
                  </a:cubicBezTo>
                  <a:close/>
                  <a:moveTo>
                    <a:pt x="3659" y="94"/>
                  </a:moveTo>
                  <a:cubicBezTo>
                    <a:pt x="3663" y="96"/>
                    <a:pt x="3668" y="97"/>
                    <a:pt x="3668" y="97"/>
                  </a:cubicBezTo>
                  <a:cubicBezTo>
                    <a:pt x="3668" y="97"/>
                    <a:pt x="3665" y="97"/>
                    <a:pt x="3662" y="97"/>
                  </a:cubicBezTo>
                  <a:cubicBezTo>
                    <a:pt x="3659" y="97"/>
                    <a:pt x="3658" y="97"/>
                    <a:pt x="3655" y="96"/>
                  </a:cubicBezTo>
                  <a:cubicBezTo>
                    <a:pt x="3653" y="95"/>
                    <a:pt x="3651" y="94"/>
                    <a:pt x="3651" y="94"/>
                  </a:cubicBezTo>
                  <a:cubicBezTo>
                    <a:pt x="3651" y="94"/>
                    <a:pt x="3653" y="94"/>
                    <a:pt x="3655" y="95"/>
                  </a:cubicBezTo>
                  <a:cubicBezTo>
                    <a:pt x="3657" y="95"/>
                    <a:pt x="3659" y="95"/>
                    <a:pt x="3659" y="95"/>
                  </a:cubicBezTo>
                  <a:cubicBezTo>
                    <a:pt x="3659" y="95"/>
                    <a:pt x="3655" y="94"/>
                    <a:pt x="3651" y="89"/>
                  </a:cubicBezTo>
                  <a:cubicBezTo>
                    <a:pt x="3648" y="85"/>
                    <a:pt x="3645" y="83"/>
                    <a:pt x="3642" y="83"/>
                  </a:cubicBezTo>
                  <a:cubicBezTo>
                    <a:pt x="3639" y="82"/>
                    <a:pt x="3640" y="83"/>
                    <a:pt x="3639" y="84"/>
                  </a:cubicBezTo>
                  <a:cubicBezTo>
                    <a:pt x="3638" y="85"/>
                    <a:pt x="3635" y="84"/>
                    <a:pt x="3635" y="83"/>
                  </a:cubicBezTo>
                  <a:cubicBezTo>
                    <a:pt x="3635" y="81"/>
                    <a:pt x="3636" y="80"/>
                    <a:pt x="3639" y="80"/>
                  </a:cubicBezTo>
                  <a:cubicBezTo>
                    <a:pt x="3641" y="80"/>
                    <a:pt x="3645" y="82"/>
                    <a:pt x="3645" y="82"/>
                  </a:cubicBezTo>
                  <a:cubicBezTo>
                    <a:pt x="3645" y="82"/>
                    <a:pt x="3641" y="76"/>
                    <a:pt x="3639" y="76"/>
                  </a:cubicBezTo>
                  <a:cubicBezTo>
                    <a:pt x="3635" y="76"/>
                    <a:pt x="3633" y="77"/>
                    <a:pt x="3632" y="78"/>
                  </a:cubicBezTo>
                  <a:cubicBezTo>
                    <a:pt x="3631" y="78"/>
                    <a:pt x="3629" y="79"/>
                    <a:pt x="3627" y="79"/>
                  </a:cubicBezTo>
                  <a:cubicBezTo>
                    <a:pt x="3626" y="79"/>
                    <a:pt x="3624" y="78"/>
                    <a:pt x="3624" y="78"/>
                  </a:cubicBezTo>
                  <a:cubicBezTo>
                    <a:pt x="3624" y="78"/>
                    <a:pt x="3626" y="78"/>
                    <a:pt x="3629" y="75"/>
                  </a:cubicBezTo>
                  <a:cubicBezTo>
                    <a:pt x="3631" y="72"/>
                    <a:pt x="3633" y="71"/>
                    <a:pt x="3635" y="71"/>
                  </a:cubicBezTo>
                  <a:cubicBezTo>
                    <a:pt x="3637" y="71"/>
                    <a:pt x="3640" y="71"/>
                    <a:pt x="3642" y="73"/>
                  </a:cubicBezTo>
                  <a:cubicBezTo>
                    <a:pt x="3644" y="75"/>
                    <a:pt x="3647" y="78"/>
                    <a:pt x="3647" y="78"/>
                  </a:cubicBezTo>
                  <a:cubicBezTo>
                    <a:pt x="3647" y="78"/>
                    <a:pt x="3647" y="77"/>
                    <a:pt x="3647" y="75"/>
                  </a:cubicBezTo>
                  <a:cubicBezTo>
                    <a:pt x="3646" y="74"/>
                    <a:pt x="3647" y="72"/>
                    <a:pt x="3647" y="72"/>
                  </a:cubicBezTo>
                  <a:cubicBezTo>
                    <a:pt x="3647" y="72"/>
                    <a:pt x="3649" y="77"/>
                    <a:pt x="3651" y="79"/>
                  </a:cubicBezTo>
                  <a:cubicBezTo>
                    <a:pt x="3654" y="82"/>
                    <a:pt x="3653" y="81"/>
                    <a:pt x="3655" y="83"/>
                  </a:cubicBezTo>
                  <a:cubicBezTo>
                    <a:pt x="3658" y="86"/>
                    <a:pt x="3657" y="86"/>
                    <a:pt x="3660" y="88"/>
                  </a:cubicBezTo>
                  <a:cubicBezTo>
                    <a:pt x="3662" y="91"/>
                    <a:pt x="3666" y="94"/>
                    <a:pt x="3666" y="94"/>
                  </a:cubicBezTo>
                  <a:cubicBezTo>
                    <a:pt x="3666" y="94"/>
                    <a:pt x="3661" y="93"/>
                    <a:pt x="3658" y="89"/>
                  </a:cubicBezTo>
                  <a:cubicBezTo>
                    <a:pt x="3653" y="84"/>
                    <a:pt x="3655" y="86"/>
                    <a:pt x="3652" y="84"/>
                  </a:cubicBezTo>
                  <a:cubicBezTo>
                    <a:pt x="3649" y="81"/>
                    <a:pt x="3647" y="81"/>
                    <a:pt x="3647" y="81"/>
                  </a:cubicBezTo>
                  <a:cubicBezTo>
                    <a:pt x="3647" y="81"/>
                    <a:pt x="3648" y="83"/>
                    <a:pt x="3651" y="86"/>
                  </a:cubicBezTo>
                  <a:cubicBezTo>
                    <a:pt x="3654" y="88"/>
                    <a:pt x="3656" y="92"/>
                    <a:pt x="3659" y="94"/>
                  </a:cubicBezTo>
                  <a:close/>
                  <a:moveTo>
                    <a:pt x="3667" y="89"/>
                  </a:moveTo>
                  <a:cubicBezTo>
                    <a:pt x="3668" y="91"/>
                    <a:pt x="3670" y="91"/>
                    <a:pt x="3670" y="91"/>
                  </a:cubicBezTo>
                  <a:cubicBezTo>
                    <a:pt x="3667" y="92"/>
                    <a:pt x="3667" y="92"/>
                    <a:pt x="3667" y="92"/>
                  </a:cubicBezTo>
                  <a:cubicBezTo>
                    <a:pt x="3664" y="91"/>
                    <a:pt x="3664" y="89"/>
                    <a:pt x="3662" y="86"/>
                  </a:cubicBezTo>
                  <a:cubicBezTo>
                    <a:pt x="3661" y="83"/>
                    <a:pt x="3659" y="81"/>
                    <a:pt x="3658" y="80"/>
                  </a:cubicBezTo>
                  <a:cubicBezTo>
                    <a:pt x="3656" y="79"/>
                    <a:pt x="3654" y="78"/>
                    <a:pt x="3654" y="78"/>
                  </a:cubicBezTo>
                  <a:cubicBezTo>
                    <a:pt x="3654" y="78"/>
                    <a:pt x="3657" y="78"/>
                    <a:pt x="3659" y="78"/>
                  </a:cubicBezTo>
                  <a:cubicBezTo>
                    <a:pt x="3661" y="79"/>
                    <a:pt x="3662" y="81"/>
                    <a:pt x="3663" y="83"/>
                  </a:cubicBezTo>
                  <a:cubicBezTo>
                    <a:pt x="3664" y="85"/>
                    <a:pt x="3665" y="88"/>
                    <a:pt x="3667" y="89"/>
                  </a:cubicBezTo>
                  <a:close/>
                  <a:moveTo>
                    <a:pt x="3622" y="59"/>
                  </a:moveTo>
                  <a:cubicBezTo>
                    <a:pt x="3620" y="60"/>
                    <a:pt x="3612" y="64"/>
                    <a:pt x="3612" y="64"/>
                  </a:cubicBezTo>
                  <a:cubicBezTo>
                    <a:pt x="3612" y="64"/>
                    <a:pt x="3619" y="62"/>
                    <a:pt x="3624" y="61"/>
                  </a:cubicBezTo>
                  <a:cubicBezTo>
                    <a:pt x="3629" y="59"/>
                    <a:pt x="3637" y="59"/>
                    <a:pt x="3639" y="60"/>
                  </a:cubicBezTo>
                  <a:cubicBezTo>
                    <a:pt x="3643" y="62"/>
                    <a:pt x="3645" y="64"/>
                    <a:pt x="3648" y="66"/>
                  </a:cubicBezTo>
                  <a:cubicBezTo>
                    <a:pt x="3650" y="69"/>
                    <a:pt x="3653" y="72"/>
                    <a:pt x="3653" y="72"/>
                  </a:cubicBezTo>
                  <a:cubicBezTo>
                    <a:pt x="3653" y="72"/>
                    <a:pt x="3649" y="70"/>
                    <a:pt x="3647" y="68"/>
                  </a:cubicBezTo>
                  <a:cubicBezTo>
                    <a:pt x="3645" y="66"/>
                    <a:pt x="3641" y="64"/>
                    <a:pt x="3639" y="63"/>
                  </a:cubicBezTo>
                  <a:cubicBezTo>
                    <a:pt x="3635" y="63"/>
                    <a:pt x="3631" y="62"/>
                    <a:pt x="3627" y="66"/>
                  </a:cubicBezTo>
                  <a:cubicBezTo>
                    <a:pt x="3623" y="69"/>
                    <a:pt x="3619" y="74"/>
                    <a:pt x="3615" y="74"/>
                  </a:cubicBezTo>
                  <a:cubicBezTo>
                    <a:pt x="3611" y="75"/>
                    <a:pt x="3607" y="73"/>
                    <a:pt x="3607" y="71"/>
                  </a:cubicBezTo>
                  <a:cubicBezTo>
                    <a:pt x="3607" y="69"/>
                    <a:pt x="3610" y="68"/>
                    <a:pt x="3611" y="69"/>
                  </a:cubicBezTo>
                  <a:cubicBezTo>
                    <a:pt x="3612" y="70"/>
                    <a:pt x="3611" y="71"/>
                    <a:pt x="3611" y="71"/>
                  </a:cubicBezTo>
                  <a:cubicBezTo>
                    <a:pt x="3611" y="71"/>
                    <a:pt x="3613" y="72"/>
                    <a:pt x="3614" y="70"/>
                  </a:cubicBezTo>
                  <a:cubicBezTo>
                    <a:pt x="3616" y="68"/>
                    <a:pt x="3616" y="66"/>
                    <a:pt x="3616" y="66"/>
                  </a:cubicBezTo>
                  <a:cubicBezTo>
                    <a:pt x="3616" y="66"/>
                    <a:pt x="3612" y="67"/>
                    <a:pt x="3609" y="67"/>
                  </a:cubicBezTo>
                  <a:cubicBezTo>
                    <a:pt x="3606" y="67"/>
                    <a:pt x="3600" y="68"/>
                    <a:pt x="3597" y="64"/>
                  </a:cubicBezTo>
                  <a:cubicBezTo>
                    <a:pt x="3594" y="60"/>
                    <a:pt x="3595" y="57"/>
                    <a:pt x="3597" y="56"/>
                  </a:cubicBezTo>
                  <a:cubicBezTo>
                    <a:pt x="3598" y="55"/>
                    <a:pt x="3600" y="56"/>
                    <a:pt x="3601" y="57"/>
                  </a:cubicBezTo>
                  <a:cubicBezTo>
                    <a:pt x="3602" y="59"/>
                    <a:pt x="3599" y="61"/>
                    <a:pt x="3599" y="61"/>
                  </a:cubicBezTo>
                  <a:cubicBezTo>
                    <a:pt x="3599" y="61"/>
                    <a:pt x="3600" y="62"/>
                    <a:pt x="3601" y="62"/>
                  </a:cubicBezTo>
                  <a:cubicBezTo>
                    <a:pt x="3603" y="63"/>
                    <a:pt x="3607" y="63"/>
                    <a:pt x="3611" y="61"/>
                  </a:cubicBezTo>
                  <a:cubicBezTo>
                    <a:pt x="3613" y="60"/>
                    <a:pt x="3619" y="57"/>
                    <a:pt x="3620" y="57"/>
                  </a:cubicBezTo>
                  <a:cubicBezTo>
                    <a:pt x="3619" y="57"/>
                    <a:pt x="3613" y="58"/>
                    <a:pt x="3610" y="56"/>
                  </a:cubicBezTo>
                  <a:cubicBezTo>
                    <a:pt x="3607" y="53"/>
                    <a:pt x="3607" y="50"/>
                    <a:pt x="3609" y="49"/>
                  </a:cubicBezTo>
                  <a:cubicBezTo>
                    <a:pt x="3612" y="47"/>
                    <a:pt x="3613" y="48"/>
                    <a:pt x="3613" y="48"/>
                  </a:cubicBezTo>
                  <a:cubicBezTo>
                    <a:pt x="3614" y="49"/>
                    <a:pt x="3614" y="52"/>
                    <a:pt x="3613" y="52"/>
                  </a:cubicBezTo>
                  <a:cubicBezTo>
                    <a:pt x="3612" y="53"/>
                    <a:pt x="3610" y="53"/>
                    <a:pt x="3610" y="53"/>
                  </a:cubicBezTo>
                  <a:cubicBezTo>
                    <a:pt x="3610" y="53"/>
                    <a:pt x="3613" y="55"/>
                    <a:pt x="3616" y="54"/>
                  </a:cubicBezTo>
                  <a:cubicBezTo>
                    <a:pt x="3619" y="54"/>
                    <a:pt x="3627" y="52"/>
                    <a:pt x="3632" y="53"/>
                  </a:cubicBezTo>
                  <a:cubicBezTo>
                    <a:pt x="3637" y="54"/>
                    <a:pt x="3643" y="56"/>
                    <a:pt x="3646" y="59"/>
                  </a:cubicBezTo>
                  <a:cubicBezTo>
                    <a:pt x="3649" y="63"/>
                    <a:pt x="3650" y="64"/>
                    <a:pt x="3652" y="66"/>
                  </a:cubicBezTo>
                  <a:cubicBezTo>
                    <a:pt x="3653" y="68"/>
                    <a:pt x="3654" y="69"/>
                    <a:pt x="3654" y="69"/>
                  </a:cubicBezTo>
                  <a:cubicBezTo>
                    <a:pt x="3654" y="69"/>
                    <a:pt x="3650" y="66"/>
                    <a:pt x="3645" y="61"/>
                  </a:cubicBezTo>
                  <a:cubicBezTo>
                    <a:pt x="3640" y="56"/>
                    <a:pt x="3637" y="57"/>
                    <a:pt x="3633" y="57"/>
                  </a:cubicBezTo>
                  <a:cubicBezTo>
                    <a:pt x="3628" y="57"/>
                    <a:pt x="3624" y="57"/>
                    <a:pt x="3622" y="59"/>
                  </a:cubicBezTo>
                  <a:close/>
                  <a:moveTo>
                    <a:pt x="3658" y="53"/>
                  </a:moveTo>
                  <a:cubicBezTo>
                    <a:pt x="3660" y="57"/>
                    <a:pt x="3660" y="61"/>
                    <a:pt x="3660" y="61"/>
                  </a:cubicBezTo>
                  <a:cubicBezTo>
                    <a:pt x="3660" y="61"/>
                    <a:pt x="3659" y="57"/>
                    <a:pt x="3655" y="52"/>
                  </a:cubicBezTo>
                  <a:cubicBezTo>
                    <a:pt x="3651" y="48"/>
                    <a:pt x="3646" y="45"/>
                    <a:pt x="3643" y="45"/>
                  </a:cubicBezTo>
                  <a:cubicBezTo>
                    <a:pt x="3636" y="43"/>
                    <a:pt x="3630" y="45"/>
                    <a:pt x="3630" y="45"/>
                  </a:cubicBezTo>
                  <a:cubicBezTo>
                    <a:pt x="3630" y="45"/>
                    <a:pt x="3638" y="44"/>
                    <a:pt x="3644" y="48"/>
                  </a:cubicBezTo>
                  <a:cubicBezTo>
                    <a:pt x="3650" y="51"/>
                    <a:pt x="3652" y="53"/>
                    <a:pt x="3655" y="57"/>
                  </a:cubicBezTo>
                  <a:cubicBezTo>
                    <a:pt x="3657" y="60"/>
                    <a:pt x="3657" y="64"/>
                    <a:pt x="3657" y="64"/>
                  </a:cubicBezTo>
                  <a:cubicBezTo>
                    <a:pt x="3657" y="64"/>
                    <a:pt x="3654" y="59"/>
                    <a:pt x="3649" y="55"/>
                  </a:cubicBezTo>
                  <a:cubicBezTo>
                    <a:pt x="3645" y="50"/>
                    <a:pt x="3638" y="49"/>
                    <a:pt x="3632" y="49"/>
                  </a:cubicBezTo>
                  <a:cubicBezTo>
                    <a:pt x="3627" y="49"/>
                    <a:pt x="3621" y="51"/>
                    <a:pt x="3618" y="48"/>
                  </a:cubicBezTo>
                  <a:cubicBezTo>
                    <a:pt x="3614" y="46"/>
                    <a:pt x="3613" y="42"/>
                    <a:pt x="3614" y="40"/>
                  </a:cubicBezTo>
                  <a:cubicBezTo>
                    <a:pt x="3615" y="38"/>
                    <a:pt x="3619" y="36"/>
                    <a:pt x="3620" y="38"/>
                  </a:cubicBezTo>
                  <a:cubicBezTo>
                    <a:pt x="3622" y="40"/>
                    <a:pt x="3622" y="41"/>
                    <a:pt x="3621" y="42"/>
                  </a:cubicBezTo>
                  <a:cubicBezTo>
                    <a:pt x="3620" y="43"/>
                    <a:pt x="3617" y="42"/>
                    <a:pt x="3617" y="42"/>
                  </a:cubicBezTo>
                  <a:cubicBezTo>
                    <a:pt x="3617" y="42"/>
                    <a:pt x="3618" y="44"/>
                    <a:pt x="3620" y="45"/>
                  </a:cubicBezTo>
                  <a:cubicBezTo>
                    <a:pt x="3621" y="45"/>
                    <a:pt x="3624" y="44"/>
                    <a:pt x="3626" y="43"/>
                  </a:cubicBezTo>
                  <a:cubicBezTo>
                    <a:pt x="3628" y="42"/>
                    <a:pt x="3631" y="40"/>
                    <a:pt x="3636" y="41"/>
                  </a:cubicBezTo>
                  <a:cubicBezTo>
                    <a:pt x="3641" y="41"/>
                    <a:pt x="3646" y="41"/>
                    <a:pt x="3650" y="45"/>
                  </a:cubicBezTo>
                  <a:cubicBezTo>
                    <a:pt x="3655" y="49"/>
                    <a:pt x="3656" y="50"/>
                    <a:pt x="3658" y="53"/>
                  </a:cubicBezTo>
                  <a:close/>
                  <a:moveTo>
                    <a:pt x="3656" y="40"/>
                  </a:moveTo>
                  <a:cubicBezTo>
                    <a:pt x="3656" y="40"/>
                    <a:pt x="3658" y="42"/>
                    <a:pt x="3660" y="46"/>
                  </a:cubicBezTo>
                  <a:cubicBezTo>
                    <a:pt x="3662" y="49"/>
                    <a:pt x="3664" y="57"/>
                    <a:pt x="3664" y="57"/>
                  </a:cubicBezTo>
                  <a:cubicBezTo>
                    <a:pt x="3664" y="57"/>
                    <a:pt x="3663" y="53"/>
                    <a:pt x="3659" y="48"/>
                  </a:cubicBezTo>
                  <a:cubicBezTo>
                    <a:pt x="3654" y="43"/>
                    <a:pt x="3653" y="43"/>
                    <a:pt x="3651" y="42"/>
                  </a:cubicBezTo>
                  <a:cubicBezTo>
                    <a:pt x="3649" y="40"/>
                    <a:pt x="3650" y="39"/>
                    <a:pt x="3651" y="38"/>
                  </a:cubicBezTo>
                  <a:cubicBezTo>
                    <a:pt x="3653" y="38"/>
                    <a:pt x="3655" y="39"/>
                    <a:pt x="3655" y="39"/>
                  </a:cubicBezTo>
                  <a:cubicBezTo>
                    <a:pt x="3655" y="39"/>
                    <a:pt x="3652" y="36"/>
                    <a:pt x="3650" y="37"/>
                  </a:cubicBezTo>
                  <a:cubicBezTo>
                    <a:pt x="3648" y="37"/>
                    <a:pt x="3647" y="38"/>
                    <a:pt x="3645" y="39"/>
                  </a:cubicBezTo>
                  <a:cubicBezTo>
                    <a:pt x="3643" y="39"/>
                    <a:pt x="3640" y="37"/>
                    <a:pt x="3640" y="37"/>
                  </a:cubicBezTo>
                  <a:cubicBezTo>
                    <a:pt x="3640" y="37"/>
                    <a:pt x="3641" y="35"/>
                    <a:pt x="3643" y="34"/>
                  </a:cubicBezTo>
                  <a:cubicBezTo>
                    <a:pt x="3646" y="34"/>
                    <a:pt x="3645" y="34"/>
                    <a:pt x="3649" y="33"/>
                  </a:cubicBezTo>
                  <a:cubicBezTo>
                    <a:pt x="3654" y="33"/>
                    <a:pt x="3658" y="36"/>
                    <a:pt x="3661" y="40"/>
                  </a:cubicBezTo>
                  <a:cubicBezTo>
                    <a:pt x="3664" y="45"/>
                    <a:pt x="3665" y="53"/>
                    <a:pt x="3665" y="53"/>
                  </a:cubicBezTo>
                  <a:cubicBezTo>
                    <a:pt x="3665" y="53"/>
                    <a:pt x="3664" y="48"/>
                    <a:pt x="3662" y="44"/>
                  </a:cubicBezTo>
                  <a:cubicBezTo>
                    <a:pt x="3659" y="41"/>
                    <a:pt x="3656" y="40"/>
                    <a:pt x="3656" y="40"/>
                  </a:cubicBezTo>
                  <a:close/>
                  <a:moveTo>
                    <a:pt x="3659" y="32"/>
                  </a:moveTo>
                  <a:cubicBezTo>
                    <a:pt x="3662" y="35"/>
                    <a:pt x="3663" y="40"/>
                    <a:pt x="3663" y="40"/>
                  </a:cubicBezTo>
                  <a:cubicBezTo>
                    <a:pt x="3663" y="40"/>
                    <a:pt x="3658" y="34"/>
                    <a:pt x="3653" y="30"/>
                  </a:cubicBezTo>
                  <a:cubicBezTo>
                    <a:pt x="3649" y="27"/>
                    <a:pt x="3646" y="30"/>
                    <a:pt x="3642" y="31"/>
                  </a:cubicBezTo>
                  <a:cubicBezTo>
                    <a:pt x="3637" y="33"/>
                    <a:pt x="3634" y="33"/>
                    <a:pt x="3634" y="33"/>
                  </a:cubicBezTo>
                  <a:cubicBezTo>
                    <a:pt x="3634" y="33"/>
                    <a:pt x="3634" y="30"/>
                    <a:pt x="3637" y="29"/>
                  </a:cubicBezTo>
                  <a:cubicBezTo>
                    <a:pt x="3640" y="28"/>
                    <a:pt x="3645" y="26"/>
                    <a:pt x="3645" y="26"/>
                  </a:cubicBezTo>
                  <a:cubicBezTo>
                    <a:pt x="3645" y="26"/>
                    <a:pt x="3637" y="23"/>
                    <a:pt x="3634" y="26"/>
                  </a:cubicBezTo>
                  <a:cubicBezTo>
                    <a:pt x="3631" y="29"/>
                    <a:pt x="3631" y="32"/>
                    <a:pt x="3628" y="34"/>
                  </a:cubicBezTo>
                  <a:cubicBezTo>
                    <a:pt x="3626" y="35"/>
                    <a:pt x="3622" y="34"/>
                    <a:pt x="3620" y="32"/>
                  </a:cubicBezTo>
                  <a:cubicBezTo>
                    <a:pt x="3618" y="29"/>
                    <a:pt x="3619" y="27"/>
                    <a:pt x="3621" y="26"/>
                  </a:cubicBezTo>
                  <a:cubicBezTo>
                    <a:pt x="3622" y="26"/>
                    <a:pt x="3624" y="26"/>
                    <a:pt x="3625" y="27"/>
                  </a:cubicBezTo>
                  <a:cubicBezTo>
                    <a:pt x="3626" y="28"/>
                    <a:pt x="3625" y="30"/>
                    <a:pt x="3625" y="30"/>
                  </a:cubicBezTo>
                  <a:cubicBezTo>
                    <a:pt x="3625" y="30"/>
                    <a:pt x="3626" y="30"/>
                    <a:pt x="3627" y="28"/>
                  </a:cubicBezTo>
                  <a:cubicBezTo>
                    <a:pt x="3628" y="27"/>
                    <a:pt x="3629" y="25"/>
                    <a:pt x="3631" y="23"/>
                  </a:cubicBezTo>
                  <a:cubicBezTo>
                    <a:pt x="3633" y="20"/>
                    <a:pt x="3636" y="20"/>
                    <a:pt x="3639" y="20"/>
                  </a:cubicBezTo>
                  <a:cubicBezTo>
                    <a:pt x="3642" y="20"/>
                    <a:pt x="3644" y="22"/>
                    <a:pt x="3644" y="22"/>
                  </a:cubicBezTo>
                  <a:cubicBezTo>
                    <a:pt x="3644" y="22"/>
                    <a:pt x="3643" y="20"/>
                    <a:pt x="3643" y="19"/>
                  </a:cubicBezTo>
                  <a:cubicBezTo>
                    <a:pt x="3642" y="17"/>
                    <a:pt x="3641" y="15"/>
                    <a:pt x="3641" y="15"/>
                  </a:cubicBezTo>
                  <a:cubicBezTo>
                    <a:pt x="3641" y="15"/>
                    <a:pt x="3644" y="15"/>
                    <a:pt x="3648" y="19"/>
                  </a:cubicBezTo>
                  <a:cubicBezTo>
                    <a:pt x="3651" y="22"/>
                    <a:pt x="3651" y="23"/>
                    <a:pt x="3653" y="26"/>
                  </a:cubicBezTo>
                  <a:cubicBezTo>
                    <a:pt x="3655" y="29"/>
                    <a:pt x="3657" y="31"/>
                    <a:pt x="3659" y="32"/>
                  </a:cubicBezTo>
                  <a:close/>
                  <a:moveTo>
                    <a:pt x="3672" y="86"/>
                  </a:moveTo>
                  <a:cubicBezTo>
                    <a:pt x="3673" y="88"/>
                    <a:pt x="3672" y="89"/>
                    <a:pt x="3671" y="91"/>
                  </a:cubicBezTo>
                  <a:cubicBezTo>
                    <a:pt x="3669" y="89"/>
                    <a:pt x="3668" y="88"/>
                    <a:pt x="3669" y="86"/>
                  </a:cubicBezTo>
                  <a:cubicBezTo>
                    <a:pt x="3670" y="84"/>
                    <a:pt x="3671" y="82"/>
                    <a:pt x="3671" y="82"/>
                  </a:cubicBezTo>
                  <a:cubicBezTo>
                    <a:pt x="3671" y="82"/>
                    <a:pt x="3671" y="84"/>
                    <a:pt x="3672" y="86"/>
                  </a:cubicBezTo>
                  <a:close/>
                  <a:moveTo>
                    <a:pt x="3669" y="77"/>
                  </a:moveTo>
                  <a:cubicBezTo>
                    <a:pt x="3668" y="79"/>
                    <a:pt x="3665" y="80"/>
                    <a:pt x="3662" y="78"/>
                  </a:cubicBezTo>
                  <a:cubicBezTo>
                    <a:pt x="3660" y="77"/>
                    <a:pt x="3660" y="75"/>
                    <a:pt x="3660" y="73"/>
                  </a:cubicBezTo>
                  <a:cubicBezTo>
                    <a:pt x="3659" y="70"/>
                    <a:pt x="3657" y="69"/>
                    <a:pt x="3656" y="68"/>
                  </a:cubicBezTo>
                  <a:cubicBezTo>
                    <a:pt x="3655" y="66"/>
                    <a:pt x="3655" y="65"/>
                    <a:pt x="3655" y="65"/>
                  </a:cubicBezTo>
                  <a:cubicBezTo>
                    <a:pt x="3655" y="65"/>
                    <a:pt x="3655" y="66"/>
                    <a:pt x="3657" y="66"/>
                  </a:cubicBezTo>
                  <a:cubicBezTo>
                    <a:pt x="3658" y="67"/>
                    <a:pt x="3662" y="66"/>
                    <a:pt x="3665" y="69"/>
                  </a:cubicBezTo>
                  <a:cubicBezTo>
                    <a:pt x="3668" y="72"/>
                    <a:pt x="3670" y="75"/>
                    <a:pt x="3669" y="77"/>
                  </a:cubicBezTo>
                  <a:close/>
                  <a:moveTo>
                    <a:pt x="3717" y="78"/>
                  </a:moveTo>
                  <a:cubicBezTo>
                    <a:pt x="3717" y="78"/>
                    <a:pt x="3715" y="79"/>
                    <a:pt x="3714" y="79"/>
                  </a:cubicBezTo>
                  <a:cubicBezTo>
                    <a:pt x="3712" y="79"/>
                    <a:pt x="3710" y="78"/>
                    <a:pt x="3709" y="78"/>
                  </a:cubicBezTo>
                  <a:cubicBezTo>
                    <a:pt x="3708" y="77"/>
                    <a:pt x="3706" y="76"/>
                    <a:pt x="3703" y="76"/>
                  </a:cubicBezTo>
                  <a:cubicBezTo>
                    <a:pt x="3700" y="76"/>
                    <a:pt x="3697" y="82"/>
                    <a:pt x="3697" y="82"/>
                  </a:cubicBezTo>
                  <a:cubicBezTo>
                    <a:pt x="3697" y="82"/>
                    <a:pt x="3701" y="80"/>
                    <a:pt x="3703" y="80"/>
                  </a:cubicBezTo>
                  <a:cubicBezTo>
                    <a:pt x="3705" y="80"/>
                    <a:pt x="3706" y="81"/>
                    <a:pt x="3706" y="83"/>
                  </a:cubicBezTo>
                  <a:cubicBezTo>
                    <a:pt x="3706" y="84"/>
                    <a:pt x="3703" y="85"/>
                    <a:pt x="3702" y="84"/>
                  </a:cubicBezTo>
                  <a:cubicBezTo>
                    <a:pt x="3701" y="83"/>
                    <a:pt x="3702" y="82"/>
                    <a:pt x="3699" y="83"/>
                  </a:cubicBezTo>
                  <a:cubicBezTo>
                    <a:pt x="3696" y="83"/>
                    <a:pt x="3694" y="85"/>
                    <a:pt x="3690" y="89"/>
                  </a:cubicBezTo>
                  <a:cubicBezTo>
                    <a:pt x="3686" y="94"/>
                    <a:pt x="3682" y="95"/>
                    <a:pt x="3682" y="95"/>
                  </a:cubicBezTo>
                  <a:cubicBezTo>
                    <a:pt x="3682" y="95"/>
                    <a:pt x="3684" y="95"/>
                    <a:pt x="3686" y="95"/>
                  </a:cubicBezTo>
                  <a:cubicBezTo>
                    <a:pt x="3688" y="94"/>
                    <a:pt x="3690" y="94"/>
                    <a:pt x="3690" y="94"/>
                  </a:cubicBezTo>
                  <a:cubicBezTo>
                    <a:pt x="3690" y="94"/>
                    <a:pt x="3688" y="95"/>
                    <a:pt x="3686" y="96"/>
                  </a:cubicBezTo>
                  <a:cubicBezTo>
                    <a:pt x="3684" y="97"/>
                    <a:pt x="3682" y="97"/>
                    <a:pt x="3679" y="97"/>
                  </a:cubicBezTo>
                  <a:cubicBezTo>
                    <a:pt x="3676" y="97"/>
                    <a:pt x="3674" y="97"/>
                    <a:pt x="3674" y="97"/>
                  </a:cubicBezTo>
                  <a:cubicBezTo>
                    <a:pt x="3674" y="97"/>
                    <a:pt x="3679" y="96"/>
                    <a:pt x="3682" y="94"/>
                  </a:cubicBezTo>
                  <a:cubicBezTo>
                    <a:pt x="3686" y="92"/>
                    <a:pt x="3688" y="88"/>
                    <a:pt x="3690" y="86"/>
                  </a:cubicBezTo>
                  <a:cubicBezTo>
                    <a:pt x="3693" y="83"/>
                    <a:pt x="3695" y="81"/>
                    <a:pt x="3695" y="81"/>
                  </a:cubicBezTo>
                  <a:cubicBezTo>
                    <a:pt x="3695" y="81"/>
                    <a:pt x="3692" y="81"/>
                    <a:pt x="3689" y="84"/>
                  </a:cubicBezTo>
                  <a:cubicBezTo>
                    <a:pt x="3686" y="86"/>
                    <a:pt x="3688" y="84"/>
                    <a:pt x="3683" y="89"/>
                  </a:cubicBezTo>
                  <a:cubicBezTo>
                    <a:pt x="3680" y="93"/>
                    <a:pt x="3675" y="94"/>
                    <a:pt x="3675" y="94"/>
                  </a:cubicBezTo>
                  <a:cubicBezTo>
                    <a:pt x="3675" y="94"/>
                    <a:pt x="3679" y="91"/>
                    <a:pt x="3681" y="88"/>
                  </a:cubicBezTo>
                  <a:cubicBezTo>
                    <a:pt x="3684" y="86"/>
                    <a:pt x="3683" y="86"/>
                    <a:pt x="3686" y="83"/>
                  </a:cubicBezTo>
                  <a:cubicBezTo>
                    <a:pt x="3688" y="81"/>
                    <a:pt x="3688" y="82"/>
                    <a:pt x="3690" y="79"/>
                  </a:cubicBezTo>
                  <a:cubicBezTo>
                    <a:pt x="3692" y="77"/>
                    <a:pt x="3694" y="72"/>
                    <a:pt x="3694" y="72"/>
                  </a:cubicBezTo>
                  <a:cubicBezTo>
                    <a:pt x="3694" y="72"/>
                    <a:pt x="3695" y="74"/>
                    <a:pt x="3694" y="75"/>
                  </a:cubicBezTo>
                  <a:cubicBezTo>
                    <a:pt x="3694" y="77"/>
                    <a:pt x="3694" y="78"/>
                    <a:pt x="3694" y="78"/>
                  </a:cubicBezTo>
                  <a:cubicBezTo>
                    <a:pt x="3694" y="78"/>
                    <a:pt x="3698" y="75"/>
                    <a:pt x="3699" y="73"/>
                  </a:cubicBezTo>
                  <a:cubicBezTo>
                    <a:pt x="3701" y="71"/>
                    <a:pt x="3704" y="71"/>
                    <a:pt x="3706" y="71"/>
                  </a:cubicBezTo>
                  <a:cubicBezTo>
                    <a:pt x="3708" y="71"/>
                    <a:pt x="3710" y="72"/>
                    <a:pt x="3712" y="75"/>
                  </a:cubicBezTo>
                  <a:cubicBezTo>
                    <a:pt x="3715" y="78"/>
                    <a:pt x="3717" y="78"/>
                    <a:pt x="3717" y="78"/>
                  </a:cubicBezTo>
                  <a:close/>
                  <a:moveTo>
                    <a:pt x="3682" y="78"/>
                  </a:moveTo>
                  <a:cubicBezTo>
                    <a:pt x="3684" y="78"/>
                    <a:pt x="3687" y="78"/>
                    <a:pt x="3687" y="78"/>
                  </a:cubicBezTo>
                  <a:cubicBezTo>
                    <a:pt x="3687" y="78"/>
                    <a:pt x="3685" y="79"/>
                    <a:pt x="3684" y="80"/>
                  </a:cubicBezTo>
                  <a:cubicBezTo>
                    <a:pt x="3682" y="81"/>
                    <a:pt x="3680" y="83"/>
                    <a:pt x="3679" y="86"/>
                  </a:cubicBezTo>
                  <a:cubicBezTo>
                    <a:pt x="3678" y="89"/>
                    <a:pt x="3677" y="91"/>
                    <a:pt x="3674" y="92"/>
                  </a:cubicBezTo>
                  <a:cubicBezTo>
                    <a:pt x="3671" y="91"/>
                    <a:pt x="3671" y="91"/>
                    <a:pt x="3671" y="91"/>
                  </a:cubicBezTo>
                  <a:cubicBezTo>
                    <a:pt x="3671" y="91"/>
                    <a:pt x="3673" y="91"/>
                    <a:pt x="3675" y="89"/>
                  </a:cubicBezTo>
                  <a:cubicBezTo>
                    <a:pt x="3676" y="88"/>
                    <a:pt x="3677" y="85"/>
                    <a:pt x="3678" y="83"/>
                  </a:cubicBezTo>
                  <a:cubicBezTo>
                    <a:pt x="3679" y="81"/>
                    <a:pt x="3680" y="79"/>
                    <a:pt x="3682" y="78"/>
                  </a:cubicBezTo>
                  <a:close/>
                  <a:moveTo>
                    <a:pt x="3744" y="64"/>
                  </a:moveTo>
                  <a:cubicBezTo>
                    <a:pt x="3741" y="68"/>
                    <a:pt x="3735" y="67"/>
                    <a:pt x="3732" y="67"/>
                  </a:cubicBezTo>
                  <a:cubicBezTo>
                    <a:pt x="3730" y="67"/>
                    <a:pt x="3726" y="66"/>
                    <a:pt x="3726" y="66"/>
                  </a:cubicBezTo>
                  <a:cubicBezTo>
                    <a:pt x="3726" y="66"/>
                    <a:pt x="3726" y="68"/>
                    <a:pt x="3727" y="70"/>
                  </a:cubicBezTo>
                  <a:cubicBezTo>
                    <a:pt x="3728" y="72"/>
                    <a:pt x="3730" y="71"/>
                    <a:pt x="3730" y="71"/>
                  </a:cubicBezTo>
                  <a:cubicBezTo>
                    <a:pt x="3730" y="71"/>
                    <a:pt x="3729" y="70"/>
                    <a:pt x="3730" y="69"/>
                  </a:cubicBezTo>
                  <a:cubicBezTo>
                    <a:pt x="3731" y="68"/>
                    <a:pt x="3734" y="69"/>
                    <a:pt x="3734" y="71"/>
                  </a:cubicBezTo>
                  <a:cubicBezTo>
                    <a:pt x="3734" y="73"/>
                    <a:pt x="3730" y="75"/>
                    <a:pt x="3726" y="74"/>
                  </a:cubicBezTo>
                  <a:cubicBezTo>
                    <a:pt x="3722" y="74"/>
                    <a:pt x="3718" y="69"/>
                    <a:pt x="3714" y="66"/>
                  </a:cubicBezTo>
                  <a:cubicBezTo>
                    <a:pt x="3710" y="62"/>
                    <a:pt x="3706" y="63"/>
                    <a:pt x="3703" y="63"/>
                  </a:cubicBezTo>
                  <a:cubicBezTo>
                    <a:pt x="3700" y="64"/>
                    <a:pt x="3697" y="66"/>
                    <a:pt x="3694" y="68"/>
                  </a:cubicBezTo>
                  <a:cubicBezTo>
                    <a:pt x="3692" y="70"/>
                    <a:pt x="3688" y="72"/>
                    <a:pt x="3688" y="72"/>
                  </a:cubicBezTo>
                  <a:cubicBezTo>
                    <a:pt x="3688" y="72"/>
                    <a:pt x="3691" y="69"/>
                    <a:pt x="3694" y="66"/>
                  </a:cubicBezTo>
                  <a:cubicBezTo>
                    <a:pt x="3696" y="64"/>
                    <a:pt x="3699" y="62"/>
                    <a:pt x="3702" y="60"/>
                  </a:cubicBezTo>
                  <a:cubicBezTo>
                    <a:pt x="3704" y="59"/>
                    <a:pt x="3712" y="59"/>
                    <a:pt x="3717" y="61"/>
                  </a:cubicBezTo>
                  <a:cubicBezTo>
                    <a:pt x="3722" y="62"/>
                    <a:pt x="3729" y="64"/>
                    <a:pt x="3729" y="64"/>
                  </a:cubicBezTo>
                  <a:cubicBezTo>
                    <a:pt x="3729" y="64"/>
                    <a:pt x="3721" y="60"/>
                    <a:pt x="3719" y="59"/>
                  </a:cubicBezTo>
                  <a:cubicBezTo>
                    <a:pt x="3717" y="57"/>
                    <a:pt x="3713" y="57"/>
                    <a:pt x="3708" y="57"/>
                  </a:cubicBezTo>
                  <a:cubicBezTo>
                    <a:pt x="3704" y="57"/>
                    <a:pt x="3701" y="56"/>
                    <a:pt x="3696" y="61"/>
                  </a:cubicBezTo>
                  <a:cubicBezTo>
                    <a:pt x="3691" y="66"/>
                    <a:pt x="3687" y="69"/>
                    <a:pt x="3687" y="69"/>
                  </a:cubicBezTo>
                  <a:cubicBezTo>
                    <a:pt x="3687" y="69"/>
                    <a:pt x="3688" y="68"/>
                    <a:pt x="3689" y="66"/>
                  </a:cubicBezTo>
                  <a:cubicBezTo>
                    <a:pt x="3691" y="64"/>
                    <a:pt x="3692" y="63"/>
                    <a:pt x="3695" y="59"/>
                  </a:cubicBezTo>
                  <a:cubicBezTo>
                    <a:pt x="3698" y="56"/>
                    <a:pt x="3704" y="54"/>
                    <a:pt x="3709" y="53"/>
                  </a:cubicBezTo>
                  <a:cubicBezTo>
                    <a:pt x="3715" y="52"/>
                    <a:pt x="3722" y="54"/>
                    <a:pt x="3725" y="54"/>
                  </a:cubicBezTo>
                  <a:cubicBezTo>
                    <a:pt x="3728" y="55"/>
                    <a:pt x="3731" y="53"/>
                    <a:pt x="3731" y="53"/>
                  </a:cubicBezTo>
                  <a:cubicBezTo>
                    <a:pt x="3731" y="53"/>
                    <a:pt x="3729" y="53"/>
                    <a:pt x="3728" y="52"/>
                  </a:cubicBezTo>
                  <a:cubicBezTo>
                    <a:pt x="3727" y="52"/>
                    <a:pt x="3727" y="49"/>
                    <a:pt x="3728" y="48"/>
                  </a:cubicBezTo>
                  <a:cubicBezTo>
                    <a:pt x="3728" y="48"/>
                    <a:pt x="3730" y="47"/>
                    <a:pt x="3732" y="49"/>
                  </a:cubicBezTo>
                  <a:cubicBezTo>
                    <a:pt x="3735" y="50"/>
                    <a:pt x="3734" y="53"/>
                    <a:pt x="3731" y="56"/>
                  </a:cubicBezTo>
                  <a:cubicBezTo>
                    <a:pt x="3728" y="58"/>
                    <a:pt x="3722" y="57"/>
                    <a:pt x="3721" y="57"/>
                  </a:cubicBezTo>
                  <a:cubicBezTo>
                    <a:pt x="3722" y="57"/>
                    <a:pt x="3728" y="60"/>
                    <a:pt x="3731" y="61"/>
                  </a:cubicBezTo>
                  <a:cubicBezTo>
                    <a:pt x="3734" y="63"/>
                    <a:pt x="3738" y="63"/>
                    <a:pt x="3740" y="62"/>
                  </a:cubicBezTo>
                  <a:cubicBezTo>
                    <a:pt x="3741" y="62"/>
                    <a:pt x="3742" y="61"/>
                    <a:pt x="3742" y="61"/>
                  </a:cubicBezTo>
                  <a:cubicBezTo>
                    <a:pt x="3742" y="61"/>
                    <a:pt x="3739" y="59"/>
                    <a:pt x="3740" y="57"/>
                  </a:cubicBezTo>
                  <a:cubicBezTo>
                    <a:pt x="3741" y="56"/>
                    <a:pt x="3743" y="55"/>
                    <a:pt x="3745" y="56"/>
                  </a:cubicBezTo>
                  <a:cubicBezTo>
                    <a:pt x="3747" y="57"/>
                    <a:pt x="3747" y="60"/>
                    <a:pt x="3744" y="64"/>
                  </a:cubicBezTo>
                  <a:close/>
                  <a:moveTo>
                    <a:pt x="3727" y="40"/>
                  </a:moveTo>
                  <a:cubicBezTo>
                    <a:pt x="3728" y="42"/>
                    <a:pt x="3727" y="46"/>
                    <a:pt x="3724" y="48"/>
                  </a:cubicBezTo>
                  <a:cubicBezTo>
                    <a:pt x="3720" y="51"/>
                    <a:pt x="3714" y="49"/>
                    <a:pt x="3709" y="49"/>
                  </a:cubicBezTo>
                  <a:cubicBezTo>
                    <a:pt x="3703" y="49"/>
                    <a:pt x="3696" y="50"/>
                    <a:pt x="3692" y="55"/>
                  </a:cubicBezTo>
                  <a:cubicBezTo>
                    <a:pt x="3688" y="59"/>
                    <a:pt x="3685" y="64"/>
                    <a:pt x="3685" y="64"/>
                  </a:cubicBezTo>
                  <a:cubicBezTo>
                    <a:pt x="3685" y="64"/>
                    <a:pt x="3685" y="60"/>
                    <a:pt x="3687" y="57"/>
                  </a:cubicBezTo>
                  <a:cubicBezTo>
                    <a:pt x="3689" y="53"/>
                    <a:pt x="3691" y="51"/>
                    <a:pt x="3697" y="48"/>
                  </a:cubicBezTo>
                  <a:cubicBezTo>
                    <a:pt x="3703" y="44"/>
                    <a:pt x="3712" y="45"/>
                    <a:pt x="3711" y="45"/>
                  </a:cubicBezTo>
                  <a:cubicBezTo>
                    <a:pt x="3711" y="45"/>
                    <a:pt x="3705" y="43"/>
                    <a:pt x="3699" y="45"/>
                  </a:cubicBezTo>
                  <a:cubicBezTo>
                    <a:pt x="3695" y="45"/>
                    <a:pt x="3691" y="48"/>
                    <a:pt x="3686" y="52"/>
                  </a:cubicBezTo>
                  <a:cubicBezTo>
                    <a:pt x="3682" y="57"/>
                    <a:pt x="3681" y="61"/>
                    <a:pt x="3681" y="61"/>
                  </a:cubicBezTo>
                  <a:cubicBezTo>
                    <a:pt x="3681" y="61"/>
                    <a:pt x="3681" y="57"/>
                    <a:pt x="3683" y="53"/>
                  </a:cubicBezTo>
                  <a:cubicBezTo>
                    <a:pt x="3685" y="50"/>
                    <a:pt x="3686" y="49"/>
                    <a:pt x="3691" y="45"/>
                  </a:cubicBezTo>
                  <a:cubicBezTo>
                    <a:pt x="3695" y="41"/>
                    <a:pt x="3700" y="41"/>
                    <a:pt x="3705" y="41"/>
                  </a:cubicBezTo>
                  <a:cubicBezTo>
                    <a:pt x="3710" y="40"/>
                    <a:pt x="3713" y="42"/>
                    <a:pt x="3715" y="43"/>
                  </a:cubicBezTo>
                  <a:cubicBezTo>
                    <a:pt x="3717" y="44"/>
                    <a:pt x="3720" y="45"/>
                    <a:pt x="3721" y="45"/>
                  </a:cubicBezTo>
                  <a:cubicBezTo>
                    <a:pt x="3723" y="44"/>
                    <a:pt x="3724" y="42"/>
                    <a:pt x="3724" y="42"/>
                  </a:cubicBezTo>
                  <a:cubicBezTo>
                    <a:pt x="3724" y="42"/>
                    <a:pt x="3722" y="43"/>
                    <a:pt x="3721" y="42"/>
                  </a:cubicBezTo>
                  <a:cubicBezTo>
                    <a:pt x="3720" y="41"/>
                    <a:pt x="3720" y="40"/>
                    <a:pt x="3721" y="38"/>
                  </a:cubicBezTo>
                  <a:cubicBezTo>
                    <a:pt x="3722" y="36"/>
                    <a:pt x="3726" y="38"/>
                    <a:pt x="3727" y="40"/>
                  </a:cubicBezTo>
                  <a:close/>
                  <a:moveTo>
                    <a:pt x="3701" y="37"/>
                  </a:moveTo>
                  <a:cubicBezTo>
                    <a:pt x="3701" y="37"/>
                    <a:pt x="3698" y="39"/>
                    <a:pt x="3696" y="39"/>
                  </a:cubicBezTo>
                  <a:cubicBezTo>
                    <a:pt x="3695" y="38"/>
                    <a:pt x="3693" y="37"/>
                    <a:pt x="3691" y="37"/>
                  </a:cubicBezTo>
                  <a:cubicBezTo>
                    <a:pt x="3689" y="36"/>
                    <a:pt x="3687" y="39"/>
                    <a:pt x="3687" y="39"/>
                  </a:cubicBezTo>
                  <a:cubicBezTo>
                    <a:pt x="3687" y="39"/>
                    <a:pt x="3689" y="38"/>
                    <a:pt x="3690" y="38"/>
                  </a:cubicBezTo>
                  <a:cubicBezTo>
                    <a:pt x="3692" y="39"/>
                    <a:pt x="3692" y="40"/>
                    <a:pt x="3690" y="42"/>
                  </a:cubicBezTo>
                  <a:cubicBezTo>
                    <a:pt x="3688" y="43"/>
                    <a:pt x="3687" y="43"/>
                    <a:pt x="3683" y="48"/>
                  </a:cubicBezTo>
                  <a:cubicBezTo>
                    <a:pt x="3678" y="53"/>
                    <a:pt x="3677" y="57"/>
                    <a:pt x="3677" y="57"/>
                  </a:cubicBezTo>
                  <a:cubicBezTo>
                    <a:pt x="3677" y="57"/>
                    <a:pt x="3679" y="49"/>
                    <a:pt x="3681" y="46"/>
                  </a:cubicBezTo>
                  <a:cubicBezTo>
                    <a:pt x="3683" y="42"/>
                    <a:pt x="3685" y="40"/>
                    <a:pt x="3685" y="40"/>
                  </a:cubicBezTo>
                  <a:cubicBezTo>
                    <a:pt x="3685" y="40"/>
                    <a:pt x="3682" y="41"/>
                    <a:pt x="3680" y="44"/>
                  </a:cubicBezTo>
                  <a:cubicBezTo>
                    <a:pt x="3677" y="48"/>
                    <a:pt x="3676" y="53"/>
                    <a:pt x="3676" y="53"/>
                  </a:cubicBezTo>
                  <a:cubicBezTo>
                    <a:pt x="3676" y="53"/>
                    <a:pt x="3677" y="45"/>
                    <a:pt x="3680" y="40"/>
                  </a:cubicBezTo>
                  <a:cubicBezTo>
                    <a:pt x="3683" y="36"/>
                    <a:pt x="3688" y="33"/>
                    <a:pt x="3692" y="33"/>
                  </a:cubicBezTo>
                  <a:cubicBezTo>
                    <a:pt x="3696" y="34"/>
                    <a:pt x="3696" y="34"/>
                    <a:pt x="3698" y="34"/>
                  </a:cubicBezTo>
                  <a:cubicBezTo>
                    <a:pt x="3700" y="35"/>
                    <a:pt x="3701" y="37"/>
                    <a:pt x="3701" y="37"/>
                  </a:cubicBezTo>
                  <a:close/>
                  <a:moveTo>
                    <a:pt x="3721" y="32"/>
                  </a:moveTo>
                  <a:cubicBezTo>
                    <a:pt x="3719" y="34"/>
                    <a:pt x="3715" y="35"/>
                    <a:pt x="3713" y="34"/>
                  </a:cubicBezTo>
                  <a:cubicBezTo>
                    <a:pt x="3710" y="32"/>
                    <a:pt x="3710" y="29"/>
                    <a:pt x="3707" y="26"/>
                  </a:cubicBezTo>
                  <a:cubicBezTo>
                    <a:pt x="3704" y="23"/>
                    <a:pt x="3697" y="26"/>
                    <a:pt x="3697" y="26"/>
                  </a:cubicBezTo>
                  <a:cubicBezTo>
                    <a:pt x="3697" y="26"/>
                    <a:pt x="3702" y="28"/>
                    <a:pt x="3704" y="29"/>
                  </a:cubicBezTo>
                  <a:cubicBezTo>
                    <a:pt x="3707" y="30"/>
                    <a:pt x="3707" y="33"/>
                    <a:pt x="3707" y="33"/>
                  </a:cubicBezTo>
                  <a:cubicBezTo>
                    <a:pt x="3707" y="33"/>
                    <a:pt x="3705" y="33"/>
                    <a:pt x="3699" y="31"/>
                  </a:cubicBezTo>
                  <a:cubicBezTo>
                    <a:pt x="3696" y="30"/>
                    <a:pt x="3692" y="27"/>
                    <a:pt x="3688" y="30"/>
                  </a:cubicBezTo>
                  <a:cubicBezTo>
                    <a:pt x="3683" y="34"/>
                    <a:pt x="3678" y="40"/>
                    <a:pt x="3678" y="40"/>
                  </a:cubicBezTo>
                  <a:cubicBezTo>
                    <a:pt x="3678" y="40"/>
                    <a:pt x="3679" y="35"/>
                    <a:pt x="3682" y="32"/>
                  </a:cubicBezTo>
                  <a:cubicBezTo>
                    <a:pt x="3684" y="31"/>
                    <a:pt x="3686" y="29"/>
                    <a:pt x="3688" y="26"/>
                  </a:cubicBezTo>
                  <a:cubicBezTo>
                    <a:pt x="3690" y="23"/>
                    <a:pt x="3690" y="22"/>
                    <a:pt x="3693" y="19"/>
                  </a:cubicBezTo>
                  <a:cubicBezTo>
                    <a:pt x="3697" y="15"/>
                    <a:pt x="3701" y="15"/>
                    <a:pt x="3701" y="15"/>
                  </a:cubicBezTo>
                  <a:cubicBezTo>
                    <a:pt x="3701" y="15"/>
                    <a:pt x="3699" y="17"/>
                    <a:pt x="3698" y="19"/>
                  </a:cubicBezTo>
                  <a:cubicBezTo>
                    <a:pt x="3698" y="20"/>
                    <a:pt x="3697" y="22"/>
                    <a:pt x="3697" y="22"/>
                  </a:cubicBezTo>
                  <a:cubicBezTo>
                    <a:pt x="3697" y="22"/>
                    <a:pt x="3699" y="20"/>
                    <a:pt x="3702" y="20"/>
                  </a:cubicBezTo>
                  <a:cubicBezTo>
                    <a:pt x="3705" y="20"/>
                    <a:pt x="3708" y="20"/>
                    <a:pt x="3710" y="23"/>
                  </a:cubicBezTo>
                  <a:cubicBezTo>
                    <a:pt x="3712" y="25"/>
                    <a:pt x="3713" y="27"/>
                    <a:pt x="3714" y="28"/>
                  </a:cubicBezTo>
                  <a:cubicBezTo>
                    <a:pt x="3715" y="30"/>
                    <a:pt x="3716" y="30"/>
                    <a:pt x="3716" y="30"/>
                  </a:cubicBezTo>
                  <a:cubicBezTo>
                    <a:pt x="3716" y="30"/>
                    <a:pt x="3715" y="28"/>
                    <a:pt x="3716" y="27"/>
                  </a:cubicBezTo>
                  <a:cubicBezTo>
                    <a:pt x="3718" y="26"/>
                    <a:pt x="3719" y="26"/>
                    <a:pt x="3721" y="26"/>
                  </a:cubicBezTo>
                  <a:cubicBezTo>
                    <a:pt x="3722" y="27"/>
                    <a:pt x="3723" y="29"/>
                    <a:pt x="3721" y="32"/>
                  </a:cubicBezTo>
                  <a:close/>
                  <a:moveTo>
                    <a:pt x="3686" y="65"/>
                  </a:moveTo>
                  <a:cubicBezTo>
                    <a:pt x="3686" y="65"/>
                    <a:pt x="3686" y="66"/>
                    <a:pt x="3685" y="68"/>
                  </a:cubicBezTo>
                  <a:cubicBezTo>
                    <a:pt x="3684" y="69"/>
                    <a:pt x="3682" y="70"/>
                    <a:pt x="3682" y="73"/>
                  </a:cubicBezTo>
                  <a:cubicBezTo>
                    <a:pt x="3681" y="75"/>
                    <a:pt x="3681" y="77"/>
                    <a:pt x="3679" y="78"/>
                  </a:cubicBezTo>
                  <a:cubicBezTo>
                    <a:pt x="3676" y="80"/>
                    <a:pt x="3673" y="79"/>
                    <a:pt x="3672" y="77"/>
                  </a:cubicBezTo>
                  <a:cubicBezTo>
                    <a:pt x="3671" y="75"/>
                    <a:pt x="3673" y="72"/>
                    <a:pt x="3676" y="69"/>
                  </a:cubicBezTo>
                  <a:cubicBezTo>
                    <a:pt x="3679" y="66"/>
                    <a:pt x="3683" y="67"/>
                    <a:pt x="3684" y="66"/>
                  </a:cubicBezTo>
                  <a:cubicBezTo>
                    <a:pt x="3686" y="66"/>
                    <a:pt x="3686" y="65"/>
                    <a:pt x="3686" y="65"/>
                  </a:cubicBezTo>
                  <a:close/>
                  <a:moveTo>
                    <a:pt x="3677" y="59"/>
                  </a:moveTo>
                  <a:cubicBezTo>
                    <a:pt x="3677" y="59"/>
                    <a:pt x="3677" y="62"/>
                    <a:pt x="3677" y="64"/>
                  </a:cubicBezTo>
                  <a:cubicBezTo>
                    <a:pt x="3676" y="66"/>
                    <a:pt x="3675" y="68"/>
                    <a:pt x="3673" y="69"/>
                  </a:cubicBezTo>
                  <a:cubicBezTo>
                    <a:pt x="3671" y="70"/>
                    <a:pt x="3671" y="72"/>
                    <a:pt x="3671" y="72"/>
                  </a:cubicBezTo>
                  <a:cubicBezTo>
                    <a:pt x="3671" y="72"/>
                    <a:pt x="3670" y="70"/>
                    <a:pt x="3668" y="69"/>
                  </a:cubicBezTo>
                  <a:cubicBezTo>
                    <a:pt x="3667" y="68"/>
                    <a:pt x="3665" y="66"/>
                    <a:pt x="3665" y="64"/>
                  </a:cubicBezTo>
                  <a:cubicBezTo>
                    <a:pt x="3664" y="62"/>
                    <a:pt x="3664" y="59"/>
                    <a:pt x="3664" y="59"/>
                  </a:cubicBezTo>
                  <a:cubicBezTo>
                    <a:pt x="3664" y="59"/>
                    <a:pt x="3665" y="60"/>
                    <a:pt x="3666" y="60"/>
                  </a:cubicBezTo>
                  <a:cubicBezTo>
                    <a:pt x="3667" y="61"/>
                    <a:pt x="3669" y="62"/>
                    <a:pt x="3669" y="63"/>
                  </a:cubicBezTo>
                  <a:cubicBezTo>
                    <a:pt x="3670" y="64"/>
                    <a:pt x="3671" y="66"/>
                    <a:pt x="3671" y="66"/>
                  </a:cubicBezTo>
                  <a:cubicBezTo>
                    <a:pt x="3671" y="66"/>
                    <a:pt x="3671" y="64"/>
                    <a:pt x="3672" y="63"/>
                  </a:cubicBezTo>
                  <a:cubicBezTo>
                    <a:pt x="3673" y="62"/>
                    <a:pt x="3674" y="61"/>
                    <a:pt x="3675" y="60"/>
                  </a:cubicBezTo>
                  <a:cubicBezTo>
                    <a:pt x="3677" y="60"/>
                    <a:pt x="3677" y="59"/>
                    <a:pt x="3677" y="59"/>
                  </a:cubicBezTo>
                  <a:close/>
                  <a:moveTo>
                    <a:pt x="3671" y="41"/>
                  </a:moveTo>
                  <a:cubicBezTo>
                    <a:pt x="3671" y="41"/>
                    <a:pt x="3671" y="41"/>
                    <a:pt x="3671" y="41"/>
                  </a:cubicBezTo>
                  <a:cubicBezTo>
                    <a:pt x="3671" y="41"/>
                    <a:pt x="3671" y="41"/>
                    <a:pt x="3671" y="41"/>
                  </a:cubicBezTo>
                  <a:close/>
                  <a:moveTo>
                    <a:pt x="3671" y="44"/>
                  </a:moveTo>
                  <a:cubicBezTo>
                    <a:pt x="3672" y="47"/>
                    <a:pt x="3674" y="48"/>
                    <a:pt x="3674" y="51"/>
                  </a:cubicBezTo>
                  <a:cubicBezTo>
                    <a:pt x="3674" y="52"/>
                    <a:pt x="3674" y="54"/>
                    <a:pt x="3673" y="56"/>
                  </a:cubicBezTo>
                  <a:cubicBezTo>
                    <a:pt x="3671" y="58"/>
                    <a:pt x="3671" y="60"/>
                    <a:pt x="3671" y="60"/>
                  </a:cubicBezTo>
                  <a:cubicBezTo>
                    <a:pt x="3671" y="60"/>
                    <a:pt x="3670" y="58"/>
                    <a:pt x="3669" y="56"/>
                  </a:cubicBezTo>
                  <a:cubicBezTo>
                    <a:pt x="3667" y="54"/>
                    <a:pt x="3667" y="52"/>
                    <a:pt x="3667" y="51"/>
                  </a:cubicBezTo>
                  <a:cubicBezTo>
                    <a:pt x="3667" y="48"/>
                    <a:pt x="3669" y="47"/>
                    <a:pt x="3670" y="44"/>
                  </a:cubicBezTo>
                  <a:cubicBezTo>
                    <a:pt x="3671" y="42"/>
                    <a:pt x="3671" y="42"/>
                    <a:pt x="3671" y="41"/>
                  </a:cubicBezTo>
                  <a:cubicBezTo>
                    <a:pt x="3671" y="42"/>
                    <a:pt x="3671" y="42"/>
                    <a:pt x="3671" y="44"/>
                  </a:cubicBezTo>
                  <a:close/>
                  <a:moveTo>
                    <a:pt x="3666" y="4"/>
                  </a:moveTo>
                  <a:cubicBezTo>
                    <a:pt x="3667" y="2"/>
                    <a:pt x="3668" y="1"/>
                    <a:pt x="3669" y="0"/>
                  </a:cubicBezTo>
                  <a:cubicBezTo>
                    <a:pt x="3673" y="0"/>
                    <a:pt x="3673" y="0"/>
                    <a:pt x="3673" y="0"/>
                  </a:cubicBezTo>
                  <a:cubicBezTo>
                    <a:pt x="3673" y="1"/>
                    <a:pt x="3674" y="2"/>
                    <a:pt x="3676" y="4"/>
                  </a:cubicBezTo>
                  <a:cubicBezTo>
                    <a:pt x="3678" y="6"/>
                    <a:pt x="3679" y="9"/>
                    <a:pt x="3679" y="12"/>
                  </a:cubicBezTo>
                  <a:cubicBezTo>
                    <a:pt x="3678" y="16"/>
                    <a:pt x="3676" y="19"/>
                    <a:pt x="3675" y="22"/>
                  </a:cubicBezTo>
                  <a:cubicBezTo>
                    <a:pt x="3673" y="24"/>
                    <a:pt x="3673" y="28"/>
                    <a:pt x="3673" y="28"/>
                  </a:cubicBezTo>
                  <a:cubicBezTo>
                    <a:pt x="3673" y="28"/>
                    <a:pt x="3675" y="27"/>
                    <a:pt x="3676" y="26"/>
                  </a:cubicBezTo>
                  <a:cubicBezTo>
                    <a:pt x="3677" y="25"/>
                    <a:pt x="3677" y="23"/>
                    <a:pt x="3678" y="20"/>
                  </a:cubicBezTo>
                  <a:cubicBezTo>
                    <a:pt x="3678" y="18"/>
                    <a:pt x="3680" y="15"/>
                    <a:pt x="3682" y="13"/>
                  </a:cubicBezTo>
                  <a:cubicBezTo>
                    <a:pt x="3685" y="11"/>
                    <a:pt x="3690" y="11"/>
                    <a:pt x="3690" y="11"/>
                  </a:cubicBezTo>
                  <a:cubicBezTo>
                    <a:pt x="3690" y="11"/>
                    <a:pt x="3687" y="13"/>
                    <a:pt x="3686" y="15"/>
                  </a:cubicBezTo>
                  <a:cubicBezTo>
                    <a:pt x="3685" y="16"/>
                    <a:pt x="3685" y="19"/>
                    <a:pt x="3684" y="23"/>
                  </a:cubicBezTo>
                  <a:cubicBezTo>
                    <a:pt x="3683" y="27"/>
                    <a:pt x="3680" y="28"/>
                    <a:pt x="3678" y="32"/>
                  </a:cubicBezTo>
                  <a:cubicBezTo>
                    <a:pt x="3675" y="36"/>
                    <a:pt x="3676" y="47"/>
                    <a:pt x="3676" y="47"/>
                  </a:cubicBezTo>
                  <a:cubicBezTo>
                    <a:pt x="3676" y="47"/>
                    <a:pt x="3675" y="39"/>
                    <a:pt x="3674" y="36"/>
                  </a:cubicBezTo>
                  <a:cubicBezTo>
                    <a:pt x="3673" y="32"/>
                    <a:pt x="3672" y="32"/>
                    <a:pt x="3672" y="28"/>
                  </a:cubicBezTo>
                  <a:cubicBezTo>
                    <a:pt x="3672" y="24"/>
                    <a:pt x="3673" y="20"/>
                    <a:pt x="3674" y="17"/>
                  </a:cubicBezTo>
                  <a:cubicBezTo>
                    <a:pt x="3675" y="14"/>
                    <a:pt x="3675" y="14"/>
                    <a:pt x="3675" y="12"/>
                  </a:cubicBezTo>
                  <a:cubicBezTo>
                    <a:pt x="3674" y="10"/>
                    <a:pt x="3673" y="9"/>
                    <a:pt x="3672" y="7"/>
                  </a:cubicBezTo>
                  <a:cubicBezTo>
                    <a:pt x="3672" y="6"/>
                    <a:pt x="3671" y="3"/>
                    <a:pt x="3671" y="3"/>
                  </a:cubicBezTo>
                  <a:cubicBezTo>
                    <a:pt x="3671" y="3"/>
                    <a:pt x="3670" y="6"/>
                    <a:pt x="3669" y="7"/>
                  </a:cubicBezTo>
                  <a:cubicBezTo>
                    <a:pt x="3668" y="9"/>
                    <a:pt x="3667" y="10"/>
                    <a:pt x="3667" y="12"/>
                  </a:cubicBezTo>
                  <a:cubicBezTo>
                    <a:pt x="3666" y="14"/>
                    <a:pt x="3667" y="14"/>
                    <a:pt x="3667" y="17"/>
                  </a:cubicBezTo>
                  <a:cubicBezTo>
                    <a:pt x="3668" y="20"/>
                    <a:pt x="3670" y="24"/>
                    <a:pt x="3670" y="28"/>
                  </a:cubicBezTo>
                  <a:cubicBezTo>
                    <a:pt x="3670" y="32"/>
                    <a:pt x="3669" y="32"/>
                    <a:pt x="3667" y="36"/>
                  </a:cubicBezTo>
                  <a:cubicBezTo>
                    <a:pt x="3666" y="39"/>
                    <a:pt x="3665" y="47"/>
                    <a:pt x="3665" y="47"/>
                  </a:cubicBezTo>
                  <a:cubicBezTo>
                    <a:pt x="3665" y="47"/>
                    <a:pt x="3666" y="36"/>
                    <a:pt x="3664" y="32"/>
                  </a:cubicBezTo>
                  <a:cubicBezTo>
                    <a:pt x="3662" y="28"/>
                    <a:pt x="3659" y="27"/>
                    <a:pt x="3658" y="23"/>
                  </a:cubicBezTo>
                  <a:cubicBezTo>
                    <a:pt x="3657" y="19"/>
                    <a:pt x="3657" y="16"/>
                    <a:pt x="3655" y="15"/>
                  </a:cubicBezTo>
                  <a:cubicBezTo>
                    <a:pt x="3654" y="13"/>
                    <a:pt x="3652" y="11"/>
                    <a:pt x="3652" y="11"/>
                  </a:cubicBezTo>
                  <a:cubicBezTo>
                    <a:pt x="3652" y="11"/>
                    <a:pt x="3657" y="11"/>
                    <a:pt x="3659" y="13"/>
                  </a:cubicBezTo>
                  <a:cubicBezTo>
                    <a:pt x="3661" y="15"/>
                    <a:pt x="3663" y="18"/>
                    <a:pt x="3664" y="20"/>
                  </a:cubicBezTo>
                  <a:cubicBezTo>
                    <a:pt x="3664" y="23"/>
                    <a:pt x="3665" y="25"/>
                    <a:pt x="3666" y="26"/>
                  </a:cubicBezTo>
                  <a:cubicBezTo>
                    <a:pt x="3667" y="27"/>
                    <a:pt x="3668" y="28"/>
                    <a:pt x="3668" y="28"/>
                  </a:cubicBezTo>
                  <a:cubicBezTo>
                    <a:pt x="3668" y="28"/>
                    <a:pt x="3669" y="24"/>
                    <a:pt x="3667" y="22"/>
                  </a:cubicBezTo>
                  <a:cubicBezTo>
                    <a:pt x="3665" y="19"/>
                    <a:pt x="3663" y="16"/>
                    <a:pt x="3663" y="12"/>
                  </a:cubicBezTo>
                  <a:cubicBezTo>
                    <a:pt x="3662" y="9"/>
                    <a:pt x="3663" y="6"/>
                    <a:pt x="3666" y="4"/>
                  </a:cubicBezTo>
                  <a:close/>
                  <a:moveTo>
                    <a:pt x="3839" y="89"/>
                  </a:moveTo>
                  <a:cubicBezTo>
                    <a:pt x="3840" y="91"/>
                    <a:pt x="3840" y="93"/>
                    <a:pt x="3840" y="96"/>
                  </a:cubicBezTo>
                  <a:cubicBezTo>
                    <a:pt x="3840" y="99"/>
                    <a:pt x="3840" y="102"/>
                    <a:pt x="3839" y="105"/>
                  </a:cubicBezTo>
                  <a:lnTo>
                    <a:pt x="3839" y="89"/>
                  </a:lnTo>
                  <a:close/>
                  <a:moveTo>
                    <a:pt x="3839" y="89"/>
                  </a:moveTo>
                  <a:cubicBezTo>
                    <a:pt x="3839" y="105"/>
                    <a:pt x="3839" y="105"/>
                    <a:pt x="3839" y="105"/>
                  </a:cubicBezTo>
                  <a:cubicBezTo>
                    <a:pt x="3835" y="121"/>
                    <a:pt x="3820" y="133"/>
                    <a:pt x="3817" y="134"/>
                  </a:cubicBezTo>
                  <a:cubicBezTo>
                    <a:pt x="3813" y="137"/>
                    <a:pt x="3815" y="136"/>
                    <a:pt x="3815" y="138"/>
                  </a:cubicBezTo>
                  <a:cubicBezTo>
                    <a:pt x="3815" y="141"/>
                    <a:pt x="3809" y="145"/>
                    <a:pt x="3806" y="144"/>
                  </a:cubicBezTo>
                  <a:cubicBezTo>
                    <a:pt x="3802" y="142"/>
                    <a:pt x="3807" y="142"/>
                    <a:pt x="3809" y="138"/>
                  </a:cubicBezTo>
                  <a:cubicBezTo>
                    <a:pt x="3810" y="137"/>
                    <a:pt x="3809" y="139"/>
                    <a:pt x="3799" y="139"/>
                  </a:cubicBezTo>
                  <a:cubicBezTo>
                    <a:pt x="3789" y="139"/>
                    <a:pt x="3786" y="126"/>
                    <a:pt x="3785" y="127"/>
                  </a:cubicBezTo>
                  <a:cubicBezTo>
                    <a:pt x="3784" y="129"/>
                    <a:pt x="3780" y="128"/>
                    <a:pt x="3779" y="127"/>
                  </a:cubicBezTo>
                  <a:cubicBezTo>
                    <a:pt x="3778" y="126"/>
                    <a:pt x="3779" y="123"/>
                    <a:pt x="3782" y="122"/>
                  </a:cubicBezTo>
                  <a:cubicBezTo>
                    <a:pt x="3784" y="122"/>
                    <a:pt x="3785" y="123"/>
                    <a:pt x="3786" y="122"/>
                  </a:cubicBezTo>
                  <a:cubicBezTo>
                    <a:pt x="3786" y="113"/>
                    <a:pt x="3796" y="116"/>
                    <a:pt x="3796" y="119"/>
                  </a:cubicBezTo>
                  <a:cubicBezTo>
                    <a:pt x="3797" y="122"/>
                    <a:pt x="3793" y="124"/>
                    <a:pt x="3790" y="124"/>
                  </a:cubicBezTo>
                  <a:cubicBezTo>
                    <a:pt x="3790" y="124"/>
                    <a:pt x="3788" y="123"/>
                    <a:pt x="3788" y="126"/>
                  </a:cubicBezTo>
                  <a:cubicBezTo>
                    <a:pt x="3789" y="129"/>
                    <a:pt x="3794" y="136"/>
                    <a:pt x="3802" y="136"/>
                  </a:cubicBezTo>
                  <a:cubicBezTo>
                    <a:pt x="3809" y="136"/>
                    <a:pt x="3814" y="136"/>
                    <a:pt x="3827" y="122"/>
                  </a:cubicBezTo>
                  <a:cubicBezTo>
                    <a:pt x="3839" y="108"/>
                    <a:pt x="3838" y="92"/>
                    <a:pt x="3835" y="90"/>
                  </a:cubicBezTo>
                  <a:cubicBezTo>
                    <a:pt x="3833" y="88"/>
                    <a:pt x="3832" y="85"/>
                    <a:pt x="3835" y="85"/>
                  </a:cubicBezTo>
                  <a:cubicBezTo>
                    <a:pt x="3837" y="85"/>
                    <a:pt x="3838" y="86"/>
                    <a:pt x="3839" y="89"/>
                  </a:cubicBezTo>
                  <a:close/>
                  <a:moveTo>
                    <a:pt x="3820" y="116"/>
                  </a:moveTo>
                  <a:cubicBezTo>
                    <a:pt x="3820" y="124"/>
                    <a:pt x="3818" y="127"/>
                    <a:pt x="3814" y="130"/>
                  </a:cubicBezTo>
                  <a:cubicBezTo>
                    <a:pt x="3810" y="133"/>
                    <a:pt x="3816" y="126"/>
                    <a:pt x="3816" y="119"/>
                  </a:cubicBezTo>
                  <a:cubicBezTo>
                    <a:pt x="3816" y="115"/>
                    <a:pt x="3812" y="111"/>
                    <a:pt x="3811" y="111"/>
                  </a:cubicBezTo>
                  <a:cubicBezTo>
                    <a:pt x="3811" y="111"/>
                    <a:pt x="3816" y="121"/>
                    <a:pt x="3811" y="128"/>
                  </a:cubicBezTo>
                  <a:cubicBezTo>
                    <a:pt x="3806" y="135"/>
                    <a:pt x="3804" y="133"/>
                    <a:pt x="3804" y="133"/>
                  </a:cubicBezTo>
                  <a:cubicBezTo>
                    <a:pt x="3804" y="133"/>
                    <a:pt x="3808" y="133"/>
                    <a:pt x="3809" y="128"/>
                  </a:cubicBezTo>
                  <a:cubicBezTo>
                    <a:pt x="3809" y="123"/>
                    <a:pt x="3807" y="121"/>
                    <a:pt x="3804" y="119"/>
                  </a:cubicBezTo>
                  <a:cubicBezTo>
                    <a:pt x="3800" y="117"/>
                    <a:pt x="3798" y="116"/>
                    <a:pt x="3799" y="115"/>
                  </a:cubicBezTo>
                  <a:cubicBezTo>
                    <a:pt x="3802" y="113"/>
                    <a:pt x="3808" y="116"/>
                    <a:pt x="3810" y="123"/>
                  </a:cubicBezTo>
                  <a:cubicBezTo>
                    <a:pt x="3810" y="123"/>
                    <a:pt x="3812" y="113"/>
                    <a:pt x="3807" y="110"/>
                  </a:cubicBezTo>
                  <a:cubicBezTo>
                    <a:pt x="3803" y="107"/>
                    <a:pt x="3800" y="103"/>
                    <a:pt x="3800" y="102"/>
                  </a:cubicBezTo>
                  <a:cubicBezTo>
                    <a:pt x="3803" y="101"/>
                    <a:pt x="3811" y="106"/>
                    <a:pt x="3813" y="110"/>
                  </a:cubicBezTo>
                  <a:cubicBezTo>
                    <a:pt x="3812" y="108"/>
                    <a:pt x="3810" y="103"/>
                    <a:pt x="3811" y="103"/>
                  </a:cubicBezTo>
                  <a:cubicBezTo>
                    <a:pt x="3814" y="103"/>
                    <a:pt x="3820" y="107"/>
                    <a:pt x="3820" y="116"/>
                  </a:cubicBezTo>
                  <a:close/>
                  <a:moveTo>
                    <a:pt x="3831" y="88"/>
                  </a:moveTo>
                  <a:cubicBezTo>
                    <a:pt x="3832" y="92"/>
                    <a:pt x="3833" y="100"/>
                    <a:pt x="3831" y="106"/>
                  </a:cubicBezTo>
                  <a:cubicBezTo>
                    <a:pt x="3829" y="113"/>
                    <a:pt x="3829" y="114"/>
                    <a:pt x="3829" y="107"/>
                  </a:cubicBezTo>
                  <a:cubicBezTo>
                    <a:pt x="3830" y="100"/>
                    <a:pt x="3830" y="99"/>
                    <a:pt x="3827" y="94"/>
                  </a:cubicBezTo>
                  <a:cubicBezTo>
                    <a:pt x="3825" y="89"/>
                    <a:pt x="3822" y="86"/>
                    <a:pt x="3822" y="86"/>
                  </a:cubicBezTo>
                  <a:cubicBezTo>
                    <a:pt x="3822" y="86"/>
                    <a:pt x="3824" y="89"/>
                    <a:pt x="3825" y="95"/>
                  </a:cubicBezTo>
                  <a:cubicBezTo>
                    <a:pt x="3826" y="101"/>
                    <a:pt x="3827" y="109"/>
                    <a:pt x="3826" y="113"/>
                  </a:cubicBezTo>
                  <a:cubicBezTo>
                    <a:pt x="3826" y="117"/>
                    <a:pt x="3823" y="122"/>
                    <a:pt x="3823" y="122"/>
                  </a:cubicBezTo>
                  <a:cubicBezTo>
                    <a:pt x="3823" y="122"/>
                    <a:pt x="3828" y="109"/>
                    <a:pt x="3821" y="103"/>
                  </a:cubicBezTo>
                  <a:cubicBezTo>
                    <a:pt x="3815" y="96"/>
                    <a:pt x="3812" y="97"/>
                    <a:pt x="3812" y="97"/>
                  </a:cubicBezTo>
                  <a:cubicBezTo>
                    <a:pt x="3812" y="97"/>
                    <a:pt x="3814" y="95"/>
                    <a:pt x="3816" y="95"/>
                  </a:cubicBezTo>
                  <a:cubicBezTo>
                    <a:pt x="3819" y="95"/>
                    <a:pt x="3821" y="97"/>
                    <a:pt x="3821" y="97"/>
                  </a:cubicBezTo>
                  <a:cubicBezTo>
                    <a:pt x="3821" y="97"/>
                    <a:pt x="3821" y="93"/>
                    <a:pt x="3818" y="91"/>
                  </a:cubicBezTo>
                  <a:cubicBezTo>
                    <a:pt x="3815" y="89"/>
                    <a:pt x="3811" y="87"/>
                    <a:pt x="3810" y="89"/>
                  </a:cubicBezTo>
                  <a:cubicBezTo>
                    <a:pt x="3808" y="90"/>
                    <a:pt x="3808" y="92"/>
                    <a:pt x="3806" y="92"/>
                  </a:cubicBezTo>
                  <a:cubicBezTo>
                    <a:pt x="3802" y="93"/>
                    <a:pt x="3803" y="88"/>
                    <a:pt x="3806" y="86"/>
                  </a:cubicBezTo>
                  <a:cubicBezTo>
                    <a:pt x="3809" y="84"/>
                    <a:pt x="3808" y="85"/>
                    <a:pt x="3810" y="85"/>
                  </a:cubicBezTo>
                  <a:cubicBezTo>
                    <a:pt x="3813" y="85"/>
                    <a:pt x="3815" y="86"/>
                    <a:pt x="3815" y="86"/>
                  </a:cubicBezTo>
                  <a:cubicBezTo>
                    <a:pt x="3815" y="86"/>
                    <a:pt x="3816" y="84"/>
                    <a:pt x="3813" y="80"/>
                  </a:cubicBezTo>
                  <a:cubicBezTo>
                    <a:pt x="3809" y="77"/>
                    <a:pt x="3809" y="78"/>
                    <a:pt x="3808" y="79"/>
                  </a:cubicBezTo>
                  <a:cubicBezTo>
                    <a:pt x="3806" y="80"/>
                    <a:pt x="3804" y="81"/>
                    <a:pt x="3803" y="79"/>
                  </a:cubicBezTo>
                  <a:cubicBezTo>
                    <a:pt x="3802" y="77"/>
                    <a:pt x="3803" y="75"/>
                    <a:pt x="3806" y="74"/>
                  </a:cubicBezTo>
                  <a:cubicBezTo>
                    <a:pt x="3809" y="74"/>
                    <a:pt x="3813" y="77"/>
                    <a:pt x="3813" y="77"/>
                  </a:cubicBezTo>
                  <a:cubicBezTo>
                    <a:pt x="3813" y="77"/>
                    <a:pt x="3811" y="76"/>
                    <a:pt x="3811" y="72"/>
                  </a:cubicBezTo>
                  <a:cubicBezTo>
                    <a:pt x="3811" y="68"/>
                    <a:pt x="3815" y="66"/>
                    <a:pt x="3817" y="66"/>
                  </a:cubicBezTo>
                  <a:cubicBezTo>
                    <a:pt x="3819" y="66"/>
                    <a:pt x="3821" y="67"/>
                    <a:pt x="3821" y="69"/>
                  </a:cubicBezTo>
                  <a:cubicBezTo>
                    <a:pt x="3821" y="71"/>
                    <a:pt x="3820" y="71"/>
                    <a:pt x="3818" y="71"/>
                  </a:cubicBezTo>
                  <a:cubicBezTo>
                    <a:pt x="3817" y="71"/>
                    <a:pt x="3814" y="70"/>
                    <a:pt x="3816" y="73"/>
                  </a:cubicBezTo>
                  <a:cubicBezTo>
                    <a:pt x="3817" y="76"/>
                    <a:pt x="3820" y="78"/>
                    <a:pt x="3821" y="78"/>
                  </a:cubicBezTo>
                  <a:cubicBezTo>
                    <a:pt x="3822" y="79"/>
                    <a:pt x="3820" y="75"/>
                    <a:pt x="3822" y="73"/>
                  </a:cubicBezTo>
                  <a:cubicBezTo>
                    <a:pt x="3824" y="71"/>
                    <a:pt x="3826" y="71"/>
                    <a:pt x="3827" y="72"/>
                  </a:cubicBezTo>
                  <a:cubicBezTo>
                    <a:pt x="3829" y="73"/>
                    <a:pt x="3831" y="77"/>
                    <a:pt x="3827" y="78"/>
                  </a:cubicBezTo>
                  <a:cubicBezTo>
                    <a:pt x="3823" y="78"/>
                    <a:pt x="3823" y="78"/>
                    <a:pt x="3824" y="80"/>
                  </a:cubicBezTo>
                  <a:cubicBezTo>
                    <a:pt x="3825" y="82"/>
                    <a:pt x="3830" y="84"/>
                    <a:pt x="3831" y="88"/>
                  </a:cubicBezTo>
                  <a:close/>
                  <a:moveTo>
                    <a:pt x="3841" y="76"/>
                  </a:moveTo>
                  <a:cubicBezTo>
                    <a:pt x="3841" y="62"/>
                    <a:pt x="3841" y="62"/>
                    <a:pt x="3841" y="62"/>
                  </a:cubicBezTo>
                  <a:cubicBezTo>
                    <a:pt x="3842" y="65"/>
                    <a:pt x="3842" y="67"/>
                    <a:pt x="3842" y="69"/>
                  </a:cubicBezTo>
                  <a:cubicBezTo>
                    <a:pt x="3842" y="72"/>
                    <a:pt x="3842" y="74"/>
                    <a:pt x="3841" y="76"/>
                  </a:cubicBezTo>
                  <a:close/>
                  <a:moveTo>
                    <a:pt x="3841" y="84"/>
                  </a:moveTo>
                  <a:cubicBezTo>
                    <a:pt x="3841" y="81"/>
                    <a:pt x="3841" y="81"/>
                    <a:pt x="3841" y="81"/>
                  </a:cubicBezTo>
                  <a:cubicBezTo>
                    <a:pt x="3842" y="85"/>
                    <a:pt x="3843" y="87"/>
                    <a:pt x="3843" y="89"/>
                  </a:cubicBezTo>
                  <a:cubicBezTo>
                    <a:pt x="3843" y="88"/>
                    <a:pt x="3842" y="86"/>
                    <a:pt x="3841" y="84"/>
                  </a:cubicBezTo>
                  <a:close/>
                  <a:moveTo>
                    <a:pt x="3839" y="56"/>
                  </a:moveTo>
                  <a:cubicBezTo>
                    <a:pt x="3840" y="58"/>
                    <a:pt x="3841" y="60"/>
                    <a:pt x="3841" y="62"/>
                  </a:cubicBezTo>
                  <a:cubicBezTo>
                    <a:pt x="3841" y="76"/>
                    <a:pt x="3841" y="76"/>
                    <a:pt x="3841" y="76"/>
                  </a:cubicBezTo>
                  <a:cubicBezTo>
                    <a:pt x="3841" y="77"/>
                    <a:pt x="3841" y="78"/>
                    <a:pt x="3841" y="80"/>
                  </a:cubicBezTo>
                  <a:cubicBezTo>
                    <a:pt x="3841" y="80"/>
                    <a:pt x="3841" y="80"/>
                    <a:pt x="3841" y="81"/>
                  </a:cubicBezTo>
                  <a:cubicBezTo>
                    <a:pt x="3841" y="84"/>
                    <a:pt x="3841" y="84"/>
                    <a:pt x="3841" y="84"/>
                  </a:cubicBezTo>
                  <a:cubicBezTo>
                    <a:pt x="3841" y="84"/>
                    <a:pt x="3840" y="83"/>
                    <a:pt x="3840" y="82"/>
                  </a:cubicBezTo>
                  <a:cubicBezTo>
                    <a:pt x="3839" y="81"/>
                    <a:pt x="3839" y="81"/>
                    <a:pt x="3839" y="81"/>
                  </a:cubicBezTo>
                  <a:lnTo>
                    <a:pt x="3839" y="56"/>
                  </a:lnTo>
                  <a:close/>
                  <a:moveTo>
                    <a:pt x="3836" y="49"/>
                  </a:moveTo>
                  <a:cubicBezTo>
                    <a:pt x="3837" y="51"/>
                    <a:pt x="3838" y="53"/>
                    <a:pt x="3839" y="56"/>
                  </a:cubicBezTo>
                  <a:cubicBezTo>
                    <a:pt x="3839" y="81"/>
                    <a:pt x="3839" y="81"/>
                    <a:pt x="3839" y="81"/>
                  </a:cubicBezTo>
                  <a:cubicBezTo>
                    <a:pt x="3837" y="78"/>
                    <a:pt x="3836" y="80"/>
                    <a:pt x="3835" y="80"/>
                  </a:cubicBezTo>
                  <a:cubicBezTo>
                    <a:pt x="3834" y="80"/>
                    <a:pt x="3833" y="82"/>
                    <a:pt x="3832" y="82"/>
                  </a:cubicBezTo>
                  <a:cubicBezTo>
                    <a:pt x="3830" y="82"/>
                    <a:pt x="3829" y="80"/>
                    <a:pt x="3830" y="78"/>
                  </a:cubicBezTo>
                  <a:cubicBezTo>
                    <a:pt x="3830" y="77"/>
                    <a:pt x="3832" y="75"/>
                    <a:pt x="3833" y="75"/>
                  </a:cubicBezTo>
                  <a:cubicBezTo>
                    <a:pt x="3835" y="75"/>
                    <a:pt x="3838" y="76"/>
                    <a:pt x="3838" y="76"/>
                  </a:cubicBezTo>
                  <a:cubicBezTo>
                    <a:pt x="3838" y="76"/>
                    <a:pt x="3838" y="73"/>
                    <a:pt x="3837" y="70"/>
                  </a:cubicBezTo>
                  <a:cubicBezTo>
                    <a:pt x="3836" y="68"/>
                    <a:pt x="3834" y="64"/>
                    <a:pt x="3831" y="61"/>
                  </a:cubicBezTo>
                  <a:cubicBezTo>
                    <a:pt x="3828" y="59"/>
                    <a:pt x="3827" y="59"/>
                    <a:pt x="3827" y="59"/>
                  </a:cubicBezTo>
                  <a:cubicBezTo>
                    <a:pt x="3826" y="59"/>
                    <a:pt x="3826" y="62"/>
                    <a:pt x="3826" y="63"/>
                  </a:cubicBezTo>
                  <a:cubicBezTo>
                    <a:pt x="3825" y="63"/>
                    <a:pt x="3823" y="64"/>
                    <a:pt x="3821" y="62"/>
                  </a:cubicBezTo>
                  <a:cubicBezTo>
                    <a:pt x="3819" y="59"/>
                    <a:pt x="3821" y="56"/>
                    <a:pt x="3824" y="55"/>
                  </a:cubicBezTo>
                  <a:cubicBezTo>
                    <a:pt x="3827" y="54"/>
                    <a:pt x="3829" y="55"/>
                    <a:pt x="3831" y="57"/>
                  </a:cubicBezTo>
                  <a:cubicBezTo>
                    <a:pt x="3833" y="60"/>
                    <a:pt x="3838" y="66"/>
                    <a:pt x="3838" y="66"/>
                  </a:cubicBezTo>
                  <a:cubicBezTo>
                    <a:pt x="3838" y="66"/>
                    <a:pt x="3839" y="55"/>
                    <a:pt x="3829" y="50"/>
                  </a:cubicBezTo>
                  <a:cubicBezTo>
                    <a:pt x="3823" y="47"/>
                    <a:pt x="3823" y="46"/>
                    <a:pt x="3820" y="48"/>
                  </a:cubicBezTo>
                  <a:cubicBezTo>
                    <a:pt x="3817" y="51"/>
                    <a:pt x="3813" y="49"/>
                    <a:pt x="3814" y="46"/>
                  </a:cubicBezTo>
                  <a:cubicBezTo>
                    <a:pt x="3814" y="43"/>
                    <a:pt x="3818" y="41"/>
                    <a:pt x="3821" y="42"/>
                  </a:cubicBezTo>
                  <a:cubicBezTo>
                    <a:pt x="3823" y="43"/>
                    <a:pt x="3825" y="43"/>
                    <a:pt x="3827" y="44"/>
                  </a:cubicBezTo>
                  <a:cubicBezTo>
                    <a:pt x="3828" y="45"/>
                    <a:pt x="3824" y="41"/>
                    <a:pt x="3818" y="41"/>
                  </a:cubicBezTo>
                  <a:cubicBezTo>
                    <a:pt x="3812" y="41"/>
                    <a:pt x="3808" y="46"/>
                    <a:pt x="3808" y="47"/>
                  </a:cubicBezTo>
                  <a:cubicBezTo>
                    <a:pt x="3808" y="49"/>
                    <a:pt x="3806" y="54"/>
                    <a:pt x="3808" y="55"/>
                  </a:cubicBezTo>
                  <a:cubicBezTo>
                    <a:pt x="3809" y="56"/>
                    <a:pt x="3810" y="56"/>
                    <a:pt x="3811" y="56"/>
                  </a:cubicBezTo>
                  <a:cubicBezTo>
                    <a:pt x="3811" y="55"/>
                    <a:pt x="3811" y="51"/>
                    <a:pt x="3814" y="51"/>
                  </a:cubicBezTo>
                  <a:cubicBezTo>
                    <a:pt x="3817" y="52"/>
                    <a:pt x="3817" y="57"/>
                    <a:pt x="3815" y="59"/>
                  </a:cubicBezTo>
                  <a:cubicBezTo>
                    <a:pt x="3814" y="61"/>
                    <a:pt x="3811" y="63"/>
                    <a:pt x="3807" y="61"/>
                  </a:cubicBezTo>
                  <a:cubicBezTo>
                    <a:pt x="3802" y="58"/>
                    <a:pt x="3803" y="53"/>
                    <a:pt x="3803" y="53"/>
                  </a:cubicBezTo>
                  <a:cubicBezTo>
                    <a:pt x="3803" y="53"/>
                    <a:pt x="3800" y="57"/>
                    <a:pt x="3796" y="55"/>
                  </a:cubicBezTo>
                  <a:cubicBezTo>
                    <a:pt x="3792" y="52"/>
                    <a:pt x="3796" y="51"/>
                    <a:pt x="3798" y="51"/>
                  </a:cubicBezTo>
                  <a:cubicBezTo>
                    <a:pt x="3800" y="51"/>
                    <a:pt x="3805" y="42"/>
                    <a:pt x="3810" y="40"/>
                  </a:cubicBezTo>
                  <a:cubicBezTo>
                    <a:pt x="3816" y="38"/>
                    <a:pt x="3822" y="39"/>
                    <a:pt x="3822" y="39"/>
                  </a:cubicBezTo>
                  <a:cubicBezTo>
                    <a:pt x="3822" y="39"/>
                    <a:pt x="3816" y="35"/>
                    <a:pt x="3813" y="35"/>
                  </a:cubicBezTo>
                  <a:cubicBezTo>
                    <a:pt x="3810" y="35"/>
                    <a:pt x="3808" y="34"/>
                    <a:pt x="3806" y="36"/>
                  </a:cubicBezTo>
                  <a:cubicBezTo>
                    <a:pt x="3804" y="38"/>
                    <a:pt x="3804" y="37"/>
                    <a:pt x="3806" y="38"/>
                  </a:cubicBezTo>
                  <a:cubicBezTo>
                    <a:pt x="3807" y="38"/>
                    <a:pt x="3806" y="42"/>
                    <a:pt x="3803" y="40"/>
                  </a:cubicBezTo>
                  <a:cubicBezTo>
                    <a:pt x="3799" y="38"/>
                    <a:pt x="3799" y="36"/>
                    <a:pt x="3800" y="35"/>
                  </a:cubicBezTo>
                  <a:cubicBezTo>
                    <a:pt x="3801" y="34"/>
                    <a:pt x="3803" y="32"/>
                    <a:pt x="3806" y="32"/>
                  </a:cubicBezTo>
                  <a:cubicBezTo>
                    <a:pt x="3808" y="32"/>
                    <a:pt x="3813" y="33"/>
                    <a:pt x="3813" y="33"/>
                  </a:cubicBezTo>
                  <a:cubicBezTo>
                    <a:pt x="3813" y="33"/>
                    <a:pt x="3811" y="32"/>
                    <a:pt x="3810" y="30"/>
                  </a:cubicBezTo>
                  <a:cubicBezTo>
                    <a:pt x="3810" y="28"/>
                    <a:pt x="3811" y="27"/>
                    <a:pt x="3811" y="27"/>
                  </a:cubicBezTo>
                  <a:cubicBezTo>
                    <a:pt x="3811" y="27"/>
                    <a:pt x="3811" y="28"/>
                    <a:pt x="3812" y="29"/>
                  </a:cubicBezTo>
                  <a:cubicBezTo>
                    <a:pt x="3813" y="30"/>
                    <a:pt x="3816" y="34"/>
                    <a:pt x="3819" y="35"/>
                  </a:cubicBezTo>
                  <a:cubicBezTo>
                    <a:pt x="3822" y="37"/>
                    <a:pt x="3832" y="44"/>
                    <a:pt x="3836" y="49"/>
                  </a:cubicBezTo>
                  <a:close/>
                  <a:moveTo>
                    <a:pt x="3843" y="89"/>
                  </a:moveTo>
                  <a:cubicBezTo>
                    <a:pt x="3843" y="89"/>
                    <a:pt x="3843" y="89"/>
                    <a:pt x="3843" y="89"/>
                  </a:cubicBezTo>
                  <a:cubicBezTo>
                    <a:pt x="3843" y="89"/>
                    <a:pt x="3843" y="89"/>
                    <a:pt x="3843" y="89"/>
                  </a:cubicBezTo>
                  <a:close/>
                  <a:moveTo>
                    <a:pt x="3827" y="37"/>
                  </a:moveTo>
                  <a:cubicBezTo>
                    <a:pt x="3827" y="37"/>
                    <a:pt x="3822" y="25"/>
                    <a:pt x="3815" y="20"/>
                  </a:cubicBezTo>
                  <a:cubicBezTo>
                    <a:pt x="3811" y="18"/>
                    <a:pt x="3807" y="19"/>
                    <a:pt x="3803" y="18"/>
                  </a:cubicBezTo>
                  <a:cubicBezTo>
                    <a:pt x="3798" y="18"/>
                    <a:pt x="3793" y="20"/>
                    <a:pt x="3793" y="20"/>
                  </a:cubicBezTo>
                  <a:cubicBezTo>
                    <a:pt x="3793" y="20"/>
                    <a:pt x="3796" y="22"/>
                    <a:pt x="3799" y="22"/>
                  </a:cubicBezTo>
                  <a:cubicBezTo>
                    <a:pt x="3801" y="22"/>
                    <a:pt x="3807" y="21"/>
                    <a:pt x="3807" y="21"/>
                  </a:cubicBezTo>
                  <a:cubicBezTo>
                    <a:pt x="3807" y="21"/>
                    <a:pt x="3806" y="22"/>
                    <a:pt x="3804" y="23"/>
                  </a:cubicBezTo>
                  <a:cubicBezTo>
                    <a:pt x="3803" y="24"/>
                    <a:pt x="3800" y="25"/>
                    <a:pt x="3797" y="25"/>
                  </a:cubicBezTo>
                  <a:cubicBezTo>
                    <a:pt x="3795" y="25"/>
                    <a:pt x="3791" y="23"/>
                    <a:pt x="3791" y="23"/>
                  </a:cubicBezTo>
                  <a:cubicBezTo>
                    <a:pt x="3791" y="23"/>
                    <a:pt x="3792" y="25"/>
                    <a:pt x="3791" y="26"/>
                  </a:cubicBezTo>
                  <a:cubicBezTo>
                    <a:pt x="3790" y="28"/>
                    <a:pt x="3787" y="28"/>
                    <a:pt x="3786" y="25"/>
                  </a:cubicBezTo>
                  <a:cubicBezTo>
                    <a:pt x="3786" y="21"/>
                    <a:pt x="3787" y="22"/>
                    <a:pt x="3789" y="19"/>
                  </a:cubicBezTo>
                  <a:cubicBezTo>
                    <a:pt x="3790" y="17"/>
                    <a:pt x="3793" y="16"/>
                    <a:pt x="3797" y="15"/>
                  </a:cubicBezTo>
                  <a:cubicBezTo>
                    <a:pt x="3802" y="15"/>
                    <a:pt x="3805" y="16"/>
                    <a:pt x="3805" y="16"/>
                  </a:cubicBezTo>
                  <a:cubicBezTo>
                    <a:pt x="3805" y="16"/>
                    <a:pt x="3800" y="13"/>
                    <a:pt x="3797" y="12"/>
                  </a:cubicBezTo>
                  <a:cubicBezTo>
                    <a:pt x="3794" y="11"/>
                    <a:pt x="3793" y="11"/>
                    <a:pt x="3790" y="11"/>
                  </a:cubicBezTo>
                  <a:cubicBezTo>
                    <a:pt x="3787" y="11"/>
                    <a:pt x="3783" y="13"/>
                    <a:pt x="3780" y="17"/>
                  </a:cubicBezTo>
                  <a:cubicBezTo>
                    <a:pt x="3778" y="20"/>
                    <a:pt x="3780" y="23"/>
                    <a:pt x="3781" y="23"/>
                  </a:cubicBezTo>
                  <a:cubicBezTo>
                    <a:pt x="3782" y="23"/>
                    <a:pt x="3784" y="25"/>
                    <a:pt x="3783" y="27"/>
                  </a:cubicBezTo>
                  <a:cubicBezTo>
                    <a:pt x="3782" y="29"/>
                    <a:pt x="3779" y="30"/>
                    <a:pt x="3776" y="30"/>
                  </a:cubicBezTo>
                  <a:cubicBezTo>
                    <a:pt x="3774" y="30"/>
                    <a:pt x="3771" y="28"/>
                    <a:pt x="3769" y="26"/>
                  </a:cubicBezTo>
                  <a:cubicBezTo>
                    <a:pt x="3767" y="24"/>
                    <a:pt x="3767" y="22"/>
                    <a:pt x="3767" y="21"/>
                  </a:cubicBezTo>
                  <a:cubicBezTo>
                    <a:pt x="3767" y="19"/>
                    <a:pt x="3769" y="17"/>
                    <a:pt x="3769" y="17"/>
                  </a:cubicBezTo>
                  <a:cubicBezTo>
                    <a:pt x="3769" y="17"/>
                    <a:pt x="3767" y="18"/>
                    <a:pt x="3766" y="15"/>
                  </a:cubicBezTo>
                  <a:cubicBezTo>
                    <a:pt x="3765" y="13"/>
                    <a:pt x="3766" y="11"/>
                    <a:pt x="3768" y="8"/>
                  </a:cubicBezTo>
                  <a:cubicBezTo>
                    <a:pt x="3771" y="5"/>
                    <a:pt x="3773" y="8"/>
                    <a:pt x="3772" y="10"/>
                  </a:cubicBezTo>
                  <a:cubicBezTo>
                    <a:pt x="3771" y="11"/>
                    <a:pt x="3772" y="12"/>
                    <a:pt x="3773" y="13"/>
                  </a:cubicBezTo>
                  <a:cubicBezTo>
                    <a:pt x="3775" y="13"/>
                    <a:pt x="3777" y="13"/>
                    <a:pt x="3777" y="13"/>
                  </a:cubicBezTo>
                  <a:cubicBezTo>
                    <a:pt x="3777" y="13"/>
                    <a:pt x="3776" y="14"/>
                    <a:pt x="3775" y="16"/>
                  </a:cubicBezTo>
                  <a:cubicBezTo>
                    <a:pt x="3774" y="18"/>
                    <a:pt x="3774" y="19"/>
                    <a:pt x="3775" y="22"/>
                  </a:cubicBezTo>
                  <a:cubicBezTo>
                    <a:pt x="3775" y="25"/>
                    <a:pt x="3777" y="24"/>
                    <a:pt x="3777" y="21"/>
                  </a:cubicBezTo>
                  <a:cubicBezTo>
                    <a:pt x="3776" y="18"/>
                    <a:pt x="3777" y="16"/>
                    <a:pt x="3780" y="13"/>
                  </a:cubicBezTo>
                  <a:cubicBezTo>
                    <a:pt x="3782" y="11"/>
                    <a:pt x="3789" y="10"/>
                    <a:pt x="3793" y="9"/>
                  </a:cubicBezTo>
                  <a:cubicBezTo>
                    <a:pt x="3796" y="9"/>
                    <a:pt x="3802" y="12"/>
                    <a:pt x="3802" y="12"/>
                  </a:cubicBezTo>
                  <a:cubicBezTo>
                    <a:pt x="3802" y="12"/>
                    <a:pt x="3795" y="8"/>
                    <a:pt x="3791" y="8"/>
                  </a:cubicBezTo>
                  <a:cubicBezTo>
                    <a:pt x="3786" y="8"/>
                    <a:pt x="3783" y="9"/>
                    <a:pt x="3781" y="9"/>
                  </a:cubicBezTo>
                  <a:cubicBezTo>
                    <a:pt x="3778" y="10"/>
                    <a:pt x="3774" y="13"/>
                    <a:pt x="3776" y="11"/>
                  </a:cubicBezTo>
                  <a:cubicBezTo>
                    <a:pt x="3778" y="9"/>
                    <a:pt x="3781" y="6"/>
                    <a:pt x="3791" y="5"/>
                  </a:cubicBezTo>
                  <a:cubicBezTo>
                    <a:pt x="3798" y="5"/>
                    <a:pt x="3807" y="9"/>
                    <a:pt x="3814" y="15"/>
                  </a:cubicBezTo>
                  <a:cubicBezTo>
                    <a:pt x="3824" y="24"/>
                    <a:pt x="3827" y="37"/>
                    <a:pt x="3827" y="37"/>
                  </a:cubicBezTo>
                  <a:close/>
                  <a:moveTo>
                    <a:pt x="3765" y="2"/>
                  </a:moveTo>
                  <a:cubicBezTo>
                    <a:pt x="3772" y="2"/>
                    <a:pt x="3772" y="2"/>
                    <a:pt x="3772" y="2"/>
                  </a:cubicBezTo>
                  <a:cubicBezTo>
                    <a:pt x="3770" y="3"/>
                    <a:pt x="3769" y="3"/>
                    <a:pt x="3768" y="4"/>
                  </a:cubicBezTo>
                  <a:cubicBezTo>
                    <a:pt x="3768" y="4"/>
                    <a:pt x="3764" y="8"/>
                    <a:pt x="3762" y="10"/>
                  </a:cubicBezTo>
                  <a:cubicBezTo>
                    <a:pt x="3760" y="13"/>
                    <a:pt x="3758" y="14"/>
                    <a:pt x="3755" y="15"/>
                  </a:cubicBezTo>
                  <a:cubicBezTo>
                    <a:pt x="3753" y="16"/>
                    <a:pt x="3748" y="17"/>
                    <a:pt x="3748" y="15"/>
                  </a:cubicBezTo>
                  <a:cubicBezTo>
                    <a:pt x="3747" y="13"/>
                    <a:pt x="3749" y="8"/>
                    <a:pt x="3751" y="5"/>
                  </a:cubicBezTo>
                  <a:cubicBezTo>
                    <a:pt x="3752" y="4"/>
                    <a:pt x="3753" y="3"/>
                    <a:pt x="3754" y="2"/>
                  </a:cubicBezTo>
                  <a:cubicBezTo>
                    <a:pt x="3760" y="2"/>
                    <a:pt x="3760" y="2"/>
                    <a:pt x="3760" y="2"/>
                  </a:cubicBezTo>
                  <a:cubicBezTo>
                    <a:pt x="3759" y="3"/>
                    <a:pt x="3758" y="4"/>
                    <a:pt x="3757" y="5"/>
                  </a:cubicBezTo>
                  <a:cubicBezTo>
                    <a:pt x="3752" y="11"/>
                    <a:pt x="3753" y="14"/>
                    <a:pt x="3759" y="8"/>
                  </a:cubicBezTo>
                  <a:cubicBezTo>
                    <a:pt x="3761" y="5"/>
                    <a:pt x="3763" y="4"/>
                    <a:pt x="3765" y="2"/>
                  </a:cubicBezTo>
                  <a:close/>
                  <a:moveTo>
                    <a:pt x="3839" y="46"/>
                  </a:moveTo>
                  <a:cubicBezTo>
                    <a:pt x="3839" y="47"/>
                    <a:pt x="3839" y="47"/>
                    <a:pt x="3839" y="47"/>
                  </a:cubicBezTo>
                  <a:cubicBezTo>
                    <a:pt x="3838" y="46"/>
                    <a:pt x="3838" y="46"/>
                    <a:pt x="3839" y="46"/>
                  </a:cubicBezTo>
                  <a:close/>
                  <a:moveTo>
                    <a:pt x="3837" y="35"/>
                  </a:moveTo>
                  <a:cubicBezTo>
                    <a:pt x="3838" y="35"/>
                    <a:pt x="3839" y="36"/>
                    <a:pt x="3839" y="36"/>
                  </a:cubicBezTo>
                  <a:cubicBezTo>
                    <a:pt x="3839" y="39"/>
                    <a:pt x="3839" y="39"/>
                    <a:pt x="3839" y="39"/>
                  </a:cubicBezTo>
                  <a:cubicBezTo>
                    <a:pt x="3838" y="38"/>
                    <a:pt x="3836" y="37"/>
                    <a:pt x="3835" y="37"/>
                  </a:cubicBezTo>
                  <a:cubicBezTo>
                    <a:pt x="3831" y="36"/>
                    <a:pt x="3835" y="35"/>
                    <a:pt x="3837" y="35"/>
                  </a:cubicBezTo>
                  <a:close/>
                  <a:moveTo>
                    <a:pt x="3839" y="29"/>
                  </a:moveTo>
                  <a:cubicBezTo>
                    <a:pt x="3839" y="31"/>
                    <a:pt x="3839" y="31"/>
                    <a:pt x="3839" y="31"/>
                  </a:cubicBezTo>
                  <a:cubicBezTo>
                    <a:pt x="3836" y="28"/>
                    <a:pt x="3833" y="30"/>
                    <a:pt x="3832" y="30"/>
                  </a:cubicBezTo>
                  <a:cubicBezTo>
                    <a:pt x="3831" y="32"/>
                    <a:pt x="3830" y="35"/>
                    <a:pt x="3830" y="35"/>
                  </a:cubicBezTo>
                  <a:cubicBezTo>
                    <a:pt x="3830" y="35"/>
                    <a:pt x="3829" y="31"/>
                    <a:pt x="3831" y="28"/>
                  </a:cubicBezTo>
                  <a:cubicBezTo>
                    <a:pt x="3833" y="27"/>
                    <a:pt x="3836" y="27"/>
                    <a:pt x="3839" y="29"/>
                  </a:cubicBezTo>
                  <a:close/>
                  <a:moveTo>
                    <a:pt x="3837" y="17"/>
                  </a:moveTo>
                  <a:cubicBezTo>
                    <a:pt x="3838" y="18"/>
                    <a:pt x="3839" y="19"/>
                    <a:pt x="3839" y="20"/>
                  </a:cubicBezTo>
                  <a:cubicBezTo>
                    <a:pt x="3839" y="24"/>
                    <a:pt x="3839" y="24"/>
                    <a:pt x="3839" y="24"/>
                  </a:cubicBezTo>
                  <a:cubicBezTo>
                    <a:pt x="3839" y="24"/>
                    <a:pt x="3838" y="24"/>
                    <a:pt x="3838" y="24"/>
                  </a:cubicBezTo>
                  <a:cubicBezTo>
                    <a:pt x="3836" y="23"/>
                    <a:pt x="3834" y="20"/>
                    <a:pt x="3833" y="18"/>
                  </a:cubicBezTo>
                  <a:cubicBezTo>
                    <a:pt x="3832" y="17"/>
                    <a:pt x="3831" y="16"/>
                    <a:pt x="3831" y="16"/>
                  </a:cubicBezTo>
                  <a:cubicBezTo>
                    <a:pt x="3831" y="16"/>
                    <a:pt x="3833" y="17"/>
                    <a:pt x="3834" y="16"/>
                  </a:cubicBezTo>
                  <a:cubicBezTo>
                    <a:pt x="3834" y="16"/>
                    <a:pt x="3836" y="16"/>
                    <a:pt x="3837" y="17"/>
                  </a:cubicBezTo>
                  <a:close/>
                  <a:moveTo>
                    <a:pt x="3828" y="5"/>
                  </a:moveTo>
                  <a:cubicBezTo>
                    <a:pt x="3827" y="6"/>
                    <a:pt x="3826" y="9"/>
                    <a:pt x="3827" y="10"/>
                  </a:cubicBezTo>
                  <a:cubicBezTo>
                    <a:pt x="3827" y="13"/>
                    <a:pt x="3830" y="14"/>
                    <a:pt x="3830" y="14"/>
                  </a:cubicBezTo>
                  <a:cubicBezTo>
                    <a:pt x="3830" y="14"/>
                    <a:pt x="3828" y="15"/>
                    <a:pt x="3826" y="14"/>
                  </a:cubicBezTo>
                  <a:cubicBezTo>
                    <a:pt x="3824" y="13"/>
                    <a:pt x="3824" y="13"/>
                    <a:pt x="3824" y="11"/>
                  </a:cubicBezTo>
                  <a:cubicBezTo>
                    <a:pt x="3823" y="9"/>
                    <a:pt x="3824" y="7"/>
                    <a:pt x="3824" y="7"/>
                  </a:cubicBezTo>
                  <a:cubicBezTo>
                    <a:pt x="3824" y="7"/>
                    <a:pt x="3823" y="9"/>
                    <a:pt x="3821" y="9"/>
                  </a:cubicBezTo>
                  <a:cubicBezTo>
                    <a:pt x="3819" y="10"/>
                    <a:pt x="3817" y="9"/>
                    <a:pt x="3816" y="8"/>
                  </a:cubicBezTo>
                  <a:cubicBezTo>
                    <a:pt x="3815" y="7"/>
                    <a:pt x="3813" y="5"/>
                    <a:pt x="3813" y="3"/>
                  </a:cubicBezTo>
                  <a:cubicBezTo>
                    <a:pt x="3813" y="3"/>
                    <a:pt x="3813" y="3"/>
                    <a:pt x="3813" y="2"/>
                  </a:cubicBezTo>
                  <a:cubicBezTo>
                    <a:pt x="3814" y="2"/>
                    <a:pt x="3814" y="2"/>
                    <a:pt x="3814" y="2"/>
                  </a:cubicBezTo>
                  <a:cubicBezTo>
                    <a:pt x="3815" y="3"/>
                    <a:pt x="3815" y="3"/>
                    <a:pt x="3815" y="3"/>
                  </a:cubicBezTo>
                  <a:cubicBezTo>
                    <a:pt x="3817" y="5"/>
                    <a:pt x="3818" y="6"/>
                    <a:pt x="3819" y="6"/>
                  </a:cubicBezTo>
                  <a:cubicBezTo>
                    <a:pt x="3821" y="5"/>
                    <a:pt x="3822" y="4"/>
                    <a:pt x="3823" y="2"/>
                  </a:cubicBezTo>
                  <a:cubicBezTo>
                    <a:pt x="3827" y="2"/>
                    <a:pt x="3827" y="2"/>
                    <a:pt x="3827" y="2"/>
                  </a:cubicBezTo>
                  <a:cubicBezTo>
                    <a:pt x="3827" y="3"/>
                    <a:pt x="3827" y="3"/>
                    <a:pt x="3827" y="3"/>
                  </a:cubicBezTo>
                  <a:cubicBezTo>
                    <a:pt x="3827" y="3"/>
                    <a:pt x="3827" y="3"/>
                    <a:pt x="3827" y="2"/>
                  </a:cubicBezTo>
                  <a:cubicBezTo>
                    <a:pt x="3831" y="2"/>
                    <a:pt x="3831" y="2"/>
                    <a:pt x="3831" y="2"/>
                  </a:cubicBezTo>
                  <a:cubicBezTo>
                    <a:pt x="3830" y="3"/>
                    <a:pt x="3829" y="4"/>
                    <a:pt x="3828" y="5"/>
                  </a:cubicBezTo>
                  <a:close/>
                  <a:moveTo>
                    <a:pt x="3832" y="2"/>
                  </a:moveTo>
                  <a:cubicBezTo>
                    <a:pt x="3835" y="2"/>
                    <a:pt x="3835" y="2"/>
                    <a:pt x="3835" y="2"/>
                  </a:cubicBezTo>
                  <a:cubicBezTo>
                    <a:pt x="3835" y="3"/>
                    <a:pt x="3834" y="3"/>
                    <a:pt x="3834" y="4"/>
                  </a:cubicBezTo>
                  <a:cubicBezTo>
                    <a:pt x="3833" y="6"/>
                    <a:pt x="3833" y="9"/>
                    <a:pt x="3833" y="9"/>
                  </a:cubicBezTo>
                  <a:cubicBezTo>
                    <a:pt x="3833" y="9"/>
                    <a:pt x="3832" y="6"/>
                    <a:pt x="3832" y="5"/>
                  </a:cubicBezTo>
                  <a:cubicBezTo>
                    <a:pt x="3832" y="4"/>
                    <a:pt x="3832" y="3"/>
                    <a:pt x="3832" y="2"/>
                  </a:cubicBezTo>
                  <a:close/>
                  <a:moveTo>
                    <a:pt x="3770" y="230"/>
                  </a:moveTo>
                  <a:cubicBezTo>
                    <a:pt x="3762" y="230"/>
                    <a:pt x="3762" y="230"/>
                    <a:pt x="3762" y="230"/>
                  </a:cubicBezTo>
                  <a:cubicBezTo>
                    <a:pt x="3762" y="230"/>
                    <a:pt x="3762" y="229"/>
                    <a:pt x="3762" y="229"/>
                  </a:cubicBezTo>
                  <a:cubicBezTo>
                    <a:pt x="3763" y="227"/>
                    <a:pt x="3764" y="226"/>
                    <a:pt x="3767" y="226"/>
                  </a:cubicBezTo>
                  <a:cubicBezTo>
                    <a:pt x="3769" y="226"/>
                    <a:pt x="3770" y="227"/>
                    <a:pt x="3770" y="229"/>
                  </a:cubicBezTo>
                  <a:cubicBezTo>
                    <a:pt x="3770" y="230"/>
                    <a:pt x="3770" y="230"/>
                    <a:pt x="3770" y="230"/>
                  </a:cubicBezTo>
                  <a:close/>
                  <a:moveTo>
                    <a:pt x="3785" y="229"/>
                  </a:moveTo>
                  <a:cubicBezTo>
                    <a:pt x="3787" y="230"/>
                    <a:pt x="3788" y="230"/>
                    <a:pt x="3789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5" y="230"/>
                    <a:pt x="3775" y="230"/>
                    <a:pt x="3775" y="230"/>
                  </a:cubicBezTo>
                  <a:cubicBezTo>
                    <a:pt x="3774" y="227"/>
                    <a:pt x="3774" y="225"/>
                    <a:pt x="3776" y="224"/>
                  </a:cubicBezTo>
                  <a:cubicBezTo>
                    <a:pt x="3777" y="223"/>
                    <a:pt x="3780" y="224"/>
                    <a:pt x="3780" y="224"/>
                  </a:cubicBezTo>
                  <a:cubicBezTo>
                    <a:pt x="3782" y="227"/>
                    <a:pt x="3779" y="229"/>
                    <a:pt x="3779" y="229"/>
                  </a:cubicBezTo>
                  <a:cubicBezTo>
                    <a:pt x="3779" y="229"/>
                    <a:pt x="3781" y="229"/>
                    <a:pt x="3785" y="229"/>
                  </a:cubicBezTo>
                  <a:close/>
                  <a:moveTo>
                    <a:pt x="3814" y="230"/>
                  </a:moveTo>
                  <a:cubicBezTo>
                    <a:pt x="3812" y="230"/>
                    <a:pt x="3812" y="230"/>
                    <a:pt x="3812" y="230"/>
                  </a:cubicBezTo>
                  <a:cubicBezTo>
                    <a:pt x="3812" y="230"/>
                    <a:pt x="3812" y="230"/>
                    <a:pt x="3813" y="230"/>
                  </a:cubicBezTo>
                  <a:cubicBezTo>
                    <a:pt x="3813" y="230"/>
                    <a:pt x="3813" y="230"/>
                    <a:pt x="3814" y="230"/>
                  </a:cubicBezTo>
                  <a:close/>
                  <a:moveTo>
                    <a:pt x="3825" y="230"/>
                  </a:moveTo>
                  <a:cubicBezTo>
                    <a:pt x="3825" y="230"/>
                    <a:pt x="3825" y="230"/>
                    <a:pt x="3826" y="230"/>
                  </a:cubicBezTo>
                  <a:cubicBezTo>
                    <a:pt x="3818" y="230"/>
                    <a:pt x="3818" y="230"/>
                    <a:pt x="3818" y="230"/>
                  </a:cubicBezTo>
                  <a:cubicBezTo>
                    <a:pt x="3816" y="229"/>
                    <a:pt x="3815" y="226"/>
                    <a:pt x="3813" y="226"/>
                  </a:cubicBezTo>
                  <a:cubicBezTo>
                    <a:pt x="3809" y="226"/>
                    <a:pt x="3807" y="227"/>
                    <a:pt x="3806" y="228"/>
                  </a:cubicBezTo>
                  <a:cubicBezTo>
                    <a:pt x="3805" y="229"/>
                    <a:pt x="3803" y="230"/>
                    <a:pt x="3802" y="230"/>
                  </a:cubicBezTo>
                  <a:cubicBezTo>
                    <a:pt x="3800" y="229"/>
                    <a:pt x="3798" y="228"/>
                    <a:pt x="3798" y="228"/>
                  </a:cubicBezTo>
                  <a:cubicBezTo>
                    <a:pt x="3798" y="228"/>
                    <a:pt x="3800" y="228"/>
                    <a:pt x="3803" y="225"/>
                  </a:cubicBezTo>
                  <a:cubicBezTo>
                    <a:pt x="3806" y="222"/>
                    <a:pt x="3807" y="221"/>
                    <a:pt x="3809" y="221"/>
                  </a:cubicBezTo>
                  <a:cubicBezTo>
                    <a:pt x="3812" y="221"/>
                    <a:pt x="3814" y="221"/>
                    <a:pt x="3816" y="223"/>
                  </a:cubicBezTo>
                  <a:cubicBezTo>
                    <a:pt x="3818" y="225"/>
                    <a:pt x="3821" y="228"/>
                    <a:pt x="3821" y="228"/>
                  </a:cubicBezTo>
                  <a:cubicBezTo>
                    <a:pt x="3821" y="228"/>
                    <a:pt x="3821" y="227"/>
                    <a:pt x="3821" y="226"/>
                  </a:cubicBezTo>
                  <a:cubicBezTo>
                    <a:pt x="3821" y="224"/>
                    <a:pt x="3821" y="222"/>
                    <a:pt x="3821" y="222"/>
                  </a:cubicBezTo>
                  <a:cubicBezTo>
                    <a:pt x="3821" y="222"/>
                    <a:pt x="3823" y="228"/>
                    <a:pt x="3825" y="230"/>
                  </a:cubicBezTo>
                  <a:close/>
                  <a:moveTo>
                    <a:pt x="3833" y="229"/>
                  </a:moveTo>
                  <a:cubicBezTo>
                    <a:pt x="3834" y="229"/>
                    <a:pt x="3835" y="230"/>
                    <a:pt x="3835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2" y="230"/>
                    <a:pt x="3832" y="230"/>
                    <a:pt x="3832" y="230"/>
                  </a:cubicBezTo>
                  <a:cubicBezTo>
                    <a:pt x="3830" y="229"/>
                    <a:pt x="3828" y="228"/>
                    <a:pt x="3828" y="228"/>
                  </a:cubicBezTo>
                  <a:cubicBezTo>
                    <a:pt x="3828" y="228"/>
                    <a:pt x="3831" y="228"/>
                    <a:pt x="3833" y="229"/>
                  </a:cubicBezTo>
                  <a:close/>
                  <a:moveTo>
                    <a:pt x="3796" y="209"/>
                  </a:moveTo>
                  <a:cubicBezTo>
                    <a:pt x="3794" y="211"/>
                    <a:pt x="3786" y="214"/>
                    <a:pt x="3786" y="214"/>
                  </a:cubicBezTo>
                  <a:cubicBezTo>
                    <a:pt x="3786" y="214"/>
                    <a:pt x="3793" y="213"/>
                    <a:pt x="3798" y="211"/>
                  </a:cubicBezTo>
                  <a:cubicBezTo>
                    <a:pt x="3803" y="209"/>
                    <a:pt x="3811" y="209"/>
                    <a:pt x="3813" y="210"/>
                  </a:cubicBezTo>
                  <a:cubicBezTo>
                    <a:pt x="3817" y="212"/>
                    <a:pt x="3820" y="215"/>
                    <a:pt x="3822" y="217"/>
                  </a:cubicBezTo>
                  <a:cubicBezTo>
                    <a:pt x="3824" y="219"/>
                    <a:pt x="3827" y="222"/>
                    <a:pt x="3827" y="222"/>
                  </a:cubicBezTo>
                  <a:cubicBezTo>
                    <a:pt x="3827" y="222"/>
                    <a:pt x="3823" y="220"/>
                    <a:pt x="3821" y="219"/>
                  </a:cubicBezTo>
                  <a:cubicBezTo>
                    <a:pt x="3819" y="217"/>
                    <a:pt x="3815" y="214"/>
                    <a:pt x="3813" y="214"/>
                  </a:cubicBezTo>
                  <a:cubicBezTo>
                    <a:pt x="3809" y="213"/>
                    <a:pt x="3805" y="213"/>
                    <a:pt x="3801" y="216"/>
                  </a:cubicBezTo>
                  <a:cubicBezTo>
                    <a:pt x="3798" y="219"/>
                    <a:pt x="3793" y="224"/>
                    <a:pt x="3789" y="224"/>
                  </a:cubicBezTo>
                  <a:cubicBezTo>
                    <a:pt x="3786" y="225"/>
                    <a:pt x="3782" y="224"/>
                    <a:pt x="3782" y="221"/>
                  </a:cubicBezTo>
                  <a:cubicBezTo>
                    <a:pt x="3782" y="219"/>
                    <a:pt x="3784" y="219"/>
                    <a:pt x="3785" y="220"/>
                  </a:cubicBezTo>
                  <a:cubicBezTo>
                    <a:pt x="3786" y="221"/>
                    <a:pt x="3786" y="222"/>
                    <a:pt x="3786" y="222"/>
                  </a:cubicBezTo>
                  <a:cubicBezTo>
                    <a:pt x="3786" y="222"/>
                    <a:pt x="3787" y="222"/>
                    <a:pt x="3788" y="220"/>
                  </a:cubicBezTo>
                  <a:cubicBezTo>
                    <a:pt x="3790" y="219"/>
                    <a:pt x="3790" y="216"/>
                    <a:pt x="3790" y="216"/>
                  </a:cubicBezTo>
                  <a:cubicBezTo>
                    <a:pt x="3790" y="216"/>
                    <a:pt x="3786" y="217"/>
                    <a:pt x="3783" y="217"/>
                  </a:cubicBezTo>
                  <a:cubicBezTo>
                    <a:pt x="3780" y="217"/>
                    <a:pt x="3774" y="218"/>
                    <a:pt x="3771" y="214"/>
                  </a:cubicBezTo>
                  <a:cubicBezTo>
                    <a:pt x="3768" y="210"/>
                    <a:pt x="3769" y="208"/>
                    <a:pt x="3771" y="207"/>
                  </a:cubicBezTo>
                  <a:cubicBezTo>
                    <a:pt x="3772" y="206"/>
                    <a:pt x="3775" y="206"/>
                    <a:pt x="3775" y="208"/>
                  </a:cubicBezTo>
                  <a:cubicBezTo>
                    <a:pt x="3776" y="209"/>
                    <a:pt x="3773" y="211"/>
                    <a:pt x="3773" y="211"/>
                  </a:cubicBezTo>
                  <a:cubicBezTo>
                    <a:pt x="3773" y="211"/>
                    <a:pt x="3774" y="213"/>
                    <a:pt x="3776" y="213"/>
                  </a:cubicBezTo>
                  <a:cubicBezTo>
                    <a:pt x="3777" y="213"/>
                    <a:pt x="3781" y="213"/>
                    <a:pt x="3785" y="212"/>
                  </a:cubicBezTo>
                  <a:cubicBezTo>
                    <a:pt x="3788" y="211"/>
                    <a:pt x="3793" y="207"/>
                    <a:pt x="3794" y="207"/>
                  </a:cubicBezTo>
                  <a:cubicBezTo>
                    <a:pt x="3793" y="207"/>
                    <a:pt x="3787" y="209"/>
                    <a:pt x="3784" y="206"/>
                  </a:cubicBezTo>
                  <a:cubicBezTo>
                    <a:pt x="3781" y="203"/>
                    <a:pt x="3781" y="200"/>
                    <a:pt x="3783" y="199"/>
                  </a:cubicBezTo>
                  <a:cubicBezTo>
                    <a:pt x="3786" y="198"/>
                    <a:pt x="3787" y="198"/>
                    <a:pt x="3788" y="199"/>
                  </a:cubicBezTo>
                  <a:cubicBezTo>
                    <a:pt x="3788" y="199"/>
                    <a:pt x="3788" y="202"/>
                    <a:pt x="3787" y="203"/>
                  </a:cubicBezTo>
                  <a:cubicBezTo>
                    <a:pt x="3786" y="203"/>
                    <a:pt x="3784" y="203"/>
                    <a:pt x="3784" y="203"/>
                  </a:cubicBezTo>
                  <a:cubicBezTo>
                    <a:pt x="3784" y="203"/>
                    <a:pt x="3787" y="205"/>
                    <a:pt x="3790" y="205"/>
                  </a:cubicBezTo>
                  <a:cubicBezTo>
                    <a:pt x="3793" y="204"/>
                    <a:pt x="3801" y="203"/>
                    <a:pt x="3806" y="203"/>
                  </a:cubicBezTo>
                  <a:cubicBezTo>
                    <a:pt x="3811" y="204"/>
                    <a:pt x="3817" y="206"/>
                    <a:pt x="3820" y="210"/>
                  </a:cubicBezTo>
                  <a:cubicBezTo>
                    <a:pt x="3824" y="213"/>
                    <a:pt x="3825" y="214"/>
                    <a:pt x="3826" y="216"/>
                  </a:cubicBezTo>
                  <a:cubicBezTo>
                    <a:pt x="3827" y="218"/>
                    <a:pt x="3828" y="219"/>
                    <a:pt x="3828" y="219"/>
                  </a:cubicBezTo>
                  <a:cubicBezTo>
                    <a:pt x="3828" y="219"/>
                    <a:pt x="3824" y="216"/>
                    <a:pt x="3819" y="212"/>
                  </a:cubicBezTo>
                  <a:cubicBezTo>
                    <a:pt x="3814" y="207"/>
                    <a:pt x="3811" y="207"/>
                    <a:pt x="3807" y="207"/>
                  </a:cubicBezTo>
                  <a:cubicBezTo>
                    <a:pt x="3802" y="207"/>
                    <a:pt x="3798" y="208"/>
                    <a:pt x="3796" y="209"/>
                  </a:cubicBezTo>
                  <a:close/>
                  <a:moveTo>
                    <a:pt x="3832" y="204"/>
                  </a:moveTo>
                  <a:cubicBezTo>
                    <a:pt x="3834" y="207"/>
                    <a:pt x="3834" y="211"/>
                    <a:pt x="3834" y="211"/>
                  </a:cubicBezTo>
                  <a:cubicBezTo>
                    <a:pt x="3834" y="211"/>
                    <a:pt x="3833" y="207"/>
                    <a:pt x="3829" y="203"/>
                  </a:cubicBezTo>
                  <a:cubicBezTo>
                    <a:pt x="3825" y="199"/>
                    <a:pt x="3820" y="196"/>
                    <a:pt x="3817" y="195"/>
                  </a:cubicBezTo>
                  <a:cubicBezTo>
                    <a:pt x="3810" y="194"/>
                    <a:pt x="3804" y="196"/>
                    <a:pt x="3804" y="196"/>
                  </a:cubicBezTo>
                  <a:cubicBezTo>
                    <a:pt x="3804" y="196"/>
                    <a:pt x="3812" y="195"/>
                    <a:pt x="3818" y="198"/>
                  </a:cubicBezTo>
                  <a:cubicBezTo>
                    <a:pt x="3824" y="201"/>
                    <a:pt x="3827" y="203"/>
                    <a:pt x="3829" y="207"/>
                  </a:cubicBezTo>
                  <a:cubicBezTo>
                    <a:pt x="3831" y="211"/>
                    <a:pt x="3831" y="214"/>
                    <a:pt x="3831" y="214"/>
                  </a:cubicBezTo>
                  <a:cubicBezTo>
                    <a:pt x="3831" y="214"/>
                    <a:pt x="3828" y="209"/>
                    <a:pt x="3823" y="205"/>
                  </a:cubicBezTo>
                  <a:cubicBezTo>
                    <a:pt x="3819" y="201"/>
                    <a:pt x="3812" y="199"/>
                    <a:pt x="3807" y="199"/>
                  </a:cubicBezTo>
                  <a:cubicBezTo>
                    <a:pt x="3801" y="200"/>
                    <a:pt x="3795" y="201"/>
                    <a:pt x="3792" y="199"/>
                  </a:cubicBezTo>
                  <a:cubicBezTo>
                    <a:pt x="3789" y="196"/>
                    <a:pt x="3787" y="192"/>
                    <a:pt x="3788" y="190"/>
                  </a:cubicBezTo>
                  <a:cubicBezTo>
                    <a:pt x="3789" y="188"/>
                    <a:pt x="3793" y="187"/>
                    <a:pt x="3794" y="188"/>
                  </a:cubicBezTo>
                  <a:cubicBezTo>
                    <a:pt x="3796" y="190"/>
                    <a:pt x="3796" y="191"/>
                    <a:pt x="3795" y="192"/>
                  </a:cubicBezTo>
                  <a:cubicBezTo>
                    <a:pt x="3794" y="193"/>
                    <a:pt x="3791" y="193"/>
                    <a:pt x="3791" y="193"/>
                  </a:cubicBezTo>
                  <a:cubicBezTo>
                    <a:pt x="3791" y="193"/>
                    <a:pt x="3792" y="195"/>
                    <a:pt x="3794" y="195"/>
                  </a:cubicBezTo>
                  <a:cubicBezTo>
                    <a:pt x="3795" y="195"/>
                    <a:pt x="3798" y="194"/>
                    <a:pt x="3800" y="193"/>
                  </a:cubicBezTo>
                  <a:cubicBezTo>
                    <a:pt x="3803" y="192"/>
                    <a:pt x="3806" y="191"/>
                    <a:pt x="3810" y="191"/>
                  </a:cubicBezTo>
                  <a:cubicBezTo>
                    <a:pt x="3815" y="191"/>
                    <a:pt x="3820" y="191"/>
                    <a:pt x="3824" y="195"/>
                  </a:cubicBezTo>
                  <a:cubicBezTo>
                    <a:pt x="3829" y="199"/>
                    <a:pt x="3830" y="200"/>
                    <a:pt x="3832" y="204"/>
                  </a:cubicBezTo>
                  <a:close/>
                  <a:moveTo>
                    <a:pt x="3839" y="203"/>
                  </a:moveTo>
                  <a:cubicBezTo>
                    <a:pt x="3839" y="203"/>
                    <a:pt x="3839" y="203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lose/>
                  <a:moveTo>
                    <a:pt x="3835" y="191"/>
                  </a:moveTo>
                  <a:cubicBezTo>
                    <a:pt x="3838" y="194"/>
                    <a:pt x="3839" y="200"/>
                    <a:pt x="3839" y="203"/>
                  </a:cubicBezTo>
                  <a:cubicBezTo>
                    <a:pt x="3839" y="203"/>
                    <a:pt x="3839" y="203"/>
                    <a:pt x="3839" y="203"/>
                  </a:cubicBezTo>
                  <a:cubicBezTo>
                    <a:pt x="3839" y="202"/>
                    <a:pt x="3838" y="197"/>
                    <a:pt x="3836" y="195"/>
                  </a:cubicBezTo>
                  <a:cubicBezTo>
                    <a:pt x="3833" y="191"/>
                    <a:pt x="3830" y="190"/>
                    <a:pt x="3830" y="190"/>
                  </a:cubicBezTo>
                  <a:cubicBezTo>
                    <a:pt x="3830" y="190"/>
                    <a:pt x="3833" y="192"/>
                    <a:pt x="3834" y="196"/>
                  </a:cubicBezTo>
                  <a:cubicBezTo>
                    <a:pt x="3836" y="200"/>
                    <a:pt x="3838" y="208"/>
                    <a:pt x="3838" y="208"/>
                  </a:cubicBezTo>
                  <a:cubicBezTo>
                    <a:pt x="3838" y="208"/>
                    <a:pt x="3837" y="203"/>
                    <a:pt x="3833" y="199"/>
                  </a:cubicBezTo>
                  <a:cubicBezTo>
                    <a:pt x="3829" y="194"/>
                    <a:pt x="3827" y="193"/>
                    <a:pt x="3825" y="192"/>
                  </a:cubicBezTo>
                  <a:cubicBezTo>
                    <a:pt x="3823" y="191"/>
                    <a:pt x="3824" y="189"/>
                    <a:pt x="3825" y="189"/>
                  </a:cubicBezTo>
                  <a:cubicBezTo>
                    <a:pt x="3827" y="188"/>
                    <a:pt x="3829" y="189"/>
                    <a:pt x="3829" y="189"/>
                  </a:cubicBezTo>
                  <a:cubicBezTo>
                    <a:pt x="3829" y="189"/>
                    <a:pt x="3826" y="187"/>
                    <a:pt x="3824" y="187"/>
                  </a:cubicBezTo>
                  <a:cubicBezTo>
                    <a:pt x="3822" y="187"/>
                    <a:pt x="3821" y="189"/>
                    <a:pt x="3819" y="189"/>
                  </a:cubicBezTo>
                  <a:cubicBezTo>
                    <a:pt x="3817" y="189"/>
                    <a:pt x="3814" y="187"/>
                    <a:pt x="3814" y="187"/>
                  </a:cubicBezTo>
                  <a:cubicBezTo>
                    <a:pt x="3814" y="187"/>
                    <a:pt x="3815" y="185"/>
                    <a:pt x="3817" y="185"/>
                  </a:cubicBezTo>
                  <a:cubicBezTo>
                    <a:pt x="3820" y="184"/>
                    <a:pt x="3819" y="184"/>
                    <a:pt x="3823" y="184"/>
                  </a:cubicBezTo>
                  <a:cubicBezTo>
                    <a:pt x="3828" y="184"/>
                    <a:pt x="3832" y="186"/>
                    <a:pt x="3835" y="191"/>
                  </a:cubicBezTo>
                  <a:close/>
                  <a:moveTo>
                    <a:pt x="3833" y="183"/>
                  </a:moveTo>
                  <a:cubicBezTo>
                    <a:pt x="3836" y="186"/>
                    <a:pt x="3837" y="190"/>
                    <a:pt x="3837" y="190"/>
                  </a:cubicBezTo>
                  <a:cubicBezTo>
                    <a:pt x="3837" y="190"/>
                    <a:pt x="3832" y="184"/>
                    <a:pt x="3827" y="181"/>
                  </a:cubicBezTo>
                  <a:cubicBezTo>
                    <a:pt x="3823" y="177"/>
                    <a:pt x="3820" y="181"/>
                    <a:pt x="3816" y="182"/>
                  </a:cubicBezTo>
                  <a:cubicBezTo>
                    <a:pt x="3811" y="184"/>
                    <a:pt x="3808" y="183"/>
                    <a:pt x="3808" y="183"/>
                  </a:cubicBezTo>
                  <a:cubicBezTo>
                    <a:pt x="3808" y="183"/>
                    <a:pt x="3808" y="180"/>
                    <a:pt x="3811" y="179"/>
                  </a:cubicBezTo>
                  <a:cubicBezTo>
                    <a:pt x="3814" y="179"/>
                    <a:pt x="3819" y="176"/>
                    <a:pt x="3819" y="176"/>
                  </a:cubicBezTo>
                  <a:cubicBezTo>
                    <a:pt x="3819" y="176"/>
                    <a:pt x="3812" y="174"/>
                    <a:pt x="3808" y="177"/>
                  </a:cubicBezTo>
                  <a:cubicBezTo>
                    <a:pt x="3805" y="179"/>
                    <a:pt x="3805" y="182"/>
                    <a:pt x="3802" y="184"/>
                  </a:cubicBezTo>
                  <a:cubicBezTo>
                    <a:pt x="3800" y="185"/>
                    <a:pt x="3796" y="185"/>
                    <a:pt x="3794" y="182"/>
                  </a:cubicBezTo>
                  <a:cubicBezTo>
                    <a:pt x="3792" y="179"/>
                    <a:pt x="3794" y="177"/>
                    <a:pt x="3795" y="177"/>
                  </a:cubicBezTo>
                  <a:cubicBezTo>
                    <a:pt x="3796" y="176"/>
                    <a:pt x="3798" y="176"/>
                    <a:pt x="3799" y="178"/>
                  </a:cubicBezTo>
                  <a:cubicBezTo>
                    <a:pt x="3800" y="179"/>
                    <a:pt x="3799" y="181"/>
                    <a:pt x="3799" y="181"/>
                  </a:cubicBezTo>
                  <a:cubicBezTo>
                    <a:pt x="3799" y="181"/>
                    <a:pt x="3800" y="180"/>
                    <a:pt x="3801" y="179"/>
                  </a:cubicBezTo>
                  <a:cubicBezTo>
                    <a:pt x="3802" y="177"/>
                    <a:pt x="3803" y="175"/>
                    <a:pt x="3805" y="173"/>
                  </a:cubicBezTo>
                  <a:cubicBezTo>
                    <a:pt x="3807" y="170"/>
                    <a:pt x="3811" y="170"/>
                    <a:pt x="3814" y="170"/>
                  </a:cubicBezTo>
                  <a:cubicBezTo>
                    <a:pt x="3817" y="171"/>
                    <a:pt x="3818" y="172"/>
                    <a:pt x="3818" y="172"/>
                  </a:cubicBezTo>
                  <a:cubicBezTo>
                    <a:pt x="3818" y="172"/>
                    <a:pt x="3818" y="170"/>
                    <a:pt x="3817" y="169"/>
                  </a:cubicBezTo>
                  <a:cubicBezTo>
                    <a:pt x="3817" y="168"/>
                    <a:pt x="3815" y="165"/>
                    <a:pt x="3815" y="165"/>
                  </a:cubicBezTo>
                  <a:cubicBezTo>
                    <a:pt x="3815" y="165"/>
                    <a:pt x="3818" y="165"/>
                    <a:pt x="3822" y="169"/>
                  </a:cubicBezTo>
                  <a:cubicBezTo>
                    <a:pt x="3825" y="173"/>
                    <a:pt x="3825" y="174"/>
                    <a:pt x="3827" y="177"/>
                  </a:cubicBezTo>
                  <a:cubicBezTo>
                    <a:pt x="3829" y="179"/>
                    <a:pt x="3831" y="181"/>
                    <a:pt x="3833" y="183"/>
                  </a:cubicBezTo>
                  <a:close/>
                  <a:moveTo>
                    <a:pt x="3843" y="228"/>
                  </a:moveTo>
                  <a:cubicBezTo>
                    <a:pt x="3843" y="228"/>
                    <a:pt x="3842" y="229"/>
                    <a:pt x="3841" y="229"/>
                  </a:cubicBezTo>
                  <a:cubicBezTo>
                    <a:pt x="3841" y="222"/>
                    <a:pt x="3841" y="222"/>
                    <a:pt x="3841" y="222"/>
                  </a:cubicBezTo>
                  <a:cubicBezTo>
                    <a:pt x="3843" y="224"/>
                    <a:pt x="3844" y="226"/>
                    <a:pt x="3843" y="228"/>
                  </a:cubicBezTo>
                  <a:close/>
                  <a:moveTo>
                    <a:pt x="3841" y="222"/>
                  </a:moveTo>
                  <a:cubicBezTo>
                    <a:pt x="3841" y="229"/>
                    <a:pt x="3841" y="229"/>
                    <a:pt x="3841" y="229"/>
                  </a:cubicBezTo>
                  <a:cubicBezTo>
                    <a:pt x="3841" y="229"/>
                    <a:pt x="3840" y="229"/>
                    <a:pt x="3839" y="229"/>
                  </a:cubicBezTo>
                  <a:cubicBezTo>
                    <a:pt x="3839" y="220"/>
                    <a:pt x="3839" y="220"/>
                    <a:pt x="3839" y="220"/>
                  </a:cubicBezTo>
                  <a:cubicBezTo>
                    <a:pt x="3840" y="220"/>
                    <a:pt x="3841" y="221"/>
                    <a:pt x="3841" y="222"/>
                  </a:cubicBezTo>
                  <a:close/>
                  <a:moveTo>
                    <a:pt x="3839" y="220"/>
                  </a:moveTo>
                  <a:cubicBezTo>
                    <a:pt x="3839" y="220"/>
                    <a:pt x="3839" y="220"/>
                    <a:pt x="3839" y="220"/>
                  </a:cubicBezTo>
                  <a:cubicBezTo>
                    <a:pt x="3839" y="229"/>
                    <a:pt x="3839" y="229"/>
                    <a:pt x="3839" y="229"/>
                  </a:cubicBezTo>
                  <a:cubicBezTo>
                    <a:pt x="3838" y="229"/>
                    <a:pt x="3837" y="229"/>
                    <a:pt x="3836" y="228"/>
                  </a:cubicBezTo>
                  <a:cubicBezTo>
                    <a:pt x="3835" y="227"/>
                    <a:pt x="3834" y="226"/>
                    <a:pt x="3834" y="223"/>
                  </a:cubicBezTo>
                  <a:cubicBezTo>
                    <a:pt x="3833" y="221"/>
                    <a:pt x="3831" y="219"/>
                    <a:pt x="3830" y="218"/>
                  </a:cubicBezTo>
                  <a:cubicBezTo>
                    <a:pt x="3829" y="217"/>
                    <a:pt x="3829" y="216"/>
                    <a:pt x="3829" y="216"/>
                  </a:cubicBezTo>
                  <a:cubicBezTo>
                    <a:pt x="3829" y="216"/>
                    <a:pt x="3830" y="216"/>
                    <a:pt x="3831" y="217"/>
                  </a:cubicBezTo>
                  <a:cubicBezTo>
                    <a:pt x="3832" y="217"/>
                    <a:pt x="3836" y="217"/>
                    <a:pt x="3839" y="220"/>
                  </a:cubicBezTo>
                  <a:close/>
                  <a:moveTo>
                    <a:pt x="3838" y="210"/>
                  </a:moveTo>
                  <a:cubicBezTo>
                    <a:pt x="3838" y="210"/>
                    <a:pt x="3838" y="210"/>
                    <a:pt x="3839" y="210"/>
                  </a:cubicBezTo>
                  <a:cubicBezTo>
                    <a:pt x="3839" y="216"/>
                    <a:pt x="3839" y="216"/>
                    <a:pt x="3839" y="216"/>
                  </a:cubicBezTo>
                  <a:cubicBezTo>
                    <a:pt x="3839" y="215"/>
                    <a:pt x="3839" y="215"/>
                    <a:pt x="3839" y="215"/>
                  </a:cubicBezTo>
                  <a:cubicBezTo>
                    <a:pt x="3838" y="213"/>
                    <a:pt x="3838" y="210"/>
                    <a:pt x="3838" y="210"/>
                  </a:cubicBezTo>
                  <a:close/>
                  <a:moveTo>
                    <a:pt x="3838" y="171"/>
                  </a:moveTo>
                  <a:cubicBezTo>
                    <a:pt x="3838" y="173"/>
                    <a:pt x="3839" y="174"/>
                    <a:pt x="3839" y="176"/>
                  </a:cubicBezTo>
                  <a:cubicBezTo>
                    <a:pt x="3839" y="187"/>
                    <a:pt x="3839" y="187"/>
                    <a:pt x="3839" y="187"/>
                  </a:cubicBezTo>
                  <a:cubicBezTo>
                    <a:pt x="3839" y="185"/>
                    <a:pt x="3839" y="183"/>
                    <a:pt x="3838" y="182"/>
                  </a:cubicBezTo>
                  <a:cubicBezTo>
                    <a:pt x="3836" y="178"/>
                    <a:pt x="3833" y="177"/>
                    <a:pt x="3832" y="173"/>
                  </a:cubicBezTo>
                  <a:cubicBezTo>
                    <a:pt x="3831" y="169"/>
                    <a:pt x="3831" y="167"/>
                    <a:pt x="3829" y="165"/>
                  </a:cubicBezTo>
                  <a:cubicBezTo>
                    <a:pt x="3828" y="163"/>
                    <a:pt x="3826" y="162"/>
                    <a:pt x="3826" y="162"/>
                  </a:cubicBezTo>
                  <a:cubicBezTo>
                    <a:pt x="3826" y="162"/>
                    <a:pt x="3831" y="161"/>
                    <a:pt x="3833" y="164"/>
                  </a:cubicBezTo>
                  <a:cubicBezTo>
                    <a:pt x="3835" y="166"/>
                    <a:pt x="3837" y="168"/>
                    <a:pt x="3838" y="171"/>
                  </a:cubicBezTo>
                  <a:close/>
                  <a:moveTo>
                    <a:pt x="3839" y="155"/>
                  </a:moveTo>
                  <a:cubicBezTo>
                    <a:pt x="3839" y="169"/>
                    <a:pt x="3839" y="169"/>
                    <a:pt x="3839" y="169"/>
                  </a:cubicBezTo>
                  <a:cubicBezTo>
                    <a:pt x="3838" y="167"/>
                    <a:pt x="3837" y="165"/>
                    <a:pt x="3837" y="163"/>
                  </a:cubicBezTo>
                  <a:cubicBezTo>
                    <a:pt x="3837" y="160"/>
                    <a:pt x="3837" y="157"/>
                    <a:pt x="3839" y="15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524" y="6038758"/>
              <a:ext cx="12188952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4995066"/>
            <a:ext cx="10515600" cy="647706"/>
          </a:xfrm>
        </p:spPr>
        <p:txBody>
          <a:bodyPr anchor="b">
            <a:normAutofit/>
          </a:bodyPr>
          <a:lstStyle>
            <a:lvl1pPr algn="ctr">
              <a:defRPr sz="40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38200" y="5643661"/>
            <a:ext cx="10515600" cy="355808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 cap="all" baseline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576263"/>
            <a:ext cx="12187238" cy="4389120"/>
          </a:xfrm>
          <a:solidFill>
            <a:schemeClr val="bg1">
              <a:lumMod val="95000"/>
            </a:schemeClr>
          </a:solidFill>
        </p:spPr>
        <p:txBody>
          <a:bodyPr tIns="457200"/>
          <a:lstStyle>
            <a:lvl1pPr marL="0" indent="0" algn="ctr">
              <a:buNone/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0628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062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8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914400"/>
            <a:ext cx="9144000" cy="3657600"/>
          </a:xfrm>
        </p:spPr>
        <p:txBody>
          <a:bodyPr anchor="b">
            <a:normAutofit/>
          </a:bodyPr>
          <a:lstStyle>
            <a:lvl1pPr algn="ctr">
              <a:defRPr sz="7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650579"/>
            <a:ext cx="9144000" cy="821267"/>
          </a:xfrm>
        </p:spPr>
        <p:txBody>
          <a:bodyPr>
            <a:normAutofit/>
          </a:bodyPr>
          <a:lstStyle>
            <a:lvl1pPr marL="0" indent="0" algn="ctr">
              <a:spcBef>
                <a:spcPts val="1200"/>
              </a:spcBef>
              <a:buNone/>
              <a:defRPr sz="160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5555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09800" y="1825625"/>
            <a:ext cx="452628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7520" y="1825625"/>
            <a:ext cx="452628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295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09800" y="1905000"/>
            <a:ext cx="4526280" cy="676275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14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09800" y="2658532"/>
            <a:ext cx="4526280" cy="336126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7520" y="1905000"/>
            <a:ext cx="4526280" cy="676275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14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7520" y="2658532"/>
            <a:ext cx="4526280" cy="336126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60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17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C06949-6272-4876-8CBA-BA84783D7E23}" type="datetimeFigureOut">
              <a:rPr lang="en-US" smtClean="0"/>
              <a:t>8/24/2013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49C917-CCAD-4CD8-A591-60C9CB8C7B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4307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 flipV="1">
            <a:off x="-127" y="6417183"/>
            <a:ext cx="12188952" cy="440817"/>
            <a:chOff x="0" y="0"/>
            <a:chExt cx="12188952" cy="440817"/>
          </a:xfrm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0"/>
            <a:ext cx="12188952" cy="440817"/>
            <a:chOff x="0" y="0"/>
            <a:chExt cx="12188952" cy="440817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651" y="164592"/>
              <a:ext cx="12185650" cy="276225"/>
            </a:xfrm>
            <a:custGeom>
              <a:avLst/>
              <a:gdLst>
                <a:gd name="T0" fmla="*/ 169 w 3839"/>
                <a:gd name="T1" fmla="*/ 1 h 84"/>
                <a:gd name="T2" fmla="*/ 19 w 3839"/>
                <a:gd name="T3" fmla="*/ 9 h 84"/>
                <a:gd name="T4" fmla="*/ 152 w 3839"/>
                <a:gd name="T5" fmla="*/ 54 h 84"/>
                <a:gd name="T6" fmla="*/ 206 w 3839"/>
                <a:gd name="T7" fmla="*/ 68 h 84"/>
                <a:gd name="T8" fmla="*/ 413 w 3839"/>
                <a:gd name="T9" fmla="*/ 1 h 84"/>
                <a:gd name="T10" fmla="*/ 227 w 3839"/>
                <a:gd name="T11" fmla="*/ 0 h 84"/>
                <a:gd name="T12" fmla="*/ 466 w 3839"/>
                <a:gd name="T13" fmla="*/ 6 h 84"/>
                <a:gd name="T14" fmla="*/ 459 w 3839"/>
                <a:gd name="T15" fmla="*/ 43 h 84"/>
                <a:gd name="T16" fmla="*/ 826 w 3839"/>
                <a:gd name="T17" fmla="*/ 61 h 84"/>
                <a:gd name="T18" fmla="*/ 790 w 3839"/>
                <a:gd name="T19" fmla="*/ 53 h 84"/>
                <a:gd name="T20" fmla="*/ 833 w 3839"/>
                <a:gd name="T21" fmla="*/ 10 h 84"/>
                <a:gd name="T22" fmla="*/ 819 w 3839"/>
                <a:gd name="T23" fmla="*/ 29 h 84"/>
                <a:gd name="T24" fmla="*/ 856 w 3839"/>
                <a:gd name="T25" fmla="*/ 11 h 84"/>
                <a:gd name="T26" fmla="*/ 722 w 3839"/>
                <a:gd name="T27" fmla="*/ 22 h 84"/>
                <a:gd name="T28" fmla="*/ 618 w 3839"/>
                <a:gd name="T29" fmla="*/ 52 h 84"/>
                <a:gd name="T30" fmla="*/ 690 w 3839"/>
                <a:gd name="T31" fmla="*/ 0 h 84"/>
                <a:gd name="T32" fmla="*/ 1047 w 3839"/>
                <a:gd name="T33" fmla="*/ 22 h 84"/>
                <a:gd name="T34" fmla="*/ 1060 w 3839"/>
                <a:gd name="T35" fmla="*/ 58 h 84"/>
                <a:gd name="T36" fmla="*/ 1157 w 3839"/>
                <a:gd name="T37" fmla="*/ 17 h 84"/>
                <a:gd name="T38" fmla="*/ 1157 w 3839"/>
                <a:gd name="T39" fmla="*/ 57 h 84"/>
                <a:gd name="T40" fmla="*/ 1120 w 3839"/>
                <a:gd name="T41" fmla="*/ 6 h 84"/>
                <a:gd name="T42" fmla="*/ 1309 w 3839"/>
                <a:gd name="T43" fmla="*/ 63 h 84"/>
                <a:gd name="T44" fmla="*/ 1342 w 3839"/>
                <a:gd name="T45" fmla="*/ 70 h 84"/>
                <a:gd name="T46" fmla="*/ 1370 w 3839"/>
                <a:gd name="T47" fmla="*/ 0 h 84"/>
                <a:gd name="T48" fmla="*/ 1608 w 3839"/>
                <a:gd name="T49" fmla="*/ 6 h 84"/>
                <a:gd name="T50" fmla="*/ 1680 w 3839"/>
                <a:gd name="T51" fmla="*/ 48 h 84"/>
                <a:gd name="T52" fmla="*/ 1638 w 3839"/>
                <a:gd name="T53" fmla="*/ 42 h 84"/>
                <a:gd name="T54" fmla="*/ 1717 w 3839"/>
                <a:gd name="T55" fmla="*/ 18 h 84"/>
                <a:gd name="T56" fmla="*/ 1819 w 3839"/>
                <a:gd name="T57" fmla="*/ 35 h 84"/>
                <a:gd name="T58" fmla="*/ 1771 w 3839"/>
                <a:gd name="T59" fmla="*/ 14 h 84"/>
                <a:gd name="T60" fmla="*/ 1844 w 3839"/>
                <a:gd name="T61" fmla="*/ 57 h 84"/>
                <a:gd name="T62" fmla="*/ 1904 w 3839"/>
                <a:gd name="T63" fmla="*/ 68 h 84"/>
                <a:gd name="T64" fmla="*/ 1990 w 3839"/>
                <a:gd name="T65" fmla="*/ 12 h 84"/>
                <a:gd name="T66" fmla="*/ 1978 w 3839"/>
                <a:gd name="T67" fmla="*/ 43 h 84"/>
                <a:gd name="T68" fmla="*/ 1996 w 3839"/>
                <a:gd name="T69" fmla="*/ 18 h 84"/>
                <a:gd name="T70" fmla="*/ 2231 w 3839"/>
                <a:gd name="T71" fmla="*/ 47 h 84"/>
                <a:gd name="T72" fmla="*/ 2204 w 3839"/>
                <a:gd name="T73" fmla="*/ 27 h 84"/>
                <a:gd name="T74" fmla="*/ 2416 w 3839"/>
                <a:gd name="T75" fmla="*/ 18 h 84"/>
                <a:gd name="T76" fmla="*/ 2229 w 3839"/>
                <a:gd name="T77" fmla="*/ 0 h 84"/>
                <a:gd name="T78" fmla="*/ 2468 w 3839"/>
                <a:gd name="T79" fmla="*/ 6 h 84"/>
                <a:gd name="T80" fmla="*/ 2447 w 3839"/>
                <a:gd name="T81" fmla="*/ 48 h 84"/>
                <a:gd name="T82" fmla="*/ 2508 w 3839"/>
                <a:gd name="T83" fmla="*/ 68 h 84"/>
                <a:gd name="T84" fmla="*/ 2593 w 3839"/>
                <a:gd name="T85" fmla="*/ 35 h 84"/>
                <a:gd name="T86" fmla="*/ 2671 w 3839"/>
                <a:gd name="T87" fmla="*/ 57 h 84"/>
                <a:gd name="T88" fmla="*/ 2701 w 3839"/>
                <a:gd name="T89" fmla="*/ 0 h 84"/>
                <a:gd name="T90" fmla="*/ 2759 w 3839"/>
                <a:gd name="T91" fmla="*/ 36 h 84"/>
                <a:gd name="T92" fmla="*/ 2797 w 3839"/>
                <a:gd name="T93" fmla="*/ 71 h 84"/>
                <a:gd name="T94" fmla="*/ 2989 w 3839"/>
                <a:gd name="T95" fmla="*/ 18 h 84"/>
                <a:gd name="T96" fmla="*/ 2891 w 3839"/>
                <a:gd name="T97" fmla="*/ 67 h 84"/>
                <a:gd name="T98" fmla="*/ 3080 w 3839"/>
                <a:gd name="T99" fmla="*/ 22 h 84"/>
                <a:gd name="T100" fmla="*/ 3072 w 3839"/>
                <a:gd name="T101" fmla="*/ 28 h 84"/>
                <a:gd name="T102" fmla="*/ 3380 w 3839"/>
                <a:gd name="T103" fmla="*/ 47 h 84"/>
                <a:gd name="T104" fmla="*/ 3343 w 3839"/>
                <a:gd name="T105" fmla="*/ 10 h 84"/>
                <a:gd name="T106" fmla="*/ 3569 w 3839"/>
                <a:gd name="T107" fmla="*/ 23 h 84"/>
                <a:gd name="T108" fmla="*/ 3476 w 3839"/>
                <a:gd name="T109" fmla="*/ 63 h 84"/>
                <a:gd name="T110" fmla="*/ 3546 w 3839"/>
                <a:gd name="T111" fmla="*/ 9 h 84"/>
                <a:gd name="T112" fmla="*/ 3233 w 3839"/>
                <a:gd name="T113" fmla="*/ 13 h 84"/>
                <a:gd name="T114" fmla="*/ 3213 w 3839"/>
                <a:gd name="T115" fmla="*/ 14 h 84"/>
                <a:gd name="T116" fmla="*/ 3279 w 3839"/>
                <a:gd name="T117" fmla="*/ 0 h 84"/>
                <a:gd name="T118" fmla="*/ 3578 w 3839"/>
                <a:gd name="T119" fmla="*/ 71 h 84"/>
                <a:gd name="T120" fmla="*/ 3620 w 3839"/>
                <a:gd name="T121" fmla="*/ 71 h 84"/>
                <a:gd name="T122" fmla="*/ 3755 w 3839"/>
                <a:gd name="T123" fmla="*/ 16 h 84"/>
                <a:gd name="T124" fmla="*/ 3787 w 3839"/>
                <a:gd name="T125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9" h="84">
                  <a:moveTo>
                    <a:pt x="127" y="18"/>
                  </a:moveTo>
                  <a:cubicBezTo>
                    <a:pt x="127" y="18"/>
                    <a:pt x="125" y="18"/>
                    <a:pt x="120" y="18"/>
                  </a:cubicBezTo>
                  <a:cubicBezTo>
                    <a:pt x="116" y="18"/>
                    <a:pt x="111" y="14"/>
                    <a:pt x="108" y="9"/>
                  </a:cubicBezTo>
                  <a:cubicBezTo>
                    <a:pt x="106" y="7"/>
                    <a:pt x="104" y="4"/>
                    <a:pt x="10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1" y="6"/>
                    <a:pt x="115" y="9"/>
                    <a:pt x="115" y="9"/>
                  </a:cubicBezTo>
                  <a:cubicBezTo>
                    <a:pt x="115" y="9"/>
                    <a:pt x="113" y="5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4"/>
                    <a:pt x="120" y="9"/>
                    <a:pt x="121" y="11"/>
                  </a:cubicBezTo>
                  <a:cubicBezTo>
                    <a:pt x="123" y="15"/>
                    <a:pt x="127" y="18"/>
                    <a:pt x="127" y="18"/>
                  </a:cubicBezTo>
                  <a:close/>
                  <a:moveTo>
                    <a:pt x="25" y="57"/>
                  </a:moveTo>
                  <a:cubicBezTo>
                    <a:pt x="25" y="57"/>
                    <a:pt x="20" y="61"/>
                    <a:pt x="23" y="66"/>
                  </a:cubicBezTo>
                  <a:cubicBezTo>
                    <a:pt x="24" y="68"/>
                    <a:pt x="28" y="69"/>
                    <a:pt x="30" y="67"/>
                  </a:cubicBezTo>
                  <a:cubicBezTo>
                    <a:pt x="32" y="65"/>
                    <a:pt x="33" y="61"/>
                    <a:pt x="31" y="56"/>
                  </a:cubicBezTo>
                  <a:cubicBezTo>
                    <a:pt x="29" y="51"/>
                    <a:pt x="10" y="36"/>
                    <a:pt x="8" y="34"/>
                  </a:cubicBezTo>
                  <a:cubicBezTo>
                    <a:pt x="10" y="36"/>
                    <a:pt x="21" y="45"/>
                    <a:pt x="28" y="48"/>
                  </a:cubicBezTo>
                  <a:cubicBezTo>
                    <a:pt x="32" y="49"/>
                    <a:pt x="36" y="51"/>
                    <a:pt x="39" y="51"/>
                  </a:cubicBezTo>
                  <a:cubicBezTo>
                    <a:pt x="41" y="51"/>
                    <a:pt x="47" y="52"/>
                    <a:pt x="47" y="52"/>
                  </a:cubicBezTo>
                  <a:cubicBezTo>
                    <a:pt x="47" y="52"/>
                    <a:pt x="40" y="53"/>
                    <a:pt x="40" y="57"/>
                  </a:cubicBezTo>
                  <a:cubicBezTo>
                    <a:pt x="40" y="61"/>
                    <a:pt x="41" y="63"/>
                    <a:pt x="45" y="63"/>
                  </a:cubicBezTo>
                  <a:cubicBezTo>
                    <a:pt x="49" y="63"/>
                    <a:pt x="50" y="61"/>
                    <a:pt x="52" y="58"/>
                  </a:cubicBezTo>
                  <a:cubicBezTo>
                    <a:pt x="54" y="54"/>
                    <a:pt x="54" y="46"/>
                    <a:pt x="50" y="42"/>
                  </a:cubicBezTo>
                  <a:cubicBezTo>
                    <a:pt x="43" y="35"/>
                    <a:pt x="28" y="27"/>
                    <a:pt x="28" y="27"/>
                  </a:cubicBezTo>
                  <a:cubicBezTo>
                    <a:pt x="28" y="27"/>
                    <a:pt x="44" y="18"/>
                    <a:pt x="48" y="14"/>
                  </a:cubicBezTo>
                  <a:cubicBezTo>
                    <a:pt x="52" y="12"/>
                    <a:pt x="54" y="11"/>
                    <a:pt x="56" y="11"/>
                  </a:cubicBezTo>
                  <a:cubicBezTo>
                    <a:pt x="56" y="12"/>
                    <a:pt x="55" y="13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4" y="20"/>
                    <a:pt x="57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2" y="23"/>
                  </a:cubicBezTo>
                  <a:cubicBezTo>
                    <a:pt x="64" y="23"/>
                    <a:pt x="67" y="20"/>
                    <a:pt x="67" y="17"/>
                  </a:cubicBezTo>
                  <a:cubicBezTo>
                    <a:pt x="67" y="16"/>
                    <a:pt x="66" y="15"/>
                    <a:pt x="66" y="15"/>
                  </a:cubicBezTo>
                  <a:cubicBezTo>
                    <a:pt x="66" y="15"/>
                    <a:pt x="66" y="14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7" y="11"/>
                    <a:pt x="70" y="12"/>
                    <a:pt x="73" y="14"/>
                  </a:cubicBezTo>
                  <a:cubicBezTo>
                    <a:pt x="78" y="18"/>
                    <a:pt x="81" y="21"/>
                    <a:pt x="83" y="23"/>
                  </a:cubicBezTo>
                  <a:cubicBezTo>
                    <a:pt x="88" y="26"/>
                    <a:pt x="94" y="27"/>
                    <a:pt x="94" y="27"/>
                  </a:cubicBezTo>
                  <a:cubicBezTo>
                    <a:pt x="94" y="27"/>
                    <a:pt x="78" y="35"/>
                    <a:pt x="72" y="42"/>
                  </a:cubicBezTo>
                  <a:cubicBezTo>
                    <a:pt x="68" y="46"/>
                    <a:pt x="67" y="54"/>
                    <a:pt x="69" y="58"/>
                  </a:cubicBezTo>
                  <a:cubicBezTo>
                    <a:pt x="71" y="61"/>
                    <a:pt x="72" y="63"/>
                    <a:pt x="76" y="63"/>
                  </a:cubicBezTo>
                  <a:cubicBezTo>
                    <a:pt x="81" y="63"/>
                    <a:pt x="82" y="61"/>
                    <a:pt x="82" y="57"/>
                  </a:cubicBezTo>
                  <a:cubicBezTo>
                    <a:pt x="82" y="53"/>
                    <a:pt x="75" y="52"/>
                    <a:pt x="75" y="52"/>
                  </a:cubicBezTo>
                  <a:cubicBezTo>
                    <a:pt x="75" y="52"/>
                    <a:pt x="80" y="51"/>
                    <a:pt x="83" y="51"/>
                  </a:cubicBezTo>
                  <a:cubicBezTo>
                    <a:pt x="85" y="51"/>
                    <a:pt x="90" y="49"/>
                    <a:pt x="93" y="48"/>
                  </a:cubicBezTo>
                  <a:cubicBezTo>
                    <a:pt x="100" y="45"/>
                    <a:pt x="111" y="36"/>
                    <a:pt x="113" y="34"/>
                  </a:cubicBezTo>
                  <a:cubicBezTo>
                    <a:pt x="111" y="36"/>
                    <a:pt x="92" y="51"/>
                    <a:pt x="90" y="56"/>
                  </a:cubicBezTo>
                  <a:cubicBezTo>
                    <a:pt x="88" y="61"/>
                    <a:pt x="89" y="65"/>
                    <a:pt x="91" y="67"/>
                  </a:cubicBezTo>
                  <a:cubicBezTo>
                    <a:pt x="94" y="69"/>
                    <a:pt x="97" y="68"/>
                    <a:pt x="98" y="66"/>
                  </a:cubicBezTo>
                  <a:cubicBezTo>
                    <a:pt x="101" y="61"/>
                    <a:pt x="97" y="57"/>
                    <a:pt x="97" y="57"/>
                  </a:cubicBezTo>
                  <a:cubicBezTo>
                    <a:pt x="97" y="57"/>
                    <a:pt x="100" y="57"/>
                    <a:pt x="107" y="57"/>
                  </a:cubicBezTo>
                  <a:cubicBezTo>
                    <a:pt x="113" y="57"/>
                    <a:pt x="121" y="52"/>
                    <a:pt x="127" y="46"/>
                  </a:cubicBezTo>
                  <a:cubicBezTo>
                    <a:pt x="134" y="38"/>
                    <a:pt x="135" y="38"/>
                    <a:pt x="146" y="22"/>
                  </a:cubicBezTo>
                  <a:cubicBezTo>
                    <a:pt x="146" y="22"/>
                    <a:pt x="144" y="30"/>
                    <a:pt x="142" y="34"/>
                  </a:cubicBezTo>
                  <a:cubicBezTo>
                    <a:pt x="142" y="38"/>
                    <a:pt x="138" y="45"/>
                    <a:pt x="138" y="45"/>
                  </a:cubicBezTo>
                  <a:cubicBezTo>
                    <a:pt x="138" y="45"/>
                    <a:pt x="142" y="45"/>
                    <a:pt x="146" y="43"/>
                  </a:cubicBezTo>
                  <a:cubicBezTo>
                    <a:pt x="150" y="40"/>
                    <a:pt x="154" y="37"/>
                    <a:pt x="159" y="29"/>
                  </a:cubicBezTo>
                  <a:cubicBezTo>
                    <a:pt x="163" y="20"/>
                    <a:pt x="162" y="20"/>
                    <a:pt x="164" y="15"/>
                  </a:cubicBezTo>
                  <a:cubicBezTo>
                    <a:pt x="167" y="10"/>
                    <a:pt x="172" y="6"/>
                    <a:pt x="172" y="6"/>
                  </a:cubicBezTo>
                  <a:cubicBezTo>
                    <a:pt x="172" y="6"/>
                    <a:pt x="169" y="12"/>
                    <a:pt x="169" y="17"/>
                  </a:cubicBezTo>
                  <a:cubicBezTo>
                    <a:pt x="170" y="21"/>
                    <a:pt x="169" y="25"/>
                    <a:pt x="169" y="25"/>
                  </a:cubicBezTo>
                  <a:cubicBezTo>
                    <a:pt x="169" y="25"/>
                    <a:pt x="171" y="23"/>
                    <a:pt x="173" y="20"/>
                  </a:cubicBezTo>
                  <a:cubicBezTo>
                    <a:pt x="176" y="17"/>
                    <a:pt x="179" y="12"/>
                    <a:pt x="179" y="6"/>
                  </a:cubicBezTo>
                  <a:cubicBezTo>
                    <a:pt x="179" y="4"/>
                    <a:pt x="180" y="2"/>
                    <a:pt x="18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1"/>
                    <a:pt x="169" y="1"/>
                    <a:pt x="169" y="1"/>
                  </a:cubicBezTo>
                  <a:cubicBezTo>
                    <a:pt x="164" y="7"/>
                    <a:pt x="161" y="11"/>
                    <a:pt x="158" y="18"/>
                  </a:cubicBezTo>
                  <a:cubicBezTo>
                    <a:pt x="154" y="29"/>
                    <a:pt x="145" y="39"/>
                    <a:pt x="145" y="39"/>
                  </a:cubicBezTo>
                  <a:cubicBezTo>
                    <a:pt x="145" y="39"/>
                    <a:pt x="149" y="33"/>
                    <a:pt x="151" y="22"/>
                  </a:cubicBezTo>
                  <a:cubicBezTo>
                    <a:pt x="152" y="17"/>
                    <a:pt x="157" y="11"/>
                    <a:pt x="157" y="11"/>
                  </a:cubicBezTo>
                  <a:cubicBezTo>
                    <a:pt x="157" y="11"/>
                    <a:pt x="144" y="14"/>
                    <a:pt x="138" y="23"/>
                  </a:cubicBezTo>
                  <a:cubicBezTo>
                    <a:pt x="134" y="28"/>
                    <a:pt x="131" y="32"/>
                    <a:pt x="127" y="37"/>
                  </a:cubicBezTo>
                  <a:cubicBezTo>
                    <a:pt x="113" y="53"/>
                    <a:pt x="102" y="52"/>
                    <a:pt x="102" y="52"/>
                  </a:cubicBezTo>
                  <a:cubicBezTo>
                    <a:pt x="102" y="52"/>
                    <a:pt x="114" y="45"/>
                    <a:pt x="118" y="36"/>
                  </a:cubicBezTo>
                  <a:cubicBezTo>
                    <a:pt x="122" y="30"/>
                    <a:pt x="130" y="20"/>
                    <a:pt x="130" y="20"/>
                  </a:cubicBezTo>
                  <a:cubicBezTo>
                    <a:pt x="130" y="20"/>
                    <a:pt x="122" y="24"/>
                    <a:pt x="117" y="27"/>
                  </a:cubicBezTo>
                  <a:cubicBezTo>
                    <a:pt x="112" y="30"/>
                    <a:pt x="108" y="31"/>
                    <a:pt x="103" y="35"/>
                  </a:cubicBezTo>
                  <a:cubicBezTo>
                    <a:pt x="98" y="38"/>
                    <a:pt x="80" y="45"/>
                    <a:pt x="80" y="45"/>
                  </a:cubicBezTo>
                  <a:cubicBezTo>
                    <a:pt x="80" y="45"/>
                    <a:pt x="88" y="39"/>
                    <a:pt x="92" y="36"/>
                  </a:cubicBezTo>
                  <a:cubicBezTo>
                    <a:pt x="97" y="34"/>
                    <a:pt x="98" y="32"/>
                    <a:pt x="101" y="29"/>
                  </a:cubicBezTo>
                  <a:cubicBezTo>
                    <a:pt x="104" y="27"/>
                    <a:pt x="109" y="22"/>
                    <a:pt x="109" y="22"/>
                  </a:cubicBezTo>
                  <a:cubicBezTo>
                    <a:pt x="109" y="22"/>
                    <a:pt x="99" y="21"/>
                    <a:pt x="94" y="14"/>
                  </a:cubicBezTo>
                  <a:cubicBezTo>
                    <a:pt x="89" y="7"/>
                    <a:pt x="88" y="5"/>
                    <a:pt x="8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4"/>
                    <a:pt x="84" y="8"/>
                    <a:pt x="87" y="13"/>
                  </a:cubicBezTo>
                  <a:cubicBezTo>
                    <a:pt x="90" y="19"/>
                    <a:pt x="98" y="23"/>
                    <a:pt x="98" y="23"/>
                  </a:cubicBezTo>
                  <a:cubicBezTo>
                    <a:pt x="98" y="23"/>
                    <a:pt x="89" y="19"/>
                    <a:pt x="84" y="16"/>
                  </a:cubicBezTo>
                  <a:cubicBezTo>
                    <a:pt x="79" y="12"/>
                    <a:pt x="73" y="7"/>
                    <a:pt x="68" y="5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9" y="5"/>
                    <a:pt x="56" y="5"/>
                    <a:pt x="53" y="5"/>
                  </a:cubicBezTo>
                  <a:cubicBezTo>
                    <a:pt x="48" y="7"/>
                    <a:pt x="42" y="12"/>
                    <a:pt x="37" y="16"/>
                  </a:cubicBezTo>
                  <a:cubicBezTo>
                    <a:pt x="32" y="19"/>
                    <a:pt x="24" y="23"/>
                    <a:pt x="24" y="23"/>
                  </a:cubicBezTo>
                  <a:cubicBezTo>
                    <a:pt x="24" y="23"/>
                    <a:pt x="31" y="19"/>
                    <a:pt x="35" y="13"/>
                  </a:cubicBezTo>
                  <a:cubicBezTo>
                    <a:pt x="37" y="8"/>
                    <a:pt x="39" y="4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5"/>
                    <a:pt x="32" y="7"/>
                    <a:pt x="28" y="14"/>
                  </a:cubicBezTo>
                  <a:cubicBezTo>
                    <a:pt x="23" y="21"/>
                    <a:pt x="12" y="22"/>
                    <a:pt x="12" y="22"/>
                  </a:cubicBezTo>
                  <a:cubicBezTo>
                    <a:pt x="12" y="22"/>
                    <a:pt x="17" y="27"/>
                    <a:pt x="20" y="29"/>
                  </a:cubicBezTo>
                  <a:cubicBezTo>
                    <a:pt x="24" y="32"/>
                    <a:pt x="25" y="34"/>
                    <a:pt x="29" y="36"/>
                  </a:cubicBezTo>
                  <a:cubicBezTo>
                    <a:pt x="34" y="39"/>
                    <a:pt x="42" y="45"/>
                    <a:pt x="42" y="45"/>
                  </a:cubicBezTo>
                  <a:cubicBezTo>
                    <a:pt x="42" y="45"/>
                    <a:pt x="23" y="38"/>
                    <a:pt x="18" y="35"/>
                  </a:cubicBezTo>
                  <a:cubicBezTo>
                    <a:pt x="13" y="31"/>
                    <a:pt x="10" y="30"/>
                    <a:pt x="4" y="27"/>
                  </a:cubicBezTo>
                  <a:cubicBezTo>
                    <a:pt x="3" y="26"/>
                    <a:pt x="1" y="25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8" y="45"/>
                    <a:pt x="19" y="52"/>
                    <a:pt x="19" y="52"/>
                  </a:cubicBezTo>
                  <a:cubicBezTo>
                    <a:pt x="19" y="52"/>
                    <a:pt x="11" y="53"/>
                    <a:pt x="0" y="4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4"/>
                    <a:pt x="10" y="57"/>
                    <a:pt x="15" y="57"/>
                  </a:cubicBezTo>
                  <a:cubicBezTo>
                    <a:pt x="21" y="57"/>
                    <a:pt x="25" y="57"/>
                    <a:pt x="25" y="57"/>
                  </a:cubicBezTo>
                  <a:close/>
                  <a:moveTo>
                    <a:pt x="10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4" y="3"/>
                    <a:pt x="95" y="6"/>
                    <a:pt x="96" y="8"/>
                  </a:cubicBezTo>
                  <a:cubicBezTo>
                    <a:pt x="100" y="15"/>
                    <a:pt x="107" y="17"/>
                    <a:pt x="107" y="17"/>
                  </a:cubicBezTo>
                  <a:cubicBezTo>
                    <a:pt x="107" y="17"/>
                    <a:pt x="104" y="14"/>
                    <a:pt x="103" y="9"/>
                  </a:cubicBezTo>
                  <a:cubicBezTo>
                    <a:pt x="102" y="7"/>
                    <a:pt x="102" y="4"/>
                    <a:pt x="102" y="0"/>
                  </a:cubicBezTo>
                  <a:close/>
                  <a:moveTo>
                    <a:pt x="14" y="9"/>
                  </a:moveTo>
                  <a:cubicBezTo>
                    <a:pt x="16" y="7"/>
                    <a:pt x="17" y="4"/>
                    <a:pt x="1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6"/>
                    <a:pt x="7" y="9"/>
                    <a:pt x="7" y="9"/>
                  </a:cubicBezTo>
                  <a:cubicBezTo>
                    <a:pt x="7" y="9"/>
                    <a:pt x="9" y="5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0" y="14"/>
                    <a:pt x="14" y="9"/>
                  </a:cubicBezTo>
                  <a:close/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lnTo>
                    <a:pt x="0" y="0"/>
                  </a:lnTo>
                  <a:close/>
                  <a:moveTo>
                    <a:pt x="19" y="9"/>
                  </a:moveTo>
                  <a:cubicBezTo>
                    <a:pt x="17" y="14"/>
                    <a:pt x="14" y="17"/>
                    <a:pt x="14" y="17"/>
                  </a:cubicBezTo>
                  <a:cubicBezTo>
                    <a:pt x="14" y="17"/>
                    <a:pt x="21" y="15"/>
                    <a:pt x="25" y="8"/>
                  </a:cubicBezTo>
                  <a:cubicBezTo>
                    <a:pt x="27" y="6"/>
                    <a:pt x="28" y="3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4"/>
                    <a:pt x="19" y="7"/>
                    <a:pt x="19" y="9"/>
                  </a:cubicBezTo>
                  <a:close/>
                  <a:moveTo>
                    <a:pt x="145" y="2"/>
                  </a:moveTo>
                  <a:cubicBezTo>
                    <a:pt x="150" y="5"/>
                    <a:pt x="154" y="7"/>
                    <a:pt x="159" y="5"/>
                  </a:cubicBezTo>
                  <a:cubicBezTo>
                    <a:pt x="162" y="4"/>
                    <a:pt x="163" y="3"/>
                    <a:pt x="165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4" y="2"/>
                    <a:pt x="145" y="2"/>
                  </a:cubicBezTo>
                  <a:close/>
                  <a:moveTo>
                    <a:pt x="144" y="6"/>
                  </a:moveTo>
                  <a:cubicBezTo>
                    <a:pt x="142" y="4"/>
                    <a:pt x="140" y="2"/>
                    <a:pt x="139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5" y="3"/>
                    <a:pt x="139" y="6"/>
                    <a:pt x="139" y="6"/>
                  </a:cubicBezTo>
                  <a:cubicBezTo>
                    <a:pt x="139" y="6"/>
                    <a:pt x="131" y="7"/>
                    <a:pt x="127" y="1"/>
                  </a:cubicBezTo>
                  <a:cubicBezTo>
                    <a:pt x="126" y="1"/>
                    <a:pt x="126" y="0"/>
                    <a:pt x="12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2"/>
                    <a:pt x="122" y="5"/>
                    <a:pt x="124" y="6"/>
                  </a:cubicBezTo>
                  <a:cubicBezTo>
                    <a:pt x="128" y="10"/>
                    <a:pt x="128" y="11"/>
                    <a:pt x="133" y="12"/>
                  </a:cubicBezTo>
                  <a:cubicBezTo>
                    <a:pt x="139" y="13"/>
                    <a:pt x="141" y="11"/>
                    <a:pt x="144" y="10"/>
                  </a:cubicBezTo>
                  <a:cubicBezTo>
                    <a:pt x="147" y="9"/>
                    <a:pt x="151" y="9"/>
                    <a:pt x="151" y="9"/>
                  </a:cubicBezTo>
                  <a:cubicBezTo>
                    <a:pt x="151" y="9"/>
                    <a:pt x="148" y="9"/>
                    <a:pt x="144" y="6"/>
                  </a:cubicBezTo>
                  <a:close/>
                  <a:moveTo>
                    <a:pt x="267" y="58"/>
                  </a:moveTo>
                  <a:cubicBezTo>
                    <a:pt x="265" y="60"/>
                    <a:pt x="262" y="62"/>
                    <a:pt x="256" y="61"/>
                  </a:cubicBezTo>
                  <a:cubicBezTo>
                    <a:pt x="252" y="61"/>
                    <a:pt x="247" y="51"/>
                    <a:pt x="247" y="51"/>
                  </a:cubicBezTo>
                  <a:cubicBezTo>
                    <a:pt x="247" y="51"/>
                    <a:pt x="253" y="54"/>
                    <a:pt x="257" y="54"/>
                  </a:cubicBezTo>
                  <a:cubicBezTo>
                    <a:pt x="260" y="54"/>
                    <a:pt x="262" y="52"/>
                    <a:pt x="262" y="49"/>
                  </a:cubicBezTo>
                  <a:cubicBezTo>
                    <a:pt x="262" y="46"/>
                    <a:pt x="257" y="44"/>
                    <a:pt x="256" y="46"/>
                  </a:cubicBezTo>
                  <a:cubicBezTo>
                    <a:pt x="254" y="48"/>
                    <a:pt x="255" y="49"/>
                    <a:pt x="251" y="48"/>
                  </a:cubicBezTo>
                  <a:cubicBezTo>
                    <a:pt x="246" y="47"/>
                    <a:pt x="242" y="44"/>
                    <a:pt x="237" y="38"/>
                  </a:cubicBezTo>
                  <a:cubicBezTo>
                    <a:pt x="229" y="28"/>
                    <a:pt x="224" y="25"/>
                    <a:pt x="224" y="25"/>
                  </a:cubicBezTo>
                  <a:cubicBezTo>
                    <a:pt x="224" y="25"/>
                    <a:pt x="226" y="26"/>
                    <a:pt x="230" y="27"/>
                  </a:cubicBezTo>
                  <a:cubicBezTo>
                    <a:pt x="233" y="27"/>
                    <a:pt x="236" y="29"/>
                    <a:pt x="236" y="29"/>
                  </a:cubicBezTo>
                  <a:cubicBezTo>
                    <a:pt x="236" y="29"/>
                    <a:pt x="233" y="25"/>
                    <a:pt x="229" y="24"/>
                  </a:cubicBezTo>
                  <a:cubicBezTo>
                    <a:pt x="226" y="23"/>
                    <a:pt x="223" y="23"/>
                    <a:pt x="219" y="22"/>
                  </a:cubicBezTo>
                  <a:cubicBezTo>
                    <a:pt x="213" y="22"/>
                    <a:pt x="209" y="23"/>
                    <a:pt x="209" y="23"/>
                  </a:cubicBezTo>
                  <a:cubicBezTo>
                    <a:pt x="209" y="23"/>
                    <a:pt x="217" y="24"/>
                    <a:pt x="223" y="28"/>
                  </a:cubicBezTo>
                  <a:cubicBezTo>
                    <a:pt x="229" y="32"/>
                    <a:pt x="232" y="38"/>
                    <a:pt x="236" y="43"/>
                  </a:cubicBezTo>
                  <a:cubicBezTo>
                    <a:pt x="241" y="49"/>
                    <a:pt x="244" y="52"/>
                    <a:pt x="244" y="52"/>
                  </a:cubicBezTo>
                  <a:cubicBezTo>
                    <a:pt x="244" y="52"/>
                    <a:pt x="239" y="51"/>
                    <a:pt x="235" y="47"/>
                  </a:cubicBezTo>
                  <a:cubicBezTo>
                    <a:pt x="230" y="43"/>
                    <a:pt x="233" y="46"/>
                    <a:pt x="225" y="36"/>
                  </a:cubicBezTo>
                  <a:cubicBezTo>
                    <a:pt x="220" y="30"/>
                    <a:pt x="212" y="28"/>
                    <a:pt x="212" y="28"/>
                  </a:cubicBezTo>
                  <a:cubicBezTo>
                    <a:pt x="212" y="28"/>
                    <a:pt x="218" y="33"/>
                    <a:pt x="222" y="38"/>
                  </a:cubicBezTo>
                  <a:cubicBezTo>
                    <a:pt x="226" y="43"/>
                    <a:pt x="225" y="43"/>
                    <a:pt x="229" y="47"/>
                  </a:cubicBezTo>
                  <a:cubicBezTo>
                    <a:pt x="233" y="52"/>
                    <a:pt x="232" y="50"/>
                    <a:pt x="237" y="55"/>
                  </a:cubicBezTo>
                  <a:cubicBezTo>
                    <a:pt x="239" y="58"/>
                    <a:pt x="242" y="69"/>
                    <a:pt x="242" y="69"/>
                  </a:cubicBezTo>
                  <a:cubicBezTo>
                    <a:pt x="242" y="69"/>
                    <a:pt x="244" y="66"/>
                    <a:pt x="243" y="63"/>
                  </a:cubicBezTo>
                  <a:cubicBezTo>
                    <a:pt x="242" y="60"/>
                    <a:pt x="243" y="58"/>
                    <a:pt x="243" y="58"/>
                  </a:cubicBezTo>
                  <a:cubicBezTo>
                    <a:pt x="243" y="58"/>
                    <a:pt x="248" y="63"/>
                    <a:pt x="251" y="67"/>
                  </a:cubicBezTo>
                  <a:cubicBezTo>
                    <a:pt x="254" y="71"/>
                    <a:pt x="258" y="71"/>
                    <a:pt x="262" y="71"/>
                  </a:cubicBezTo>
                  <a:cubicBezTo>
                    <a:pt x="265" y="70"/>
                    <a:pt x="268" y="68"/>
                    <a:pt x="273" y="63"/>
                  </a:cubicBezTo>
                  <a:cubicBezTo>
                    <a:pt x="277" y="57"/>
                    <a:pt x="280" y="57"/>
                    <a:pt x="280" y="57"/>
                  </a:cubicBezTo>
                  <a:cubicBezTo>
                    <a:pt x="280" y="57"/>
                    <a:pt x="277" y="56"/>
                    <a:pt x="275" y="55"/>
                  </a:cubicBezTo>
                  <a:cubicBezTo>
                    <a:pt x="272" y="55"/>
                    <a:pt x="269" y="57"/>
                    <a:pt x="267" y="58"/>
                  </a:cubicBezTo>
                  <a:close/>
                  <a:moveTo>
                    <a:pt x="186" y="28"/>
                  </a:moveTo>
                  <a:cubicBezTo>
                    <a:pt x="191" y="24"/>
                    <a:pt x="199" y="23"/>
                    <a:pt x="199" y="23"/>
                  </a:cubicBezTo>
                  <a:cubicBezTo>
                    <a:pt x="199" y="23"/>
                    <a:pt x="196" y="22"/>
                    <a:pt x="190" y="22"/>
                  </a:cubicBezTo>
                  <a:cubicBezTo>
                    <a:pt x="185" y="23"/>
                    <a:pt x="183" y="23"/>
                    <a:pt x="180" y="24"/>
                  </a:cubicBezTo>
                  <a:cubicBezTo>
                    <a:pt x="176" y="25"/>
                    <a:pt x="173" y="29"/>
                    <a:pt x="173" y="29"/>
                  </a:cubicBezTo>
                  <a:cubicBezTo>
                    <a:pt x="173" y="29"/>
                    <a:pt x="176" y="27"/>
                    <a:pt x="179" y="27"/>
                  </a:cubicBezTo>
                  <a:cubicBezTo>
                    <a:pt x="182" y="26"/>
                    <a:pt x="185" y="25"/>
                    <a:pt x="185" y="25"/>
                  </a:cubicBezTo>
                  <a:cubicBezTo>
                    <a:pt x="185" y="25"/>
                    <a:pt x="179" y="28"/>
                    <a:pt x="172" y="38"/>
                  </a:cubicBezTo>
                  <a:cubicBezTo>
                    <a:pt x="167" y="44"/>
                    <a:pt x="163" y="47"/>
                    <a:pt x="158" y="48"/>
                  </a:cubicBezTo>
                  <a:cubicBezTo>
                    <a:pt x="153" y="49"/>
                    <a:pt x="155" y="48"/>
                    <a:pt x="153" y="46"/>
                  </a:cubicBezTo>
                  <a:cubicBezTo>
                    <a:pt x="151" y="44"/>
                    <a:pt x="146" y="46"/>
                    <a:pt x="147" y="49"/>
                  </a:cubicBezTo>
                  <a:cubicBezTo>
                    <a:pt x="147" y="52"/>
                    <a:pt x="148" y="54"/>
                    <a:pt x="152" y="54"/>
                  </a:cubicBezTo>
                  <a:cubicBezTo>
                    <a:pt x="156" y="54"/>
                    <a:pt x="162" y="51"/>
                    <a:pt x="162" y="51"/>
                  </a:cubicBezTo>
                  <a:cubicBezTo>
                    <a:pt x="162" y="51"/>
                    <a:pt x="157" y="61"/>
                    <a:pt x="152" y="61"/>
                  </a:cubicBezTo>
                  <a:cubicBezTo>
                    <a:pt x="147" y="62"/>
                    <a:pt x="143" y="60"/>
                    <a:pt x="142" y="58"/>
                  </a:cubicBezTo>
                  <a:cubicBezTo>
                    <a:pt x="140" y="57"/>
                    <a:pt x="137" y="55"/>
                    <a:pt x="134" y="55"/>
                  </a:cubicBezTo>
                  <a:cubicBezTo>
                    <a:pt x="132" y="56"/>
                    <a:pt x="129" y="57"/>
                    <a:pt x="129" y="57"/>
                  </a:cubicBezTo>
                  <a:cubicBezTo>
                    <a:pt x="129" y="57"/>
                    <a:pt x="132" y="57"/>
                    <a:pt x="136" y="63"/>
                  </a:cubicBezTo>
                  <a:cubicBezTo>
                    <a:pt x="141" y="68"/>
                    <a:pt x="144" y="70"/>
                    <a:pt x="147" y="71"/>
                  </a:cubicBezTo>
                  <a:cubicBezTo>
                    <a:pt x="150" y="71"/>
                    <a:pt x="155" y="71"/>
                    <a:pt x="158" y="67"/>
                  </a:cubicBezTo>
                  <a:cubicBezTo>
                    <a:pt x="160" y="63"/>
                    <a:pt x="165" y="58"/>
                    <a:pt x="165" y="58"/>
                  </a:cubicBezTo>
                  <a:cubicBezTo>
                    <a:pt x="165" y="58"/>
                    <a:pt x="167" y="60"/>
                    <a:pt x="166" y="63"/>
                  </a:cubicBezTo>
                  <a:cubicBezTo>
                    <a:pt x="165" y="66"/>
                    <a:pt x="166" y="69"/>
                    <a:pt x="166" y="69"/>
                  </a:cubicBezTo>
                  <a:cubicBezTo>
                    <a:pt x="166" y="69"/>
                    <a:pt x="169" y="58"/>
                    <a:pt x="172" y="55"/>
                  </a:cubicBezTo>
                  <a:cubicBezTo>
                    <a:pt x="177" y="50"/>
                    <a:pt x="176" y="52"/>
                    <a:pt x="180" y="47"/>
                  </a:cubicBezTo>
                  <a:cubicBezTo>
                    <a:pt x="183" y="43"/>
                    <a:pt x="183" y="43"/>
                    <a:pt x="187" y="38"/>
                  </a:cubicBezTo>
                  <a:cubicBezTo>
                    <a:pt x="190" y="33"/>
                    <a:pt x="197" y="28"/>
                    <a:pt x="197" y="28"/>
                  </a:cubicBezTo>
                  <a:cubicBezTo>
                    <a:pt x="197" y="28"/>
                    <a:pt x="189" y="30"/>
                    <a:pt x="184" y="36"/>
                  </a:cubicBezTo>
                  <a:cubicBezTo>
                    <a:pt x="176" y="46"/>
                    <a:pt x="179" y="43"/>
                    <a:pt x="174" y="47"/>
                  </a:cubicBezTo>
                  <a:cubicBezTo>
                    <a:pt x="169" y="51"/>
                    <a:pt x="165" y="52"/>
                    <a:pt x="165" y="52"/>
                  </a:cubicBezTo>
                  <a:cubicBezTo>
                    <a:pt x="165" y="52"/>
                    <a:pt x="168" y="49"/>
                    <a:pt x="172" y="43"/>
                  </a:cubicBezTo>
                  <a:cubicBezTo>
                    <a:pt x="177" y="38"/>
                    <a:pt x="180" y="32"/>
                    <a:pt x="186" y="28"/>
                  </a:cubicBezTo>
                  <a:close/>
                  <a:moveTo>
                    <a:pt x="204" y="58"/>
                  </a:move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lose/>
                  <a:moveTo>
                    <a:pt x="220" y="53"/>
                  </a:moveTo>
                  <a:cubicBezTo>
                    <a:pt x="219" y="54"/>
                    <a:pt x="215" y="56"/>
                    <a:pt x="211" y="52"/>
                  </a:cubicBezTo>
                  <a:cubicBezTo>
                    <a:pt x="208" y="49"/>
                    <a:pt x="207" y="45"/>
                    <a:pt x="207" y="43"/>
                  </a:cubicBezTo>
                  <a:cubicBezTo>
                    <a:pt x="207" y="43"/>
                    <a:pt x="207" y="42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8" y="40"/>
                    <a:pt x="209" y="41"/>
                    <a:pt x="209" y="42"/>
                  </a:cubicBezTo>
                  <a:cubicBezTo>
                    <a:pt x="210" y="43"/>
                    <a:pt x="211" y="45"/>
                    <a:pt x="214" y="46"/>
                  </a:cubicBezTo>
                  <a:cubicBezTo>
                    <a:pt x="216" y="46"/>
                    <a:pt x="222" y="45"/>
                    <a:pt x="217" y="44"/>
                  </a:cubicBezTo>
                  <a:cubicBezTo>
                    <a:pt x="215" y="43"/>
                    <a:pt x="211" y="41"/>
                    <a:pt x="209" y="38"/>
                  </a:cubicBezTo>
                  <a:cubicBezTo>
                    <a:pt x="206" y="33"/>
                    <a:pt x="206" y="27"/>
                    <a:pt x="206" y="27"/>
                  </a:cubicBezTo>
                  <a:cubicBezTo>
                    <a:pt x="206" y="27"/>
                    <a:pt x="207" y="28"/>
                    <a:pt x="208" y="29"/>
                  </a:cubicBezTo>
                  <a:cubicBezTo>
                    <a:pt x="209" y="30"/>
                    <a:pt x="216" y="31"/>
                    <a:pt x="211" y="28"/>
                  </a:cubicBezTo>
                  <a:cubicBezTo>
                    <a:pt x="209" y="26"/>
                    <a:pt x="207" y="22"/>
                    <a:pt x="205" y="19"/>
                  </a:cubicBezTo>
                  <a:cubicBezTo>
                    <a:pt x="207" y="17"/>
                    <a:pt x="208" y="13"/>
                    <a:pt x="210" y="10"/>
                  </a:cubicBezTo>
                  <a:cubicBezTo>
                    <a:pt x="213" y="7"/>
                    <a:pt x="215" y="4"/>
                    <a:pt x="215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4" y="4"/>
                    <a:pt x="195" y="7"/>
                    <a:pt x="198" y="10"/>
                  </a:cubicBezTo>
                  <a:cubicBezTo>
                    <a:pt x="200" y="12"/>
                    <a:pt x="202" y="16"/>
                    <a:pt x="203" y="19"/>
                  </a:cubicBezTo>
                  <a:cubicBezTo>
                    <a:pt x="202" y="22"/>
                    <a:pt x="200" y="26"/>
                    <a:pt x="197" y="28"/>
                  </a:cubicBezTo>
                  <a:cubicBezTo>
                    <a:pt x="193" y="32"/>
                    <a:pt x="199" y="31"/>
                    <a:pt x="200" y="30"/>
                  </a:cubicBezTo>
                  <a:cubicBezTo>
                    <a:pt x="201" y="28"/>
                    <a:pt x="202" y="27"/>
                    <a:pt x="202" y="27"/>
                  </a:cubicBezTo>
                  <a:cubicBezTo>
                    <a:pt x="202" y="27"/>
                    <a:pt x="202" y="33"/>
                    <a:pt x="199" y="39"/>
                  </a:cubicBezTo>
                  <a:cubicBezTo>
                    <a:pt x="197" y="42"/>
                    <a:pt x="194" y="43"/>
                    <a:pt x="191" y="44"/>
                  </a:cubicBezTo>
                  <a:cubicBezTo>
                    <a:pt x="187" y="45"/>
                    <a:pt x="192" y="47"/>
                    <a:pt x="194" y="46"/>
                  </a:cubicBezTo>
                  <a:cubicBezTo>
                    <a:pt x="197" y="45"/>
                    <a:pt x="198" y="44"/>
                    <a:pt x="199" y="42"/>
                  </a:cubicBezTo>
                  <a:cubicBezTo>
                    <a:pt x="200" y="41"/>
                    <a:pt x="200" y="41"/>
                    <a:pt x="201" y="40"/>
                  </a:cubicBezTo>
                  <a:cubicBezTo>
                    <a:pt x="201" y="41"/>
                    <a:pt x="201" y="41"/>
                    <a:pt x="201" y="42"/>
                  </a:cubicBezTo>
                  <a:cubicBezTo>
                    <a:pt x="201" y="45"/>
                    <a:pt x="200" y="49"/>
                    <a:pt x="197" y="52"/>
                  </a:cubicBezTo>
                  <a:cubicBezTo>
                    <a:pt x="193" y="56"/>
                    <a:pt x="189" y="54"/>
                    <a:pt x="188" y="53"/>
                  </a:cubicBezTo>
                  <a:cubicBezTo>
                    <a:pt x="186" y="50"/>
                    <a:pt x="185" y="47"/>
                    <a:pt x="185" y="47"/>
                  </a:cubicBezTo>
                  <a:cubicBezTo>
                    <a:pt x="185" y="47"/>
                    <a:pt x="184" y="52"/>
                    <a:pt x="187" y="56"/>
                  </a:cubicBezTo>
                  <a:cubicBezTo>
                    <a:pt x="189" y="59"/>
                    <a:pt x="197" y="57"/>
                    <a:pt x="203" y="46"/>
                  </a:cubicBezTo>
                  <a:cubicBezTo>
                    <a:pt x="203" y="46"/>
                    <a:pt x="202" y="51"/>
                    <a:pt x="203" y="54"/>
                  </a:cubicBezTo>
                  <a:cubicBezTo>
                    <a:pt x="204" y="56"/>
                    <a:pt x="204" y="57"/>
                    <a:pt x="204" y="58"/>
                  </a:cubicBezTo>
                  <a:cubicBezTo>
                    <a:pt x="204" y="57"/>
                    <a:pt x="204" y="56"/>
                    <a:pt x="205" y="54"/>
                  </a:cubicBezTo>
                  <a:cubicBezTo>
                    <a:pt x="207" y="51"/>
                    <a:pt x="206" y="46"/>
                    <a:pt x="206" y="46"/>
                  </a:cubicBezTo>
                  <a:cubicBezTo>
                    <a:pt x="211" y="58"/>
                    <a:pt x="219" y="59"/>
                    <a:pt x="221" y="56"/>
                  </a:cubicBezTo>
                  <a:cubicBezTo>
                    <a:pt x="224" y="52"/>
                    <a:pt x="223" y="47"/>
                    <a:pt x="223" y="47"/>
                  </a:cubicBezTo>
                  <a:cubicBezTo>
                    <a:pt x="223" y="47"/>
                    <a:pt x="222" y="50"/>
                    <a:pt x="220" y="53"/>
                  </a:cubicBezTo>
                  <a:close/>
                  <a:moveTo>
                    <a:pt x="219" y="68"/>
                  </a:moveTo>
                  <a:cubicBezTo>
                    <a:pt x="218" y="66"/>
                    <a:pt x="215" y="62"/>
                    <a:pt x="213" y="60"/>
                  </a:cubicBezTo>
                  <a:cubicBezTo>
                    <a:pt x="210" y="58"/>
                    <a:pt x="208" y="57"/>
                    <a:pt x="207" y="59"/>
                  </a:cubicBezTo>
                  <a:cubicBezTo>
                    <a:pt x="206" y="61"/>
                    <a:pt x="206" y="64"/>
                    <a:pt x="206" y="68"/>
                  </a:cubicBezTo>
                  <a:cubicBezTo>
                    <a:pt x="205" y="72"/>
                    <a:pt x="204" y="74"/>
                    <a:pt x="204" y="74"/>
                  </a:cubicBezTo>
                  <a:cubicBezTo>
                    <a:pt x="204" y="74"/>
                    <a:pt x="202" y="72"/>
                    <a:pt x="202" y="68"/>
                  </a:cubicBezTo>
                  <a:cubicBezTo>
                    <a:pt x="202" y="64"/>
                    <a:pt x="201" y="61"/>
                    <a:pt x="200" y="59"/>
                  </a:cubicBezTo>
                  <a:cubicBezTo>
                    <a:pt x="200" y="57"/>
                    <a:pt x="196" y="58"/>
                    <a:pt x="194" y="60"/>
                  </a:cubicBezTo>
                  <a:cubicBezTo>
                    <a:pt x="191" y="62"/>
                    <a:pt x="190" y="66"/>
                    <a:pt x="188" y="68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5" y="71"/>
                    <a:pt x="188" y="70"/>
                    <a:pt x="189" y="71"/>
                  </a:cubicBezTo>
                  <a:cubicBezTo>
                    <a:pt x="190" y="71"/>
                    <a:pt x="191" y="71"/>
                    <a:pt x="193" y="70"/>
                  </a:cubicBezTo>
                  <a:cubicBezTo>
                    <a:pt x="195" y="68"/>
                    <a:pt x="197" y="62"/>
                    <a:pt x="198" y="62"/>
                  </a:cubicBezTo>
                  <a:cubicBezTo>
                    <a:pt x="199" y="63"/>
                    <a:pt x="199" y="64"/>
                    <a:pt x="199" y="70"/>
                  </a:cubicBezTo>
                  <a:cubicBezTo>
                    <a:pt x="199" y="77"/>
                    <a:pt x="204" y="81"/>
                    <a:pt x="204" y="84"/>
                  </a:cubicBezTo>
                  <a:cubicBezTo>
                    <a:pt x="204" y="80"/>
                    <a:pt x="209" y="77"/>
                    <a:pt x="208" y="70"/>
                  </a:cubicBezTo>
                  <a:cubicBezTo>
                    <a:pt x="208" y="64"/>
                    <a:pt x="208" y="63"/>
                    <a:pt x="209" y="62"/>
                  </a:cubicBezTo>
                  <a:cubicBezTo>
                    <a:pt x="210" y="62"/>
                    <a:pt x="212" y="68"/>
                    <a:pt x="214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0" y="70"/>
                    <a:pt x="222" y="71"/>
                    <a:pt x="222" y="71"/>
                  </a:cubicBezTo>
                  <a:cubicBezTo>
                    <a:pt x="222" y="71"/>
                    <a:pt x="220" y="71"/>
                    <a:pt x="219" y="68"/>
                  </a:cubicBezTo>
                  <a:close/>
                  <a:moveTo>
                    <a:pt x="305" y="9"/>
                  </a:moveTo>
                  <a:cubicBezTo>
                    <a:pt x="304" y="14"/>
                    <a:pt x="300" y="17"/>
                    <a:pt x="300" y="17"/>
                  </a:cubicBezTo>
                  <a:cubicBezTo>
                    <a:pt x="300" y="17"/>
                    <a:pt x="308" y="15"/>
                    <a:pt x="312" y="8"/>
                  </a:cubicBezTo>
                  <a:cubicBezTo>
                    <a:pt x="313" y="6"/>
                    <a:pt x="314" y="3"/>
                    <a:pt x="315" y="0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4"/>
                    <a:pt x="306" y="7"/>
                    <a:pt x="305" y="9"/>
                  </a:cubicBezTo>
                  <a:close/>
                  <a:moveTo>
                    <a:pt x="293" y="9"/>
                  </a:moveTo>
                  <a:cubicBezTo>
                    <a:pt x="293" y="9"/>
                    <a:pt x="295" y="5"/>
                    <a:pt x="2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8" y="4"/>
                    <a:pt x="287" y="9"/>
                    <a:pt x="286" y="11"/>
                  </a:cubicBezTo>
                  <a:cubicBezTo>
                    <a:pt x="284" y="15"/>
                    <a:pt x="280" y="18"/>
                    <a:pt x="280" y="18"/>
                  </a:cubicBezTo>
                  <a:cubicBezTo>
                    <a:pt x="280" y="18"/>
                    <a:pt x="283" y="18"/>
                    <a:pt x="287" y="18"/>
                  </a:cubicBezTo>
                  <a:cubicBezTo>
                    <a:pt x="292" y="18"/>
                    <a:pt x="297" y="14"/>
                    <a:pt x="300" y="9"/>
                  </a:cubicBezTo>
                  <a:cubicBezTo>
                    <a:pt x="302" y="7"/>
                    <a:pt x="304" y="4"/>
                    <a:pt x="30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7" y="6"/>
                    <a:pt x="293" y="9"/>
                    <a:pt x="293" y="9"/>
                  </a:cubicBezTo>
                  <a:close/>
                  <a:moveTo>
                    <a:pt x="281" y="1"/>
                  </a:moveTo>
                  <a:cubicBezTo>
                    <a:pt x="277" y="7"/>
                    <a:pt x="269" y="6"/>
                    <a:pt x="269" y="6"/>
                  </a:cubicBezTo>
                  <a:cubicBezTo>
                    <a:pt x="269" y="6"/>
                    <a:pt x="273" y="3"/>
                    <a:pt x="275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8" y="2"/>
                    <a:pt x="266" y="4"/>
                    <a:pt x="264" y="6"/>
                  </a:cubicBezTo>
                  <a:cubicBezTo>
                    <a:pt x="260" y="9"/>
                    <a:pt x="257" y="9"/>
                    <a:pt x="257" y="9"/>
                  </a:cubicBezTo>
                  <a:cubicBezTo>
                    <a:pt x="257" y="9"/>
                    <a:pt x="260" y="9"/>
                    <a:pt x="263" y="10"/>
                  </a:cubicBezTo>
                  <a:cubicBezTo>
                    <a:pt x="266" y="11"/>
                    <a:pt x="269" y="13"/>
                    <a:pt x="274" y="12"/>
                  </a:cubicBezTo>
                  <a:cubicBezTo>
                    <a:pt x="280" y="11"/>
                    <a:pt x="280" y="10"/>
                    <a:pt x="284" y="6"/>
                  </a:cubicBezTo>
                  <a:cubicBezTo>
                    <a:pt x="286" y="5"/>
                    <a:pt x="287" y="2"/>
                    <a:pt x="288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1" y="0"/>
                    <a:pt x="281" y="1"/>
                    <a:pt x="281" y="1"/>
                  </a:cubicBezTo>
                  <a:close/>
                  <a:moveTo>
                    <a:pt x="388" y="0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380" y="3"/>
                    <a:pt x="381" y="6"/>
                    <a:pt x="383" y="8"/>
                  </a:cubicBezTo>
                  <a:cubicBezTo>
                    <a:pt x="386" y="15"/>
                    <a:pt x="394" y="17"/>
                    <a:pt x="394" y="17"/>
                  </a:cubicBezTo>
                  <a:cubicBezTo>
                    <a:pt x="394" y="17"/>
                    <a:pt x="391" y="14"/>
                    <a:pt x="389" y="9"/>
                  </a:cubicBezTo>
                  <a:cubicBezTo>
                    <a:pt x="389" y="7"/>
                    <a:pt x="388" y="4"/>
                    <a:pt x="388" y="0"/>
                  </a:cubicBezTo>
                  <a:close/>
                  <a:moveTo>
                    <a:pt x="432" y="2"/>
                  </a:moveTo>
                  <a:cubicBezTo>
                    <a:pt x="436" y="5"/>
                    <a:pt x="441" y="7"/>
                    <a:pt x="445" y="5"/>
                  </a:cubicBezTo>
                  <a:cubicBezTo>
                    <a:pt x="448" y="4"/>
                    <a:pt x="450" y="3"/>
                    <a:pt x="452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9" y="1"/>
                    <a:pt x="430" y="2"/>
                    <a:pt x="432" y="2"/>
                  </a:cubicBezTo>
                  <a:close/>
                  <a:moveTo>
                    <a:pt x="249" y="5"/>
                  </a:moveTo>
                  <a:cubicBezTo>
                    <a:pt x="253" y="7"/>
                    <a:pt x="258" y="5"/>
                    <a:pt x="262" y="2"/>
                  </a:cubicBezTo>
                  <a:cubicBezTo>
                    <a:pt x="264" y="2"/>
                    <a:pt x="265" y="1"/>
                    <a:pt x="26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4" y="3"/>
                    <a:pt x="246" y="4"/>
                    <a:pt x="249" y="5"/>
                  </a:cubicBezTo>
                  <a:close/>
                  <a:moveTo>
                    <a:pt x="431" y="6"/>
                  </a:moveTo>
                  <a:cubicBezTo>
                    <a:pt x="428" y="4"/>
                    <a:pt x="426" y="2"/>
                    <a:pt x="425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21" y="3"/>
                    <a:pt x="425" y="6"/>
                    <a:pt x="425" y="6"/>
                  </a:cubicBezTo>
                  <a:cubicBezTo>
                    <a:pt x="425" y="6"/>
                    <a:pt x="417" y="7"/>
                    <a:pt x="413" y="1"/>
                  </a:cubicBezTo>
                  <a:cubicBezTo>
                    <a:pt x="413" y="1"/>
                    <a:pt x="413" y="0"/>
                    <a:pt x="41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7" y="2"/>
                    <a:pt x="408" y="5"/>
                    <a:pt x="410" y="6"/>
                  </a:cubicBezTo>
                  <a:cubicBezTo>
                    <a:pt x="414" y="10"/>
                    <a:pt x="415" y="11"/>
                    <a:pt x="420" y="12"/>
                  </a:cubicBezTo>
                  <a:cubicBezTo>
                    <a:pt x="425" y="13"/>
                    <a:pt x="428" y="11"/>
                    <a:pt x="431" y="10"/>
                  </a:cubicBezTo>
                  <a:cubicBezTo>
                    <a:pt x="434" y="9"/>
                    <a:pt x="437" y="9"/>
                    <a:pt x="437" y="9"/>
                  </a:cubicBezTo>
                  <a:cubicBezTo>
                    <a:pt x="437" y="9"/>
                    <a:pt x="434" y="9"/>
                    <a:pt x="431" y="6"/>
                  </a:cubicBezTo>
                  <a:close/>
                  <a:moveTo>
                    <a:pt x="408" y="11"/>
                  </a:moveTo>
                  <a:cubicBezTo>
                    <a:pt x="407" y="9"/>
                    <a:pt x="406" y="4"/>
                    <a:pt x="405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9" y="5"/>
                    <a:pt x="401" y="9"/>
                    <a:pt x="401" y="9"/>
                  </a:cubicBezTo>
                  <a:cubicBezTo>
                    <a:pt x="401" y="9"/>
                    <a:pt x="397" y="6"/>
                    <a:pt x="39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4"/>
                    <a:pt x="392" y="7"/>
                    <a:pt x="394" y="9"/>
                  </a:cubicBezTo>
                  <a:cubicBezTo>
                    <a:pt x="398" y="14"/>
                    <a:pt x="402" y="18"/>
                    <a:pt x="407" y="18"/>
                  </a:cubicBezTo>
                  <a:cubicBezTo>
                    <a:pt x="411" y="18"/>
                    <a:pt x="414" y="18"/>
                    <a:pt x="414" y="18"/>
                  </a:cubicBezTo>
                  <a:cubicBezTo>
                    <a:pt x="414" y="18"/>
                    <a:pt x="410" y="15"/>
                    <a:pt x="408" y="11"/>
                  </a:cubicBezTo>
                  <a:close/>
                  <a:moveTo>
                    <a:pt x="455" y="1"/>
                  </a:moveTo>
                  <a:cubicBezTo>
                    <a:pt x="450" y="7"/>
                    <a:pt x="447" y="11"/>
                    <a:pt x="445" y="18"/>
                  </a:cubicBezTo>
                  <a:cubicBezTo>
                    <a:pt x="440" y="29"/>
                    <a:pt x="431" y="39"/>
                    <a:pt x="431" y="39"/>
                  </a:cubicBezTo>
                  <a:cubicBezTo>
                    <a:pt x="431" y="39"/>
                    <a:pt x="435" y="33"/>
                    <a:pt x="437" y="22"/>
                  </a:cubicBezTo>
                  <a:cubicBezTo>
                    <a:pt x="438" y="17"/>
                    <a:pt x="443" y="11"/>
                    <a:pt x="443" y="11"/>
                  </a:cubicBezTo>
                  <a:cubicBezTo>
                    <a:pt x="443" y="11"/>
                    <a:pt x="431" y="14"/>
                    <a:pt x="424" y="23"/>
                  </a:cubicBezTo>
                  <a:cubicBezTo>
                    <a:pt x="420" y="28"/>
                    <a:pt x="418" y="32"/>
                    <a:pt x="414" y="37"/>
                  </a:cubicBezTo>
                  <a:cubicBezTo>
                    <a:pt x="399" y="53"/>
                    <a:pt x="389" y="52"/>
                    <a:pt x="389" y="52"/>
                  </a:cubicBezTo>
                  <a:cubicBezTo>
                    <a:pt x="389" y="52"/>
                    <a:pt x="400" y="45"/>
                    <a:pt x="405" y="36"/>
                  </a:cubicBezTo>
                  <a:cubicBezTo>
                    <a:pt x="408" y="30"/>
                    <a:pt x="417" y="20"/>
                    <a:pt x="417" y="20"/>
                  </a:cubicBezTo>
                  <a:cubicBezTo>
                    <a:pt x="417" y="20"/>
                    <a:pt x="409" y="24"/>
                    <a:pt x="403" y="27"/>
                  </a:cubicBezTo>
                  <a:cubicBezTo>
                    <a:pt x="398" y="30"/>
                    <a:pt x="395" y="31"/>
                    <a:pt x="390" y="35"/>
                  </a:cubicBezTo>
                  <a:cubicBezTo>
                    <a:pt x="384" y="38"/>
                    <a:pt x="366" y="45"/>
                    <a:pt x="366" y="45"/>
                  </a:cubicBezTo>
                  <a:cubicBezTo>
                    <a:pt x="366" y="45"/>
                    <a:pt x="374" y="39"/>
                    <a:pt x="378" y="36"/>
                  </a:cubicBezTo>
                  <a:cubicBezTo>
                    <a:pt x="383" y="34"/>
                    <a:pt x="384" y="32"/>
                    <a:pt x="387" y="29"/>
                  </a:cubicBezTo>
                  <a:cubicBezTo>
                    <a:pt x="391" y="27"/>
                    <a:pt x="396" y="22"/>
                    <a:pt x="396" y="22"/>
                  </a:cubicBezTo>
                  <a:cubicBezTo>
                    <a:pt x="396" y="22"/>
                    <a:pt x="385" y="21"/>
                    <a:pt x="380" y="14"/>
                  </a:cubicBezTo>
                  <a:cubicBezTo>
                    <a:pt x="375" y="7"/>
                    <a:pt x="374" y="5"/>
                    <a:pt x="373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8" y="4"/>
                    <a:pt x="370" y="8"/>
                    <a:pt x="373" y="13"/>
                  </a:cubicBezTo>
                  <a:cubicBezTo>
                    <a:pt x="377" y="19"/>
                    <a:pt x="384" y="23"/>
                    <a:pt x="384" y="23"/>
                  </a:cubicBezTo>
                  <a:cubicBezTo>
                    <a:pt x="384" y="23"/>
                    <a:pt x="375" y="19"/>
                    <a:pt x="371" y="16"/>
                  </a:cubicBezTo>
                  <a:cubicBezTo>
                    <a:pt x="366" y="12"/>
                    <a:pt x="359" y="7"/>
                    <a:pt x="355" y="5"/>
                  </a:cubicBezTo>
                  <a:cubicBezTo>
                    <a:pt x="352" y="5"/>
                    <a:pt x="349" y="5"/>
                    <a:pt x="347" y="6"/>
                  </a:cubicBezTo>
                  <a:cubicBezTo>
                    <a:pt x="345" y="5"/>
                    <a:pt x="342" y="5"/>
                    <a:pt x="340" y="5"/>
                  </a:cubicBezTo>
                  <a:cubicBezTo>
                    <a:pt x="335" y="7"/>
                    <a:pt x="328" y="12"/>
                    <a:pt x="323" y="16"/>
                  </a:cubicBezTo>
                  <a:cubicBezTo>
                    <a:pt x="319" y="19"/>
                    <a:pt x="310" y="23"/>
                    <a:pt x="310" y="23"/>
                  </a:cubicBezTo>
                  <a:cubicBezTo>
                    <a:pt x="310" y="23"/>
                    <a:pt x="317" y="19"/>
                    <a:pt x="321" y="13"/>
                  </a:cubicBezTo>
                  <a:cubicBezTo>
                    <a:pt x="324" y="8"/>
                    <a:pt x="326" y="4"/>
                    <a:pt x="32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0" y="5"/>
                    <a:pt x="319" y="7"/>
                    <a:pt x="314" y="14"/>
                  </a:cubicBezTo>
                  <a:cubicBezTo>
                    <a:pt x="309" y="21"/>
                    <a:pt x="299" y="22"/>
                    <a:pt x="299" y="22"/>
                  </a:cubicBezTo>
                  <a:cubicBezTo>
                    <a:pt x="299" y="22"/>
                    <a:pt x="303" y="27"/>
                    <a:pt x="307" y="29"/>
                  </a:cubicBezTo>
                  <a:cubicBezTo>
                    <a:pt x="310" y="32"/>
                    <a:pt x="311" y="34"/>
                    <a:pt x="316" y="36"/>
                  </a:cubicBezTo>
                  <a:cubicBezTo>
                    <a:pt x="320" y="39"/>
                    <a:pt x="328" y="45"/>
                    <a:pt x="328" y="45"/>
                  </a:cubicBezTo>
                  <a:cubicBezTo>
                    <a:pt x="328" y="45"/>
                    <a:pt x="310" y="38"/>
                    <a:pt x="304" y="35"/>
                  </a:cubicBezTo>
                  <a:cubicBezTo>
                    <a:pt x="300" y="31"/>
                    <a:pt x="296" y="30"/>
                    <a:pt x="291" y="27"/>
                  </a:cubicBezTo>
                  <a:cubicBezTo>
                    <a:pt x="285" y="24"/>
                    <a:pt x="277" y="20"/>
                    <a:pt x="277" y="20"/>
                  </a:cubicBezTo>
                  <a:cubicBezTo>
                    <a:pt x="277" y="20"/>
                    <a:pt x="286" y="30"/>
                    <a:pt x="289" y="36"/>
                  </a:cubicBezTo>
                  <a:cubicBezTo>
                    <a:pt x="294" y="45"/>
                    <a:pt x="305" y="52"/>
                    <a:pt x="305" y="52"/>
                  </a:cubicBezTo>
                  <a:cubicBezTo>
                    <a:pt x="305" y="52"/>
                    <a:pt x="295" y="53"/>
                    <a:pt x="280" y="37"/>
                  </a:cubicBezTo>
                  <a:cubicBezTo>
                    <a:pt x="276" y="32"/>
                    <a:pt x="274" y="28"/>
                    <a:pt x="270" y="23"/>
                  </a:cubicBezTo>
                  <a:cubicBezTo>
                    <a:pt x="263" y="14"/>
                    <a:pt x="251" y="11"/>
                    <a:pt x="251" y="11"/>
                  </a:cubicBezTo>
                  <a:cubicBezTo>
                    <a:pt x="251" y="11"/>
                    <a:pt x="256" y="17"/>
                    <a:pt x="257" y="22"/>
                  </a:cubicBezTo>
                  <a:cubicBezTo>
                    <a:pt x="259" y="33"/>
                    <a:pt x="263" y="39"/>
                    <a:pt x="263" y="39"/>
                  </a:cubicBezTo>
                  <a:cubicBezTo>
                    <a:pt x="263" y="39"/>
                    <a:pt x="254" y="29"/>
                    <a:pt x="250" y="18"/>
                  </a:cubicBezTo>
                  <a:cubicBezTo>
                    <a:pt x="247" y="11"/>
                    <a:pt x="244" y="7"/>
                    <a:pt x="239" y="1"/>
                  </a:cubicBezTo>
                  <a:cubicBezTo>
                    <a:pt x="238" y="1"/>
                    <a:pt x="238" y="1"/>
                    <a:pt x="23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2"/>
                    <a:pt x="228" y="4"/>
                    <a:pt x="229" y="6"/>
                  </a:cubicBezTo>
                  <a:cubicBezTo>
                    <a:pt x="229" y="12"/>
                    <a:pt x="232" y="17"/>
                    <a:pt x="234" y="20"/>
                  </a:cubicBezTo>
                  <a:cubicBezTo>
                    <a:pt x="237" y="23"/>
                    <a:pt x="239" y="25"/>
                    <a:pt x="239" y="25"/>
                  </a:cubicBezTo>
                  <a:cubicBezTo>
                    <a:pt x="239" y="25"/>
                    <a:pt x="238" y="21"/>
                    <a:pt x="238" y="17"/>
                  </a:cubicBezTo>
                  <a:cubicBezTo>
                    <a:pt x="239" y="12"/>
                    <a:pt x="236" y="6"/>
                    <a:pt x="236" y="6"/>
                  </a:cubicBezTo>
                  <a:cubicBezTo>
                    <a:pt x="236" y="6"/>
                    <a:pt x="241" y="10"/>
                    <a:pt x="243" y="15"/>
                  </a:cubicBezTo>
                  <a:cubicBezTo>
                    <a:pt x="246" y="20"/>
                    <a:pt x="245" y="20"/>
                    <a:pt x="249" y="29"/>
                  </a:cubicBezTo>
                  <a:cubicBezTo>
                    <a:pt x="253" y="37"/>
                    <a:pt x="258" y="40"/>
                    <a:pt x="262" y="43"/>
                  </a:cubicBezTo>
                  <a:cubicBezTo>
                    <a:pt x="266" y="45"/>
                    <a:pt x="270" y="45"/>
                    <a:pt x="270" y="45"/>
                  </a:cubicBezTo>
                  <a:cubicBezTo>
                    <a:pt x="270" y="45"/>
                    <a:pt x="266" y="38"/>
                    <a:pt x="265" y="34"/>
                  </a:cubicBezTo>
                  <a:cubicBezTo>
                    <a:pt x="264" y="30"/>
                    <a:pt x="262" y="22"/>
                    <a:pt x="262" y="22"/>
                  </a:cubicBezTo>
                  <a:cubicBezTo>
                    <a:pt x="273" y="38"/>
                    <a:pt x="274" y="38"/>
                    <a:pt x="281" y="46"/>
                  </a:cubicBezTo>
                  <a:cubicBezTo>
                    <a:pt x="287" y="52"/>
                    <a:pt x="294" y="57"/>
                    <a:pt x="301" y="57"/>
                  </a:cubicBezTo>
                  <a:cubicBezTo>
                    <a:pt x="307" y="57"/>
                    <a:pt x="311" y="57"/>
                    <a:pt x="311" y="57"/>
                  </a:cubicBezTo>
                  <a:cubicBezTo>
                    <a:pt x="311" y="57"/>
                    <a:pt x="307" y="61"/>
                    <a:pt x="310" y="66"/>
                  </a:cubicBezTo>
                  <a:cubicBezTo>
                    <a:pt x="310" y="68"/>
                    <a:pt x="314" y="69"/>
                    <a:pt x="316" y="67"/>
                  </a:cubicBezTo>
                  <a:cubicBezTo>
                    <a:pt x="319" y="65"/>
                    <a:pt x="320" y="61"/>
                    <a:pt x="318" y="56"/>
                  </a:cubicBezTo>
                  <a:cubicBezTo>
                    <a:pt x="316" y="51"/>
                    <a:pt x="297" y="36"/>
                    <a:pt x="295" y="34"/>
                  </a:cubicBezTo>
                  <a:cubicBezTo>
                    <a:pt x="296" y="36"/>
                    <a:pt x="308" y="45"/>
                    <a:pt x="315" y="48"/>
                  </a:cubicBezTo>
                  <a:cubicBezTo>
                    <a:pt x="318" y="49"/>
                    <a:pt x="322" y="51"/>
                    <a:pt x="325" y="51"/>
                  </a:cubicBezTo>
                  <a:cubicBezTo>
                    <a:pt x="328" y="51"/>
                    <a:pt x="333" y="52"/>
                    <a:pt x="333" y="52"/>
                  </a:cubicBezTo>
                  <a:cubicBezTo>
                    <a:pt x="333" y="52"/>
                    <a:pt x="326" y="53"/>
                    <a:pt x="326" y="57"/>
                  </a:cubicBezTo>
                  <a:cubicBezTo>
                    <a:pt x="326" y="61"/>
                    <a:pt x="327" y="63"/>
                    <a:pt x="331" y="63"/>
                  </a:cubicBezTo>
                  <a:cubicBezTo>
                    <a:pt x="335" y="63"/>
                    <a:pt x="337" y="61"/>
                    <a:pt x="339" y="58"/>
                  </a:cubicBezTo>
                  <a:cubicBezTo>
                    <a:pt x="340" y="54"/>
                    <a:pt x="340" y="46"/>
                    <a:pt x="336" y="42"/>
                  </a:cubicBezTo>
                  <a:cubicBezTo>
                    <a:pt x="330" y="35"/>
                    <a:pt x="314" y="27"/>
                    <a:pt x="314" y="27"/>
                  </a:cubicBezTo>
                  <a:cubicBezTo>
                    <a:pt x="314" y="27"/>
                    <a:pt x="330" y="18"/>
                    <a:pt x="335" y="14"/>
                  </a:cubicBezTo>
                  <a:cubicBezTo>
                    <a:pt x="338" y="12"/>
                    <a:pt x="341" y="11"/>
                    <a:pt x="342" y="11"/>
                  </a:cubicBezTo>
                  <a:cubicBezTo>
                    <a:pt x="342" y="12"/>
                    <a:pt x="342" y="13"/>
                    <a:pt x="342" y="14"/>
                  </a:cubicBezTo>
                  <a:cubicBezTo>
                    <a:pt x="342" y="14"/>
                    <a:pt x="342" y="15"/>
                    <a:pt x="342" y="15"/>
                  </a:cubicBezTo>
                  <a:cubicBezTo>
                    <a:pt x="341" y="15"/>
                    <a:pt x="341" y="16"/>
                    <a:pt x="341" y="17"/>
                  </a:cubicBezTo>
                  <a:cubicBezTo>
                    <a:pt x="341" y="20"/>
                    <a:pt x="344" y="23"/>
                    <a:pt x="346" y="23"/>
                  </a:cubicBezTo>
                  <a:cubicBezTo>
                    <a:pt x="346" y="23"/>
                    <a:pt x="347" y="23"/>
                    <a:pt x="347" y="23"/>
                  </a:cubicBezTo>
                  <a:cubicBezTo>
                    <a:pt x="347" y="23"/>
                    <a:pt x="348" y="23"/>
                    <a:pt x="348" y="23"/>
                  </a:cubicBezTo>
                  <a:cubicBezTo>
                    <a:pt x="350" y="23"/>
                    <a:pt x="354" y="20"/>
                    <a:pt x="353" y="17"/>
                  </a:cubicBezTo>
                  <a:cubicBezTo>
                    <a:pt x="353" y="16"/>
                    <a:pt x="353" y="15"/>
                    <a:pt x="352" y="15"/>
                  </a:cubicBezTo>
                  <a:cubicBezTo>
                    <a:pt x="352" y="15"/>
                    <a:pt x="352" y="14"/>
                    <a:pt x="352" y="14"/>
                  </a:cubicBezTo>
                  <a:cubicBezTo>
                    <a:pt x="352" y="13"/>
                    <a:pt x="352" y="12"/>
                    <a:pt x="352" y="11"/>
                  </a:cubicBezTo>
                  <a:cubicBezTo>
                    <a:pt x="354" y="11"/>
                    <a:pt x="356" y="12"/>
                    <a:pt x="359" y="14"/>
                  </a:cubicBezTo>
                  <a:cubicBezTo>
                    <a:pt x="364" y="18"/>
                    <a:pt x="368" y="21"/>
                    <a:pt x="370" y="23"/>
                  </a:cubicBezTo>
                  <a:cubicBezTo>
                    <a:pt x="374" y="26"/>
                    <a:pt x="380" y="27"/>
                    <a:pt x="380" y="27"/>
                  </a:cubicBezTo>
                  <a:cubicBezTo>
                    <a:pt x="380" y="27"/>
                    <a:pt x="365" y="35"/>
                    <a:pt x="358" y="42"/>
                  </a:cubicBezTo>
                  <a:cubicBezTo>
                    <a:pt x="354" y="46"/>
                    <a:pt x="354" y="54"/>
                    <a:pt x="356" y="58"/>
                  </a:cubicBezTo>
                  <a:cubicBezTo>
                    <a:pt x="358" y="61"/>
                    <a:pt x="359" y="63"/>
                    <a:pt x="363" y="63"/>
                  </a:cubicBezTo>
                  <a:cubicBezTo>
                    <a:pt x="367" y="63"/>
                    <a:pt x="368" y="61"/>
                    <a:pt x="368" y="57"/>
                  </a:cubicBezTo>
                  <a:cubicBezTo>
                    <a:pt x="368" y="53"/>
                    <a:pt x="361" y="52"/>
                    <a:pt x="361" y="52"/>
                  </a:cubicBezTo>
                  <a:cubicBezTo>
                    <a:pt x="361" y="52"/>
                    <a:pt x="366" y="51"/>
                    <a:pt x="369" y="51"/>
                  </a:cubicBezTo>
                  <a:cubicBezTo>
                    <a:pt x="372" y="51"/>
                    <a:pt x="376" y="49"/>
                    <a:pt x="380" y="48"/>
                  </a:cubicBezTo>
                  <a:cubicBezTo>
                    <a:pt x="386" y="45"/>
                    <a:pt x="398" y="36"/>
                    <a:pt x="399" y="34"/>
                  </a:cubicBezTo>
                  <a:cubicBezTo>
                    <a:pt x="397" y="36"/>
                    <a:pt x="378" y="51"/>
                    <a:pt x="376" y="56"/>
                  </a:cubicBezTo>
                  <a:cubicBezTo>
                    <a:pt x="374" y="61"/>
                    <a:pt x="375" y="65"/>
                    <a:pt x="378" y="67"/>
                  </a:cubicBezTo>
                  <a:cubicBezTo>
                    <a:pt x="380" y="69"/>
                    <a:pt x="384" y="68"/>
                    <a:pt x="385" y="66"/>
                  </a:cubicBezTo>
                  <a:cubicBezTo>
                    <a:pt x="388" y="61"/>
                    <a:pt x="383" y="57"/>
                    <a:pt x="383" y="57"/>
                  </a:cubicBezTo>
                  <a:cubicBezTo>
                    <a:pt x="383" y="57"/>
                    <a:pt x="387" y="57"/>
                    <a:pt x="393" y="57"/>
                  </a:cubicBezTo>
                  <a:cubicBezTo>
                    <a:pt x="400" y="57"/>
                    <a:pt x="407" y="52"/>
                    <a:pt x="413" y="46"/>
                  </a:cubicBezTo>
                  <a:cubicBezTo>
                    <a:pt x="420" y="38"/>
                    <a:pt x="421" y="38"/>
                    <a:pt x="432" y="22"/>
                  </a:cubicBezTo>
                  <a:cubicBezTo>
                    <a:pt x="432" y="22"/>
                    <a:pt x="430" y="30"/>
                    <a:pt x="429" y="34"/>
                  </a:cubicBezTo>
                  <a:cubicBezTo>
                    <a:pt x="428" y="38"/>
                    <a:pt x="425" y="45"/>
                    <a:pt x="425" y="45"/>
                  </a:cubicBezTo>
                  <a:cubicBezTo>
                    <a:pt x="425" y="45"/>
                    <a:pt x="428" y="45"/>
                    <a:pt x="432" y="43"/>
                  </a:cubicBezTo>
                  <a:cubicBezTo>
                    <a:pt x="436" y="40"/>
                    <a:pt x="441" y="37"/>
                    <a:pt x="445" y="29"/>
                  </a:cubicBezTo>
                  <a:cubicBezTo>
                    <a:pt x="449" y="20"/>
                    <a:pt x="448" y="20"/>
                    <a:pt x="451" y="15"/>
                  </a:cubicBezTo>
                  <a:cubicBezTo>
                    <a:pt x="454" y="10"/>
                    <a:pt x="458" y="6"/>
                    <a:pt x="458" y="6"/>
                  </a:cubicBezTo>
                  <a:cubicBezTo>
                    <a:pt x="458" y="6"/>
                    <a:pt x="455" y="12"/>
                    <a:pt x="456" y="17"/>
                  </a:cubicBezTo>
                  <a:cubicBezTo>
                    <a:pt x="456" y="21"/>
                    <a:pt x="455" y="25"/>
                    <a:pt x="455" y="25"/>
                  </a:cubicBezTo>
                  <a:cubicBezTo>
                    <a:pt x="455" y="25"/>
                    <a:pt x="457" y="23"/>
                    <a:pt x="460" y="20"/>
                  </a:cubicBezTo>
                  <a:cubicBezTo>
                    <a:pt x="462" y="17"/>
                    <a:pt x="465" y="12"/>
                    <a:pt x="466" y="6"/>
                  </a:cubicBezTo>
                  <a:cubicBezTo>
                    <a:pt x="466" y="4"/>
                    <a:pt x="466" y="2"/>
                    <a:pt x="467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56" y="1"/>
                    <a:pt x="456" y="1"/>
                    <a:pt x="455" y="1"/>
                  </a:cubicBezTo>
                  <a:close/>
                  <a:moveTo>
                    <a:pt x="554" y="58"/>
                  </a:moveTo>
                  <a:cubicBezTo>
                    <a:pt x="552" y="60"/>
                    <a:pt x="548" y="62"/>
                    <a:pt x="543" y="61"/>
                  </a:cubicBezTo>
                  <a:cubicBezTo>
                    <a:pt x="538" y="61"/>
                    <a:pt x="533" y="51"/>
                    <a:pt x="533" y="51"/>
                  </a:cubicBezTo>
                  <a:cubicBezTo>
                    <a:pt x="533" y="51"/>
                    <a:pt x="540" y="54"/>
                    <a:pt x="543" y="54"/>
                  </a:cubicBezTo>
                  <a:cubicBezTo>
                    <a:pt x="547" y="54"/>
                    <a:pt x="548" y="52"/>
                    <a:pt x="548" y="49"/>
                  </a:cubicBezTo>
                  <a:cubicBezTo>
                    <a:pt x="549" y="46"/>
                    <a:pt x="544" y="44"/>
                    <a:pt x="542" y="46"/>
                  </a:cubicBezTo>
                  <a:cubicBezTo>
                    <a:pt x="540" y="48"/>
                    <a:pt x="542" y="49"/>
                    <a:pt x="537" y="48"/>
                  </a:cubicBezTo>
                  <a:cubicBezTo>
                    <a:pt x="532" y="47"/>
                    <a:pt x="528" y="44"/>
                    <a:pt x="523" y="38"/>
                  </a:cubicBezTo>
                  <a:cubicBezTo>
                    <a:pt x="516" y="28"/>
                    <a:pt x="510" y="25"/>
                    <a:pt x="510" y="25"/>
                  </a:cubicBezTo>
                  <a:cubicBezTo>
                    <a:pt x="510" y="25"/>
                    <a:pt x="513" y="26"/>
                    <a:pt x="516" y="27"/>
                  </a:cubicBezTo>
                  <a:cubicBezTo>
                    <a:pt x="519" y="27"/>
                    <a:pt x="522" y="29"/>
                    <a:pt x="522" y="29"/>
                  </a:cubicBezTo>
                  <a:cubicBezTo>
                    <a:pt x="522" y="29"/>
                    <a:pt x="520" y="25"/>
                    <a:pt x="516" y="24"/>
                  </a:cubicBezTo>
                  <a:cubicBezTo>
                    <a:pt x="512" y="23"/>
                    <a:pt x="510" y="23"/>
                    <a:pt x="505" y="22"/>
                  </a:cubicBezTo>
                  <a:cubicBezTo>
                    <a:pt x="500" y="22"/>
                    <a:pt x="496" y="23"/>
                    <a:pt x="496" y="23"/>
                  </a:cubicBezTo>
                  <a:cubicBezTo>
                    <a:pt x="496" y="23"/>
                    <a:pt x="504" y="24"/>
                    <a:pt x="509" y="28"/>
                  </a:cubicBezTo>
                  <a:cubicBezTo>
                    <a:pt x="515" y="32"/>
                    <a:pt x="518" y="38"/>
                    <a:pt x="523" y="43"/>
                  </a:cubicBezTo>
                  <a:cubicBezTo>
                    <a:pt x="527" y="49"/>
                    <a:pt x="530" y="52"/>
                    <a:pt x="530" y="52"/>
                  </a:cubicBezTo>
                  <a:cubicBezTo>
                    <a:pt x="530" y="52"/>
                    <a:pt x="526" y="51"/>
                    <a:pt x="521" y="47"/>
                  </a:cubicBezTo>
                  <a:cubicBezTo>
                    <a:pt x="516" y="43"/>
                    <a:pt x="519" y="46"/>
                    <a:pt x="512" y="36"/>
                  </a:cubicBezTo>
                  <a:cubicBezTo>
                    <a:pt x="507" y="30"/>
                    <a:pt x="498" y="28"/>
                    <a:pt x="498" y="28"/>
                  </a:cubicBezTo>
                  <a:cubicBezTo>
                    <a:pt x="498" y="28"/>
                    <a:pt x="505" y="33"/>
                    <a:pt x="509" y="38"/>
                  </a:cubicBezTo>
                  <a:cubicBezTo>
                    <a:pt x="512" y="43"/>
                    <a:pt x="512" y="43"/>
                    <a:pt x="515" y="47"/>
                  </a:cubicBezTo>
                  <a:cubicBezTo>
                    <a:pt x="519" y="52"/>
                    <a:pt x="518" y="50"/>
                    <a:pt x="523" y="55"/>
                  </a:cubicBezTo>
                  <a:cubicBezTo>
                    <a:pt x="526" y="58"/>
                    <a:pt x="529" y="69"/>
                    <a:pt x="529" y="69"/>
                  </a:cubicBezTo>
                  <a:cubicBezTo>
                    <a:pt x="529" y="69"/>
                    <a:pt x="530" y="66"/>
                    <a:pt x="529" y="63"/>
                  </a:cubicBezTo>
                  <a:cubicBezTo>
                    <a:pt x="529" y="60"/>
                    <a:pt x="530" y="58"/>
                    <a:pt x="530" y="58"/>
                  </a:cubicBezTo>
                  <a:cubicBezTo>
                    <a:pt x="530" y="58"/>
                    <a:pt x="535" y="63"/>
                    <a:pt x="538" y="67"/>
                  </a:cubicBezTo>
                  <a:cubicBezTo>
                    <a:pt x="540" y="71"/>
                    <a:pt x="545" y="71"/>
                    <a:pt x="548" y="71"/>
                  </a:cubicBezTo>
                  <a:cubicBezTo>
                    <a:pt x="552" y="70"/>
                    <a:pt x="554" y="68"/>
                    <a:pt x="559" y="63"/>
                  </a:cubicBezTo>
                  <a:cubicBezTo>
                    <a:pt x="563" y="57"/>
                    <a:pt x="566" y="57"/>
                    <a:pt x="566" y="57"/>
                  </a:cubicBezTo>
                  <a:cubicBezTo>
                    <a:pt x="566" y="57"/>
                    <a:pt x="564" y="56"/>
                    <a:pt x="561" y="55"/>
                  </a:cubicBezTo>
                  <a:cubicBezTo>
                    <a:pt x="559" y="55"/>
                    <a:pt x="555" y="57"/>
                    <a:pt x="554" y="58"/>
                  </a:cubicBezTo>
                  <a:close/>
                  <a:moveTo>
                    <a:pt x="472" y="28"/>
                  </a:moveTo>
                  <a:cubicBezTo>
                    <a:pt x="478" y="24"/>
                    <a:pt x="486" y="23"/>
                    <a:pt x="486" y="23"/>
                  </a:cubicBezTo>
                  <a:cubicBezTo>
                    <a:pt x="486" y="23"/>
                    <a:pt x="482" y="22"/>
                    <a:pt x="477" y="22"/>
                  </a:cubicBezTo>
                  <a:cubicBezTo>
                    <a:pt x="472" y="23"/>
                    <a:pt x="470" y="23"/>
                    <a:pt x="466" y="24"/>
                  </a:cubicBezTo>
                  <a:cubicBezTo>
                    <a:pt x="462" y="25"/>
                    <a:pt x="459" y="29"/>
                    <a:pt x="459" y="29"/>
                  </a:cubicBezTo>
                  <a:cubicBezTo>
                    <a:pt x="459" y="29"/>
                    <a:pt x="462" y="27"/>
                    <a:pt x="465" y="27"/>
                  </a:cubicBezTo>
                  <a:cubicBezTo>
                    <a:pt x="469" y="26"/>
                    <a:pt x="472" y="25"/>
                    <a:pt x="472" y="25"/>
                  </a:cubicBezTo>
                  <a:cubicBezTo>
                    <a:pt x="472" y="25"/>
                    <a:pt x="466" y="28"/>
                    <a:pt x="458" y="38"/>
                  </a:cubicBezTo>
                  <a:cubicBezTo>
                    <a:pt x="453" y="44"/>
                    <a:pt x="449" y="47"/>
                    <a:pt x="444" y="48"/>
                  </a:cubicBezTo>
                  <a:cubicBezTo>
                    <a:pt x="440" y="49"/>
                    <a:pt x="441" y="48"/>
                    <a:pt x="439" y="46"/>
                  </a:cubicBezTo>
                  <a:cubicBezTo>
                    <a:pt x="438" y="44"/>
                    <a:pt x="433" y="46"/>
                    <a:pt x="433" y="49"/>
                  </a:cubicBezTo>
                  <a:cubicBezTo>
                    <a:pt x="433" y="52"/>
                    <a:pt x="435" y="54"/>
                    <a:pt x="438" y="54"/>
                  </a:cubicBezTo>
                  <a:cubicBezTo>
                    <a:pt x="442" y="54"/>
                    <a:pt x="448" y="51"/>
                    <a:pt x="448" y="51"/>
                  </a:cubicBezTo>
                  <a:cubicBezTo>
                    <a:pt x="448" y="51"/>
                    <a:pt x="443" y="61"/>
                    <a:pt x="439" y="61"/>
                  </a:cubicBezTo>
                  <a:cubicBezTo>
                    <a:pt x="433" y="62"/>
                    <a:pt x="430" y="60"/>
                    <a:pt x="428" y="58"/>
                  </a:cubicBezTo>
                  <a:cubicBezTo>
                    <a:pt x="426" y="57"/>
                    <a:pt x="423" y="55"/>
                    <a:pt x="420" y="55"/>
                  </a:cubicBezTo>
                  <a:cubicBezTo>
                    <a:pt x="418" y="56"/>
                    <a:pt x="415" y="57"/>
                    <a:pt x="415" y="57"/>
                  </a:cubicBezTo>
                  <a:cubicBezTo>
                    <a:pt x="415" y="57"/>
                    <a:pt x="418" y="57"/>
                    <a:pt x="423" y="63"/>
                  </a:cubicBezTo>
                  <a:cubicBezTo>
                    <a:pt x="427" y="68"/>
                    <a:pt x="430" y="70"/>
                    <a:pt x="433" y="71"/>
                  </a:cubicBezTo>
                  <a:cubicBezTo>
                    <a:pt x="437" y="71"/>
                    <a:pt x="441" y="71"/>
                    <a:pt x="444" y="67"/>
                  </a:cubicBezTo>
                  <a:cubicBezTo>
                    <a:pt x="447" y="63"/>
                    <a:pt x="452" y="58"/>
                    <a:pt x="452" y="58"/>
                  </a:cubicBezTo>
                  <a:cubicBezTo>
                    <a:pt x="452" y="58"/>
                    <a:pt x="453" y="60"/>
                    <a:pt x="452" y="63"/>
                  </a:cubicBezTo>
                  <a:cubicBezTo>
                    <a:pt x="451" y="66"/>
                    <a:pt x="453" y="69"/>
                    <a:pt x="453" y="69"/>
                  </a:cubicBezTo>
                  <a:cubicBezTo>
                    <a:pt x="453" y="69"/>
                    <a:pt x="456" y="58"/>
                    <a:pt x="459" y="55"/>
                  </a:cubicBezTo>
                  <a:cubicBezTo>
                    <a:pt x="463" y="50"/>
                    <a:pt x="462" y="52"/>
                    <a:pt x="466" y="47"/>
                  </a:cubicBezTo>
                  <a:cubicBezTo>
                    <a:pt x="470" y="43"/>
                    <a:pt x="469" y="43"/>
                    <a:pt x="473" y="38"/>
                  </a:cubicBezTo>
                  <a:cubicBezTo>
                    <a:pt x="477" y="33"/>
                    <a:pt x="483" y="28"/>
                    <a:pt x="483" y="28"/>
                  </a:cubicBezTo>
                  <a:cubicBezTo>
                    <a:pt x="483" y="28"/>
                    <a:pt x="475" y="30"/>
                    <a:pt x="470" y="36"/>
                  </a:cubicBezTo>
                  <a:cubicBezTo>
                    <a:pt x="463" y="46"/>
                    <a:pt x="465" y="43"/>
                    <a:pt x="460" y="47"/>
                  </a:cubicBezTo>
                  <a:cubicBezTo>
                    <a:pt x="456" y="51"/>
                    <a:pt x="452" y="52"/>
                    <a:pt x="452" y="52"/>
                  </a:cubicBezTo>
                  <a:cubicBezTo>
                    <a:pt x="452" y="52"/>
                    <a:pt x="454" y="49"/>
                    <a:pt x="459" y="43"/>
                  </a:cubicBezTo>
                  <a:cubicBezTo>
                    <a:pt x="463" y="38"/>
                    <a:pt x="466" y="32"/>
                    <a:pt x="472" y="28"/>
                  </a:cubicBezTo>
                  <a:close/>
                  <a:moveTo>
                    <a:pt x="491" y="58"/>
                  </a:moveTo>
                  <a:cubicBezTo>
                    <a:pt x="491" y="58"/>
                    <a:pt x="491" y="58"/>
                    <a:pt x="491" y="58"/>
                  </a:cubicBezTo>
                  <a:cubicBezTo>
                    <a:pt x="490" y="58"/>
                    <a:pt x="491" y="58"/>
                    <a:pt x="491" y="58"/>
                  </a:cubicBezTo>
                  <a:close/>
                  <a:moveTo>
                    <a:pt x="507" y="53"/>
                  </a:moveTo>
                  <a:cubicBezTo>
                    <a:pt x="506" y="54"/>
                    <a:pt x="501" y="56"/>
                    <a:pt x="497" y="52"/>
                  </a:cubicBezTo>
                  <a:cubicBezTo>
                    <a:pt x="495" y="49"/>
                    <a:pt x="494" y="45"/>
                    <a:pt x="493" y="43"/>
                  </a:cubicBezTo>
                  <a:cubicBezTo>
                    <a:pt x="493" y="43"/>
                    <a:pt x="493" y="42"/>
                    <a:pt x="493" y="42"/>
                  </a:cubicBezTo>
                  <a:cubicBezTo>
                    <a:pt x="494" y="41"/>
                    <a:pt x="494" y="41"/>
                    <a:pt x="494" y="40"/>
                  </a:cubicBezTo>
                  <a:cubicBezTo>
                    <a:pt x="494" y="40"/>
                    <a:pt x="495" y="41"/>
                    <a:pt x="495" y="42"/>
                  </a:cubicBezTo>
                  <a:cubicBezTo>
                    <a:pt x="496" y="43"/>
                    <a:pt x="498" y="45"/>
                    <a:pt x="500" y="46"/>
                  </a:cubicBezTo>
                  <a:cubicBezTo>
                    <a:pt x="503" y="46"/>
                    <a:pt x="508" y="45"/>
                    <a:pt x="503" y="44"/>
                  </a:cubicBezTo>
                  <a:cubicBezTo>
                    <a:pt x="501" y="43"/>
                    <a:pt x="498" y="41"/>
                    <a:pt x="496" y="38"/>
                  </a:cubicBezTo>
                  <a:cubicBezTo>
                    <a:pt x="492" y="33"/>
                    <a:pt x="492" y="27"/>
                    <a:pt x="492" y="27"/>
                  </a:cubicBezTo>
                  <a:cubicBezTo>
                    <a:pt x="492" y="27"/>
                    <a:pt x="493" y="28"/>
                    <a:pt x="495" y="29"/>
                  </a:cubicBezTo>
                  <a:cubicBezTo>
                    <a:pt x="495" y="30"/>
                    <a:pt x="502" y="31"/>
                    <a:pt x="497" y="28"/>
                  </a:cubicBezTo>
                  <a:cubicBezTo>
                    <a:pt x="495" y="26"/>
                    <a:pt x="493" y="22"/>
                    <a:pt x="492" y="19"/>
                  </a:cubicBezTo>
                  <a:cubicBezTo>
                    <a:pt x="493" y="17"/>
                    <a:pt x="495" y="13"/>
                    <a:pt x="497" y="10"/>
                  </a:cubicBezTo>
                  <a:cubicBezTo>
                    <a:pt x="500" y="7"/>
                    <a:pt x="501" y="4"/>
                    <a:pt x="502" y="0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80" y="4"/>
                    <a:pt x="481" y="7"/>
                    <a:pt x="484" y="10"/>
                  </a:cubicBezTo>
                  <a:cubicBezTo>
                    <a:pt x="486" y="12"/>
                    <a:pt x="488" y="16"/>
                    <a:pt x="489" y="19"/>
                  </a:cubicBezTo>
                  <a:cubicBezTo>
                    <a:pt x="488" y="22"/>
                    <a:pt x="486" y="26"/>
                    <a:pt x="484" y="28"/>
                  </a:cubicBezTo>
                  <a:cubicBezTo>
                    <a:pt x="479" y="32"/>
                    <a:pt x="486" y="31"/>
                    <a:pt x="486" y="30"/>
                  </a:cubicBezTo>
                  <a:cubicBezTo>
                    <a:pt x="488" y="28"/>
                    <a:pt x="489" y="27"/>
                    <a:pt x="489" y="27"/>
                  </a:cubicBezTo>
                  <a:cubicBezTo>
                    <a:pt x="489" y="27"/>
                    <a:pt x="489" y="33"/>
                    <a:pt x="485" y="39"/>
                  </a:cubicBezTo>
                  <a:cubicBezTo>
                    <a:pt x="483" y="42"/>
                    <a:pt x="480" y="43"/>
                    <a:pt x="478" y="44"/>
                  </a:cubicBezTo>
                  <a:cubicBezTo>
                    <a:pt x="473" y="45"/>
                    <a:pt x="478" y="47"/>
                    <a:pt x="481" y="46"/>
                  </a:cubicBezTo>
                  <a:cubicBezTo>
                    <a:pt x="483" y="45"/>
                    <a:pt x="484" y="44"/>
                    <a:pt x="486" y="42"/>
                  </a:cubicBezTo>
                  <a:cubicBezTo>
                    <a:pt x="486" y="41"/>
                    <a:pt x="487" y="41"/>
                    <a:pt x="487" y="40"/>
                  </a:cubicBezTo>
                  <a:cubicBezTo>
                    <a:pt x="487" y="41"/>
                    <a:pt x="488" y="41"/>
                    <a:pt x="488" y="42"/>
                  </a:cubicBezTo>
                  <a:cubicBezTo>
                    <a:pt x="487" y="45"/>
                    <a:pt x="486" y="49"/>
                    <a:pt x="484" y="52"/>
                  </a:cubicBezTo>
                  <a:cubicBezTo>
                    <a:pt x="480" y="56"/>
                    <a:pt x="475" y="54"/>
                    <a:pt x="474" y="53"/>
                  </a:cubicBezTo>
                  <a:cubicBezTo>
                    <a:pt x="472" y="50"/>
                    <a:pt x="471" y="47"/>
                    <a:pt x="471" y="47"/>
                  </a:cubicBezTo>
                  <a:cubicBezTo>
                    <a:pt x="471" y="47"/>
                    <a:pt x="470" y="52"/>
                    <a:pt x="473" y="56"/>
                  </a:cubicBezTo>
                  <a:cubicBezTo>
                    <a:pt x="476" y="59"/>
                    <a:pt x="484" y="57"/>
                    <a:pt x="489" y="46"/>
                  </a:cubicBezTo>
                  <a:cubicBezTo>
                    <a:pt x="489" y="46"/>
                    <a:pt x="488" y="51"/>
                    <a:pt x="489" y="54"/>
                  </a:cubicBezTo>
                  <a:cubicBezTo>
                    <a:pt x="490" y="56"/>
                    <a:pt x="490" y="57"/>
                    <a:pt x="491" y="58"/>
                  </a:cubicBezTo>
                  <a:cubicBezTo>
                    <a:pt x="491" y="57"/>
                    <a:pt x="491" y="56"/>
                    <a:pt x="492" y="54"/>
                  </a:cubicBezTo>
                  <a:cubicBezTo>
                    <a:pt x="493" y="51"/>
                    <a:pt x="492" y="46"/>
                    <a:pt x="492" y="46"/>
                  </a:cubicBezTo>
                  <a:cubicBezTo>
                    <a:pt x="498" y="58"/>
                    <a:pt x="505" y="59"/>
                    <a:pt x="508" y="56"/>
                  </a:cubicBezTo>
                  <a:cubicBezTo>
                    <a:pt x="511" y="52"/>
                    <a:pt x="510" y="47"/>
                    <a:pt x="510" y="47"/>
                  </a:cubicBezTo>
                  <a:cubicBezTo>
                    <a:pt x="510" y="47"/>
                    <a:pt x="509" y="50"/>
                    <a:pt x="507" y="53"/>
                  </a:cubicBezTo>
                  <a:close/>
                  <a:moveTo>
                    <a:pt x="505" y="68"/>
                  </a:moveTo>
                  <a:cubicBezTo>
                    <a:pt x="504" y="66"/>
                    <a:pt x="502" y="62"/>
                    <a:pt x="499" y="60"/>
                  </a:cubicBezTo>
                  <a:cubicBezTo>
                    <a:pt x="497" y="58"/>
                    <a:pt x="494" y="57"/>
                    <a:pt x="493" y="59"/>
                  </a:cubicBezTo>
                  <a:cubicBezTo>
                    <a:pt x="492" y="61"/>
                    <a:pt x="492" y="64"/>
                    <a:pt x="492" y="68"/>
                  </a:cubicBezTo>
                  <a:cubicBezTo>
                    <a:pt x="492" y="72"/>
                    <a:pt x="490" y="74"/>
                    <a:pt x="490" y="74"/>
                  </a:cubicBezTo>
                  <a:cubicBezTo>
                    <a:pt x="490" y="74"/>
                    <a:pt x="488" y="72"/>
                    <a:pt x="488" y="68"/>
                  </a:cubicBezTo>
                  <a:cubicBezTo>
                    <a:pt x="488" y="64"/>
                    <a:pt x="488" y="61"/>
                    <a:pt x="487" y="59"/>
                  </a:cubicBezTo>
                  <a:cubicBezTo>
                    <a:pt x="486" y="57"/>
                    <a:pt x="483" y="58"/>
                    <a:pt x="480" y="60"/>
                  </a:cubicBezTo>
                  <a:cubicBezTo>
                    <a:pt x="477" y="62"/>
                    <a:pt x="476" y="66"/>
                    <a:pt x="475" y="68"/>
                  </a:cubicBezTo>
                  <a:cubicBezTo>
                    <a:pt x="473" y="71"/>
                    <a:pt x="471" y="71"/>
                    <a:pt x="471" y="71"/>
                  </a:cubicBezTo>
                  <a:cubicBezTo>
                    <a:pt x="471" y="71"/>
                    <a:pt x="474" y="70"/>
                    <a:pt x="475" y="71"/>
                  </a:cubicBezTo>
                  <a:cubicBezTo>
                    <a:pt x="476" y="71"/>
                    <a:pt x="477" y="71"/>
                    <a:pt x="480" y="70"/>
                  </a:cubicBezTo>
                  <a:cubicBezTo>
                    <a:pt x="482" y="68"/>
                    <a:pt x="484" y="62"/>
                    <a:pt x="485" y="62"/>
                  </a:cubicBezTo>
                  <a:cubicBezTo>
                    <a:pt x="485" y="63"/>
                    <a:pt x="486" y="64"/>
                    <a:pt x="485" y="70"/>
                  </a:cubicBezTo>
                  <a:cubicBezTo>
                    <a:pt x="485" y="77"/>
                    <a:pt x="490" y="81"/>
                    <a:pt x="490" y="84"/>
                  </a:cubicBezTo>
                  <a:cubicBezTo>
                    <a:pt x="490" y="80"/>
                    <a:pt x="495" y="77"/>
                    <a:pt x="495" y="70"/>
                  </a:cubicBezTo>
                  <a:cubicBezTo>
                    <a:pt x="494" y="64"/>
                    <a:pt x="495" y="63"/>
                    <a:pt x="495" y="62"/>
                  </a:cubicBezTo>
                  <a:cubicBezTo>
                    <a:pt x="496" y="62"/>
                    <a:pt x="498" y="68"/>
                    <a:pt x="500" y="70"/>
                  </a:cubicBezTo>
                  <a:cubicBezTo>
                    <a:pt x="502" y="71"/>
                    <a:pt x="504" y="71"/>
                    <a:pt x="505" y="71"/>
                  </a:cubicBezTo>
                  <a:cubicBezTo>
                    <a:pt x="506" y="70"/>
                    <a:pt x="509" y="71"/>
                    <a:pt x="509" y="71"/>
                  </a:cubicBezTo>
                  <a:cubicBezTo>
                    <a:pt x="509" y="71"/>
                    <a:pt x="507" y="71"/>
                    <a:pt x="505" y="68"/>
                  </a:cubicBezTo>
                  <a:close/>
                  <a:moveTo>
                    <a:pt x="837" y="58"/>
                  </a:moveTo>
                  <a:cubicBezTo>
                    <a:pt x="835" y="60"/>
                    <a:pt x="832" y="62"/>
                    <a:pt x="826" y="61"/>
                  </a:cubicBezTo>
                  <a:cubicBezTo>
                    <a:pt x="822" y="61"/>
                    <a:pt x="817" y="51"/>
                    <a:pt x="817" y="51"/>
                  </a:cubicBezTo>
                  <a:cubicBezTo>
                    <a:pt x="817" y="51"/>
                    <a:pt x="823" y="54"/>
                    <a:pt x="827" y="54"/>
                  </a:cubicBezTo>
                  <a:cubicBezTo>
                    <a:pt x="830" y="54"/>
                    <a:pt x="832" y="52"/>
                    <a:pt x="832" y="49"/>
                  </a:cubicBezTo>
                  <a:cubicBezTo>
                    <a:pt x="832" y="46"/>
                    <a:pt x="827" y="44"/>
                    <a:pt x="826" y="46"/>
                  </a:cubicBezTo>
                  <a:cubicBezTo>
                    <a:pt x="824" y="48"/>
                    <a:pt x="825" y="49"/>
                    <a:pt x="821" y="48"/>
                  </a:cubicBezTo>
                  <a:cubicBezTo>
                    <a:pt x="816" y="47"/>
                    <a:pt x="812" y="44"/>
                    <a:pt x="807" y="38"/>
                  </a:cubicBezTo>
                  <a:cubicBezTo>
                    <a:pt x="799" y="28"/>
                    <a:pt x="793" y="25"/>
                    <a:pt x="793" y="25"/>
                  </a:cubicBezTo>
                  <a:cubicBezTo>
                    <a:pt x="793" y="25"/>
                    <a:pt x="796" y="26"/>
                    <a:pt x="800" y="27"/>
                  </a:cubicBezTo>
                  <a:cubicBezTo>
                    <a:pt x="803" y="27"/>
                    <a:pt x="806" y="29"/>
                    <a:pt x="806" y="29"/>
                  </a:cubicBezTo>
                  <a:cubicBezTo>
                    <a:pt x="806" y="29"/>
                    <a:pt x="803" y="25"/>
                    <a:pt x="799" y="24"/>
                  </a:cubicBezTo>
                  <a:cubicBezTo>
                    <a:pt x="796" y="23"/>
                    <a:pt x="793" y="23"/>
                    <a:pt x="788" y="22"/>
                  </a:cubicBezTo>
                  <a:cubicBezTo>
                    <a:pt x="783" y="22"/>
                    <a:pt x="779" y="23"/>
                    <a:pt x="779" y="23"/>
                  </a:cubicBezTo>
                  <a:cubicBezTo>
                    <a:pt x="779" y="23"/>
                    <a:pt x="787" y="24"/>
                    <a:pt x="793" y="28"/>
                  </a:cubicBezTo>
                  <a:cubicBezTo>
                    <a:pt x="799" y="32"/>
                    <a:pt x="802" y="38"/>
                    <a:pt x="806" y="43"/>
                  </a:cubicBezTo>
                  <a:cubicBezTo>
                    <a:pt x="811" y="49"/>
                    <a:pt x="813" y="52"/>
                    <a:pt x="813" y="52"/>
                  </a:cubicBezTo>
                  <a:cubicBezTo>
                    <a:pt x="813" y="52"/>
                    <a:pt x="809" y="51"/>
                    <a:pt x="805" y="47"/>
                  </a:cubicBezTo>
                  <a:cubicBezTo>
                    <a:pt x="800" y="43"/>
                    <a:pt x="803" y="46"/>
                    <a:pt x="795" y="36"/>
                  </a:cubicBezTo>
                  <a:cubicBezTo>
                    <a:pt x="790" y="30"/>
                    <a:pt x="782" y="28"/>
                    <a:pt x="782" y="28"/>
                  </a:cubicBezTo>
                  <a:cubicBezTo>
                    <a:pt x="782" y="28"/>
                    <a:pt x="788" y="33"/>
                    <a:pt x="792" y="38"/>
                  </a:cubicBezTo>
                  <a:cubicBezTo>
                    <a:pt x="796" y="43"/>
                    <a:pt x="795" y="43"/>
                    <a:pt x="799" y="47"/>
                  </a:cubicBezTo>
                  <a:cubicBezTo>
                    <a:pt x="803" y="52"/>
                    <a:pt x="802" y="50"/>
                    <a:pt x="806" y="55"/>
                  </a:cubicBezTo>
                  <a:cubicBezTo>
                    <a:pt x="809" y="58"/>
                    <a:pt x="812" y="69"/>
                    <a:pt x="812" y="69"/>
                  </a:cubicBezTo>
                  <a:cubicBezTo>
                    <a:pt x="812" y="69"/>
                    <a:pt x="814" y="66"/>
                    <a:pt x="813" y="63"/>
                  </a:cubicBezTo>
                  <a:cubicBezTo>
                    <a:pt x="812" y="60"/>
                    <a:pt x="813" y="58"/>
                    <a:pt x="813" y="58"/>
                  </a:cubicBezTo>
                  <a:cubicBezTo>
                    <a:pt x="813" y="58"/>
                    <a:pt x="818" y="63"/>
                    <a:pt x="821" y="67"/>
                  </a:cubicBezTo>
                  <a:cubicBezTo>
                    <a:pt x="824" y="71"/>
                    <a:pt x="828" y="71"/>
                    <a:pt x="832" y="71"/>
                  </a:cubicBezTo>
                  <a:cubicBezTo>
                    <a:pt x="835" y="70"/>
                    <a:pt x="838" y="68"/>
                    <a:pt x="842" y="63"/>
                  </a:cubicBezTo>
                  <a:cubicBezTo>
                    <a:pt x="847" y="57"/>
                    <a:pt x="850" y="57"/>
                    <a:pt x="850" y="57"/>
                  </a:cubicBezTo>
                  <a:cubicBezTo>
                    <a:pt x="850" y="57"/>
                    <a:pt x="847" y="56"/>
                    <a:pt x="845" y="55"/>
                  </a:cubicBezTo>
                  <a:cubicBezTo>
                    <a:pt x="842" y="55"/>
                    <a:pt x="839" y="57"/>
                    <a:pt x="837" y="58"/>
                  </a:cubicBezTo>
                  <a:close/>
                  <a:moveTo>
                    <a:pt x="756" y="28"/>
                  </a:moveTo>
                  <a:cubicBezTo>
                    <a:pt x="761" y="24"/>
                    <a:pt x="769" y="23"/>
                    <a:pt x="769" y="23"/>
                  </a:cubicBezTo>
                  <a:cubicBezTo>
                    <a:pt x="769" y="23"/>
                    <a:pt x="766" y="22"/>
                    <a:pt x="760" y="22"/>
                  </a:cubicBezTo>
                  <a:cubicBezTo>
                    <a:pt x="755" y="23"/>
                    <a:pt x="753" y="23"/>
                    <a:pt x="750" y="24"/>
                  </a:cubicBezTo>
                  <a:cubicBezTo>
                    <a:pt x="746" y="25"/>
                    <a:pt x="743" y="29"/>
                    <a:pt x="743" y="29"/>
                  </a:cubicBezTo>
                  <a:cubicBezTo>
                    <a:pt x="743" y="29"/>
                    <a:pt x="746" y="27"/>
                    <a:pt x="749" y="27"/>
                  </a:cubicBezTo>
                  <a:cubicBezTo>
                    <a:pt x="752" y="26"/>
                    <a:pt x="755" y="25"/>
                    <a:pt x="755" y="25"/>
                  </a:cubicBezTo>
                  <a:cubicBezTo>
                    <a:pt x="755" y="25"/>
                    <a:pt x="749" y="28"/>
                    <a:pt x="742" y="38"/>
                  </a:cubicBezTo>
                  <a:cubicBezTo>
                    <a:pt x="737" y="44"/>
                    <a:pt x="733" y="47"/>
                    <a:pt x="728" y="48"/>
                  </a:cubicBezTo>
                  <a:cubicBezTo>
                    <a:pt x="723" y="49"/>
                    <a:pt x="725" y="48"/>
                    <a:pt x="723" y="46"/>
                  </a:cubicBezTo>
                  <a:cubicBezTo>
                    <a:pt x="721" y="44"/>
                    <a:pt x="716" y="46"/>
                    <a:pt x="717" y="49"/>
                  </a:cubicBezTo>
                  <a:cubicBezTo>
                    <a:pt x="717" y="52"/>
                    <a:pt x="718" y="54"/>
                    <a:pt x="722" y="54"/>
                  </a:cubicBezTo>
                  <a:cubicBezTo>
                    <a:pt x="725" y="54"/>
                    <a:pt x="732" y="51"/>
                    <a:pt x="732" y="51"/>
                  </a:cubicBezTo>
                  <a:cubicBezTo>
                    <a:pt x="732" y="51"/>
                    <a:pt x="727" y="61"/>
                    <a:pt x="722" y="61"/>
                  </a:cubicBezTo>
                  <a:cubicBezTo>
                    <a:pt x="717" y="62"/>
                    <a:pt x="713" y="60"/>
                    <a:pt x="712" y="58"/>
                  </a:cubicBezTo>
                  <a:cubicBezTo>
                    <a:pt x="710" y="57"/>
                    <a:pt x="707" y="55"/>
                    <a:pt x="704" y="55"/>
                  </a:cubicBezTo>
                  <a:cubicBezTo>
                    <a:pt x="701" y="56"/>
                    <a:pt x="699" y="57"/>
                    <a:pt x="699" y="57"/>
                  </a:cubicBezTo>
                  <a:cubicBezTo>
                    <a:pt x="699" y="57"/>
                    <a:pt x="702" y="57"/>
                    <a:pt x="706" y="63"/>
                  </a:cubicBezTo>
                  <a:cubicBezTo>
                    <a:pt x="711" y="68"/>
                    <a:pt x="713" y="70"/>
                    <a:pt x="717" y="71"/>
                  </a:cubicBezTo>
                  <a:cubicBezTo>
                    <a:pt x="720" y="71"/>
                    <a:pt x="725" y="71"/>
                    <a:pt x="728" y="67"/>
                  </a:cubicBezTo>
                  <a:cubicBezTo>
                    <a:pt x="730" y="63"/>
                    <a:pt x="735" y="58"/>
                    <a:pt x="735" y="58"/>
                  </a:cubicBezTo>
                  <a:cubicBezTo>
                    <a:pt x="735" y="58"/>
                    <a:pt x="736" y="60"/>
                    <a:pt x="736" y="63"/>
                  </a:cubicBezTo>
                  <a:cubicBezTo>
                    <a:pt x="735" y="66"/>
                    <a:pt x="736" y="69"/>
                    <a:pt x="736" y="69"/>
                  </a:cubicBezTo>
                  <a:cubicBezTo>
                    <a:pt x="736" y="69"/>
                    <a:pt x="739" y="58"/>
                    <a:pt x="742" y="55"/>
                  </a:cubicBezTo>
                  <a:cubicBezTo>
                    <a:pt x="747" y="50"/>
                    <a:pt x="746" y="52"/>
                    <a:pt x="750" y="47"/>
                  </a:cubicBezTo>
                  <a:cubicBezTo>
                    <a:pt x="753" y="43"/>
                    <a:pt x="753" y="43"/>
                    <a:pt x="757" y="38"/>
                  </a:cubicBezTo>
                  <a:cubicBezTo>
                    <a:pt x="760" y="33"/>
                    <a:pt x="767" y="28"/>
                    <a:pt x="767" y="28"/>
                  </a:cubicBezTo>
                  <a:cubicBezTo>
                    <a:pt x="767" y="28"/>
                    <a:pt x="759" y="30"/>
                    <a:pt x="754" y="36"/>
                  </a:cubicBezTo>
                  <a:cubicBezTo>
                    <a:pt x="746" y="46"/>
                    <a:pt x="749" y="43"/>
                    <a:pt x="744" y="47"/>
                  </a:cubicBezTo>
                  <a:cubicBezTo>
                    <a:pt x="739" y="51"/>
                    <a:pt x="735" y="52"/>
                    <a:pt x="735" y="52"/>
                  </a:cubicBezTo>
                  <a:cubicBezTo>
                    <a:pt x="735" y="52"/>
                    <a:pt x="738" y="49"/>
                    <a:pt x="742" y="43"/>
                  </a:cubicBezTo>
                  <a:cubicBezTo>
                    <a:pt x="747" y="38"/>
                    <a:pt x="750" y="32"/>
                    <a:pt x="756" y="28"/>
                  </a:cubicBezTo>
                  <a:close/>
                  <a:moveTo>
                    <a:pt x="774" y="58"/>
                  </a:moveTo>
                  <a:cubicBezTo>
                    <a:pt x="774" y="58"/>
                    <a:pt x="774" y="58"/>
                    <a:pt x="774" y="58"/>
                  </a:cubicBezTo>
                  <a:cubicBezTo>
                    <a:pt x="774" y="58"/>
                    <a:pt x="774" y="58"/>
                    <a:pt x="774" y="58"/>
                  </a:cubicBezTo>
                  <a:close/>
                  <a:moveTo>
                    <a:pt x="790" y="53"/>
                  </a:moveTo>
                  <a:cubicBezTo>
                    <a:pt x="789" y="54"/>
                    <a:pt x="785" y="56"/>
                    <a:pt x="781" y="52"/>
                  </a:cubicBezTo>
                  <a:cubicBezTo>
                    <a:pt x="778" y="49"/>
                    <a:pt x="777" y="45"/>
                    <a:pt x="777" y="43"/>
                  </a:cubicBezTo>
                  <a:cubicBezTo>
                    <a:pt x="777" y="43"/>
                    <a:pt x="777" y="42"/>
                    <a:pt x="777" y="42"/>
                  </a:cubicBezTo>
                  <a:cubicBezTo>
                    <a:pt x="777" y="41"/>
                    <a:pt x="777" y="41"/>
                    <a:pt x="777" y="40"/>
                  </a:cubicBezTo>
                  <a:cubicBezTo>
                    <a:pt x="778" y="40"/>
                    <a:pt x="779" y="41"/>
                    <a:pt x="779" y="42"/>
                  </a:cubicBezTo>
                  <a:cubicBezTo>
                    <a:pt x="780" y="43"/>
                    <a:pt x="781" y="45"/>
                    <a:pt x="784" y="46"/>
                  </a:cubicBezTo>
                  <a:cubicBezTo>
                    <a:pt x="786" y="46"/>
                    <a:pt x="792" y="45"/>
                    <a:pt x="787" y="44"/>
                  </a:cubicBezTo>
                  <a:cubicBezTo>
                    <a:pt x="785" y="43"/>
                    <a:pt x="781" y="41"/>
                    <a:pt x="779" y="38"/>
                  </a:cubicBezTo>
                  <a:cubicBezTo>
                    <a:pt x="776" y="33"/>
                    <a:pt x="776" y="27"/>
                    <a:pt x="776" y="27"/>
                  </a:cubicBezTo>
                  <a:cubicBezTo>
                    <a:pt x="776" y="27"/>
                    <a:pt x="777" y="28"/>
                    <a:pt x="778" y="29"/>
                  </a:cubicBezTo>
                  <a:cubicBezTo>
                    <a:pt x="779" y="30"/>
                    <a:pt x="785" y="31"/>
                    <a:pt x="781" y="28"/>
                  </a:cubicBezTo>
                  <a:cubicBezTo>
                    <a:pt x="778" y="26"/>
                    <a:pt x="777" y="22"/>
                    <a:pt x="775" y="19"/>
                  </a:cubicBezTo>
                  <a:cubicBezTo>
                    <a:pt x="777" y="17"/>
                    <a:pt x="778" y="13"/>
                    <a:pt x="780" y="10"/>
                  </a:cubicBezTo>
                  <a:cubicBezTo>
                    <a:pt x="783" y="7"/>
                    <a:pt x="785" y="4"/>
                    <a:pt x="785" y="0"/>
                  </a:cubicBezTo>
                  <a:cubicBezTo>
                    <a:pt x="763" y="0"/>
                    <a:pt x="763" y="0"/>
                    <a:pt x="763" y="0"/>
                  </a:cubicBezTo>
                  <a:cubicBezTo>
                    <a:pt x="764" y="4"/>
                    <a:pt x="765" y="7"/>
                    <a:pt x="768" y="10"/>
                  </a:cubicBezTo>
                  <a:cubicBezTo>
                    <a:pt x="770" y="12"/>
                    <a:pt x="772" y="16"/>
                    <a:pt x="773" y="19"/>
                  </a:cubicBezTo>
                  <a:cubicBezTo>
                    <a:pt x="771" y="22"/>
                    <a:pt x="769" y="26"/>
                    <a:pt x="767" y="28"/>
                  </a:cubicBezTo>
                  <a:cubicBezTo>
                    <a:pt x="763" y="32"/>
                    <a:pt x="769" y="31"/>
                    <a:pt x="770" y="30"/>
                  </a:cubicBezTo>
                  <a:cubicBezTo>
                    <a:pt x="771" y="28"/>
                    <a:pt x="772" y="27"/>
                    <a:pt x="772" y="27"/>
                  </a:cubicBezTo>
                  <a:cubicBezTo>
                    <a:pt x="772" y="27"/>
                    <a:pt x="772" y="33"/>
                    <a:pt x="769" y="39"/>
                  </a:cubicBezTo>
                  <a:cubicBezTo>
                    <a:pt x="767" y="42"/>
                    <a:pt x="763" y="43"/>
                    <a:pt x="761" y="44"/>
                  </a:cubicBezTo>
                  <a:cubicBezTo>
                    <a:pt x="757" y="45"/>
                    <a:pt x="762" y="47"/>
                    <a:pt x="764" y="46"/>
                  </a:cubicBezTo>
                  <a:cubicBezTo>
                    <a:pt x="767" y="45"/>
                    <a:pt x="768" y="44"/>
                    <a:pt x="769" y="42"/>
                  </a:cubicBezTo>
                  <a:cubicBezTo>
                    <a:pt x="770" y="41"/>
                    <a:pt x="770" y="41"/>
                    <a:pt x="771" y="40"/>
                  </a:cubicBezTo>
                  <a:cubicBezTo>
                    <a:pt x="771" y="41"/>
                    <a:pt x="771" y="41"/>
                    <a:pt x="771" y="42"/>
                  </a:cubicBezTo>
                  <a:cubicBezTo>
                    <a:pt x="771" y="45"/>
                    <a:pt x="770" y="49"/>
                    <a:pt x="767" y="52"/>
                  </a:cubicBezTo>
                  <a:cubicBezTo>
                    <a:pt x="763" y="56"/>
                    <a:pt x="759" y="54"/>
                    <a:pt x="758" y="53"/>
                  </a:cubicBezTo>
                  <a:cubicBezTo>
                    <a:pt x="756" y="50"/>
                    <a:pt x="755" y="47"/>
                    <a:pt x="755" y="47"/>
                  </a:cubicBezTo>
                  <a:cubicBezTo>
                    <a:pt x="755" y="47"/>
                    <a:pt x="754" y="52"/>
                    <a:pt x="757" y="56"/>
                  </a:cubicBezTo>
                  <a:cubicBezTo>
                    <a:pt x="759" y="59"/>
                    <a:pt x="767" y="57"/>
                    <a:pt x="773" y="46"/>
                  </a:cubicBezTo>
                  <a:cubicBezTo>
                    <a:pt x="773" y="46"/>
                    <a:pt x="771" y="51"/>
                    <a:pt x="773" y="54"/>
                  </a:cubicBezTo>
                  <a:cubicBezTo>
                    <a:pt x="774" y="56"/>
                    <a:pt x="774" y="57"/>
                    <a:pt x="774" y="58"/>
                  </a:cubicBezTo>
                  <a:cubicBezTo>
                    <a:pt x="774" y="57"/>
                    <a:pt x="774" y="56"/>
                    <a:pt x="775" y="54"/>
                  </a:cubicBezTo>
                  <a:cubicBezTo>
                    <a:pt x="777" y="51"/>
                    <a:pt x="776" y="46"/>
                    <a:pt x="776" y="46"/>
                  </a:cubicBezTo>
                  <a:cubicBezTo>
                    <a:pt x="781" y="58"/>
                    <a:pt x="789" y="59"/>
                    <a:pt x="791" y="56"/>
                  </a:cubicBezTo>
                  <a:cubicBezTo>
                    <a:pt x="794" y="52"/>
                    <a:pt x="793" y="47"/>
                    <a:pt x="793" y="47"/>
                  </a:cubicBezTo>
                  <a:cubicBezTo>
                    <a:pt x="793" y="47"/>
                    <a:pt x="792" y="50"/>
                    <a:pt x="790" y="53"/>
                  </a:cubicBezTo>
                  <a:close/>
                  <a:moveTo>
                    <a:pt x="789" y="68"/>
                  </a:moveTo>
                  <a:cubicBezTo>
                    <a:pt x="788" y="66"/>
                    <a:pt x="785" y="62"/>
                    <a:pt x="783" y="60"/>
                  </a:cubicBezTo>
                  <a:cubicBezTo>
                    <a:pt x="780" y="58"/>
                    <a:pt x="778" y="57"/>
                    <a:pt x="777" y="59"/>
                  </a:cubicBezTo>
                  <a:cubicBezTo>
                    <a:pt x="776" y="61"/>
                    <a:pt x="776" y="64"/>
                    <a:pt x="775" y="68"/>
                  </a:cubicBezTo>
                  <a:cubicBezTo>
                    <a:pt x="775" y="72"/>
                    <a:pt x="774" y="74"/>
                    <a:pt x="774" y="74"/>
                  </a:cubicBezTo>
                  <a:cubicBezTo>
                    <a:pt x="774" y="74"/>
                    <a:pt x="772" y="72"/>
                    <a:pt x="772" y="68"/>
                  </a:cubicBezTo>
                  <a:cubicBezTo>
                    <a:pt x="772" y="64"/>
                    <a:pt x="771" y="61"/>
                    <a:pt x="770" y="59"/>
                  </a:cubicBezTo>
                  <a:cubicBezTo>
                    <a:pt x="769" y="57"/>
                    <a:pt x="766" y="58"/>
                    <a:pt x="764" y="60"/>
                  </a:cubicBezTo>
                  <a:cubicBezTo>
                    <a:pt x="761" y="62"/>
                    <a:pt x="759" y="66"/>
                    <a:pt x="758" y="68"/>
                  </a:cubicBezTo>
                  <a:cubicBezTo>
                    <a:pt x="757" y="71"/>
                    <a:pt x="755" y="71"/>
                    <a:pt x="755" y="71"/>
                  </a:cubicBezTo>
                  <a:cubicBezTo>
                    <a:pt x="755" y="71"/>
                    <a:pt x="757" y="70"/>
                    <a:pt x="759" y="71"/>
                  </a:cubicBezTo>
                  <a:cubicBezTo>
                    <a:pt x="760" y="71"/>
                    <a:pt x="761" y="71"/>
                    <a:pt x="763" y="70"/>
                  </a:cubicBezTo>
                  <a:cubicBezTo>
                    <a:pt x="765" y="68"/>
                    <a:pt x="767" y="62"/>
                    <a:pt x="768" y="62"/>
                  </a:cubicBezTo>
                  <a:cubicBezTo>
                    <a:pt x="769" y="63"/>
                    <a:pt x="769" y="64"/>
                    <a:pt x="769" y="70"/>
                  </a:cubicBezTo>
                  <a:cubicBezTo>
                    <a:pt x="769" y="77"/>
                    <a:pt x="774" y="81"/>
                    <a:pt x="774" y="84"/>
                  </a:cubicBezTo>
                  <a:cubicBezTo>
                    <a:pt x="774" y="80"/>
                    <a:pt x="779" y="77"/>
                    <a:pt x="778" y="70"/>
                  </a:cubicBezTo>
                  <a:cubicBezTo>
                    <a:pt x="778" y="64"/>
                    <a:pt x="778" y="63"/>
                    <a:pt x="779" y="62"/>
                  </a:cubicBezTo>
                  <a:cubicBezTo>
                    <a:pt x="780" y="62"/>
                    <a:pt x="781" y="68"/>
                    <a:pt x="784" y="70"/>
                  </a:cubicBezTo>
                  <a:cubicBezTo>
                    <a:pt x="786" y="71"/>
                    <a:pt x="787" y="71"/>
                    <a:pt x="788" y="71"/>
                  </a:cubicBezTo>
                  <a:cubicBezTo>
                    <a:pt x="790" y="70"/>
                    <a:pt x="792" y="71"/>
                    <a:pt x="792" y="71"/>
                  </a:cubicBezTo>
                  <a:cubicBezTo>
                    <a:pt x="792" y="71"/>
                    <a:pt x="790" y="71"/>
                    <a:pt x="789" y="68"/>
                  </a:cubicBezTo>
                  <a:close/>
                  <a:moveTo>
                    <a:pt x="851" y="1"/>
                  </a:moveTo>
                  <a:cubicBezTo>
                    <a:pt x="847" y="7"/>
                    <a:pt x="839" y="6"/>
                    <a:pt x="839" y="6"/>
                  </a:cubicBezTo>
                  <a:cubicBezTo>
                    <a:pt x="839" y="6"/>
                    <a:pt x="843" y="3"/>
                    <a:pt x="845" y="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38" y="2"/>
                    <a:pt x="836" y="4"/>
                    <a:pt x="834" y="6"/>
                  </a:cubicBezTo>
                  <a:cubicBezTo>
                    <a:pt x="830" y="9"/>
                    <a:pt x="827" y="9"/>
                    <a:pt x="827" y="9"/>
                  </a:cubicBezTo>
                  <a:cubicBezTo>
                    <a:pt x="827" y="9"/>
                    <a:pt x="830" y="9"/>
                    <a:pt x="833" y="10"/>
                  </a:cubicBezTo>
                  <a:cubicBezTo>
                    <a:pt x="836" y="11"/>
                    <a:pt x="839" y="13"/>
                    <a:pt x="844" y="12"/>
                  </a:cubicBezTo>
                  <a:cubicBezTo>
                    <a:pt x="849" y="11"/>
                    <a:pt x="850" y="10"/>
                    <a:pt x="854" y="6"/>
                  </a:cubicBezTo>
                  <a:cubicBezTo>
                    <a:pt x="856" y="5"/>
                    <a:pt x="857" y="2"/>
                    <a:pt x="858" y="0"/>
                  </a:cubicBezTo>
                  <a:cubicBezTo>
                    <a:pt x="852" y="0"/>
                    <a:pt x="852" y="0"/>
                    <a:pt x="852" y="0"/>
                  </a:cubicBezTo>
                  <a:cubicBezTo>
                    <a:pt x="851" y="0"/>
                    <a:pt x="851" y="1"/>
                    <a:pt x="851" y="1"/>
                  </a:cubicBezTo>
                  <a:close/>
                  <a:moveTo>
                    <a:pt x="819" y="5"/>
                  </a:moveTo>
                  <a:cubicBezTo>
                    <a:pt x="823" y="7"/>
                    <a:pt x="828" y="5"/>
                    <a:pt x="832" y="2"/>
                  </a:cubicBezTo>
                  <a:cubicBezTo>
                    <a:pt x="834" y="2"/>
                    <a:pt x="835" y="1"/>
                    <a:pt x="836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14" y="3"/>
                    <a:pt x="816" y="4"/>
                    <a:pt x="819" y="5"/>
                  </a:cubicBezTo>
                  <a:close/>
                  <a:moveTo>
                    <a:pt x="1025" y="1"/>
                  </a:moveTo>
                  <a:cubicBezTo>
                    <a:pt x="1020" y="7"/>
                    <a:pt x="1017" y="11"/>
                    <a:pt x="1015" y="18"/>
                  </a:cubicBezTo>
                  <a:cubicBezTo>
                    <a:pt x="1010" y="29"/>
                    <a:pt x="1001" y="39"/>
                    <a:pt x="1001" y="39"/>
                  </a:cubicBezTo>
                  <a:cubicBezTo>
                    <a:pt x="1001" y="39"/>
                    <a:pt x="1005" y="33"/>
                    <a:pt x="1007" y="22"/>
                  </a:cubicBezTo>
                  <a:cubicBezTo>
                    <a:pt x="1008" y="17"/>
                    <a:pt x="1013" y="11"/>
                    <a:pt x="1013" y="11"/>
                  </a:cubicBezTo>
                  <a:cubicBezTo>
                    <a:pt x="1013" y="11"/>
                    <a:pt x="1001" y="14"/>
                    <a:pt x="994" y="23"/>
                  </a:cubicBezTo>
                  <a:cubicBezTo>
                    <a:pt x="990" y="28"/>
                    <a:pt x="988" y="32"/>
                    <a:pt x="984" y="37"/>
                  </a:cubicBezTo>
                  <a:cubicBezTo>
                    <a:pt x="969" y="53"/>
                    <a:pt x="959" y="52"/>
                    <a:pt x="959" y="52"/>
                  </a:cubicBezTo>
                  <a:cubicBezTo>
                    <a:pt x="959" y="52"/>
                    <a:pt x="970" y="45"/>
                    <a:pt x="975" y="36"/>
                  </a:cubicBezTo>
                  <a:cubicBezTo>
                    <a:pt x="978" y="30"/>
                    <a:pt x="987" y="20"/>
                    <a:pt x="987" y="20"/>
                  </a:cubicBezTo>
                  <a:cubicBezTo>
                    <a:pt x="987" y="20"/>
                    <a:pt x="979" y="24"/>
                    <a:pt x="973" y="27"/>
                  </a:cubicBezTo>
                  <a:cubicBezTo>
                    <a:pt x="968" y="30"/>
                    <a:pt x="965" y="31"/>
                    <a:pt x="960" y="35"/>
                  </a:cubicBezTo>
                  <a:cubicBezTo>
                    <a:pt x="954" y="38"/>
                    <a:pt x="936" y="45"/>
                    <a:pt x="936" y="45"/>
                  </a:cubicBezTo>
                  <a:cubicBezTo>
                    <a:pt x="936" y="45"/>
                    <a:pt x="944" y="39"/>
                    <a:pt x="948" y="36"/>
                  </a:cubicBezTo>
                  <a:cubicBezTo>
                    <a:pt x="953" y="34"/>
                    <a:pt x="954" y="32"/>
                    <a:pt x="957" y="29"/>
                  </a:cubicBezTo>
                  <a:cubicBezTo>
                    <a:pt x="961" y="27"/>
                    <a:pt x="965" y="22"/>
                    <a:pt x="965" y="22"/>
                  </a:cubicBezTo>
                  <a:cubicBezTo>
                    <a:pt x="965" y="22"/>
                    <a:pt x="955" y="21"/>
                    <a:pt x="950" y="14"/>
                  </a:cubicBezTo>
                  <a:cubicBezTo>
                    <a:pt x="945" y="7"/>
                    <a:pt x="944" y="5"/>
                    <a:pt x="943" y="0"/>
                  </a:cubicBezTo>
                  <a:cubicBezTo>
                    <a:pt x="937" y="0"/>
                    <a:pt x="937" y="0"/>
                    <a:pt x="937" y="0"/>
                  </a:cubicBezTo>
                  <a:cubicBezTo>
                    <a:pt x="938" y="4"/>
                    <a:pt x="940" y="8"/>
                    <a:pt x="943" y="13"/>
                  </a:cubicBezTo>
                  <a:cubicBezTo>
                    <a:pt x="947" y="19"/>
                    <a:pt x="954" y="23"/>
                    <a:pt x="954" y="23"/>
                  </a:cubicBezTo>
                  <a:cubicBezTo>
                    <a:pt x="954" y="23"/>
                    <a:pt x="945" y="19"/>
                    <a:pt x="941" y="16"/>
                  </a:cubicBezTo>
                  <a:cubicBezTo>
                    <a:pt x="936" y="12"/>
                    <a:pt x="929" y="7"/>
                    <a:pt x="924" y="5"/>
                  </a:cubicBezTo>
                  <a:cubicBezTo>
                    <a:pt x="922" y="5"/>
                    <a:pt x="919" y="5"/>
                    <a:pt x="917" y="6"/>
                  </a:cubicBezTo>
                  <a:cubicBezTo>
                    <a:pt x="915" y="5"/>
                    <a:pt x="912" y="5"/>
                    <a:pt x="910" y="5"/>
                  </a:cubicBezTo>
                  <a:cubicBezTo>
                    <a:pt x="905" y="7"/>
                    <a:pt x="898" y="12"/>
                    <a:pt x="893" y="16"/>
                  </a:cubicBezTo>
                  <a:cubicBezTo>
                    <a:pt x="889" y="19"/>
                    <a:pt x="880" y="23"/>
                    <a:pt x="880" y="23"/>
                  </a:cubicBezTo>
                  <a:cubicBezTo>
                    <a:pt x="880" y="23"/>
                    <a:pt x="887" y="19"/>
                    <a:pt x="891" y="13"/>
                  </a:cubicBezTo>
                  <a:cubicBezTo>
                    <a:pt x="894" y="8"/>
                    <a:pt x="896" y="4"/>
                    <a:pt x="897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0" y="5"/>
                    <a:pt x="889" y="7"/>
                    <a:pt x="884" y="14"/>
                  </a:cubicBezTo>
                  <a:cubicBezTo>
                    <a:pt x="879" y="21"/>
                    <a:pt x="869" y="22"/>
                    <a:pt x="869" y="22"/>
                  </a:cubicBezTo>
                  <a:cubicBezTo>
                    <a:pt x="869" y="22"/>
                    <a:pt x="873" y="27"/>
                    <a:pt x="877" y="29"/>
                  </a:cubicBezTo>
                  <a:cubicBezTo>
                    <a:pt x="880" y="32"/>
                    <a:pt x="881" y="34"/>
                    <a:pt x="886" y="36"/>
                  </a:cubicBezTo>
                  <a:cubicBezTo>
                    <a:pt x="890" y="39"/>
                    <a:pt x="898" y="45"/>
                    <a:pt x="898" y="45"/>
                  </a:cubicBezTo>
                  <a:cubicBezTo>
                    <a:pt x="898" y="45"/>
                    <a:pt x="880" y="38"/>
                    <a:pt x="874" y="35"/>
                  </a:cubicBezTo>
                  <a:cubicBezTo>
                    <a:pt x="869" y="31"/>
                    <a:pt x="866" y="30"/>
                    <a:pt x="861" y="27"/>
                  </a:cubicBezTo>
                  <a:cubicBezTo>
                    <a:pt x="855" y="24"/>
                    <a:pt x="847" y="20"/>
                    <a:pt x="847" y="20"/>
                  </a:cubicBezTo>
                  <a:cubicBezTo>
                    <a:pt x="847" y="20"/>
                    <a:pt x="856" y="30"/>
                    <a:pt x="859" y="36"/>
                  </a:cubicBezTo>
                  <a:cubicBezTo>
                    <a:pt x="864" y="45"/>
                    <a:pt x="875" y="52"/>
                    <a:pt x="875" y="52"/>
                  </a:cubicBezTo>
                  <a:cubicBezTo>
                    <a:pt x="875" y="52"/>
                    <a:pt x="865" y="53"/>
                    <a:pt x="850" y="37"/>
                  </a:cubicBezTo>
                  <a:cubicBezTo>
                    <a:pt x="846" y="32"/>
                    <a:pt x="844" y="28"/>
                    <a:pt x="840" y="23"/>
                  </a:cubicBezTo>
                  <a:cubicBezTo>
                    <a:pt x="833" y="14"/>
                    <a:pt x="821" y="11"/>
                    <a:pt x="821" y="11"/>
                  </a:cubicBezTo>
                  <a:cubicBezTo>
                    <a:pt x="821" y="11"/>
                    <a:pt x="826" y="17"/>
                    <a:pt x="827" y="22"/>
                  </a:cubicBezTo>
                  <a:cubicBezTo>
                    <a:pt x="829" y="33"/>
                    <a:pt x="833" y="39"/>
                    <a:pt x="833" y="39"/>
                  </a:cubicBezTo>
                  <a:cubicBezTo>
                    <a:pt x="833" y="39"/>
                    <a:pt x="824" y="29"/>
                    <a:pt x="820" y="18"/>
                  </a:cubicBezTo>
                  <a:cubicBezTo>
                    <a:pt x="817" y="11"/>
                    <a:pt x="814" y="7"/>
                    <a:pt x="809" y="1"/>
                  </a:cubicBezTo>
                  <a:cubicBezTo>
                    <a:pt x="808" y="1"/>
                    <a:pt x="808" y="1"/>
                    <a:pt x="807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98" y="2"/>
                    <a:pt x="798" y="4"/>
                    <a:pt x="798" y="6"/>
                  </a:cubicBezTo>
                  <a:cubicBezTo>
                    <a:pt x="799" y="12"/>
                    <a:pt x="802" y="17"/>
                    <a:pt x="804" y="20"/>
                  </a:cubicBezTo>
                  <a:cubicBezTo>
                    <a:pt x="807" y="23"/>
                    <a:pt x="809" y="25"/>
                    <a:pt x="809" y="25"/>
                  </a:cubicBezTo>
                  <a:cubicBezTo>
                    <a:pt x="809" y="25"/>
                    <a:pt x="808" y="21"/>
                    <a:pt x="808" y="17"/>
                  </a:cubicBezTo>
                  <a:cubicBezTo>
                    <a:pt x="809" y="12"/>
                    <a:pt x="806" y="6"/>
                    <a:pt x="806" y="6"/>
                  </a:cubicBezTo>
                  <a:cubicBezTo>
                    <a:pt x="806" y="6"/>
                    <a:pt x="811" y="10"/>
                    <a:pt x="813" y="15"/>
                  </a:cubicBezTo>
                  <a:cubicBezTo>
                    <a:pt x="816" y="20"/>
                    <a:pt x="815" y="20"/>
                    <a:pt x="819" y="29"/>
                  </a:cubicBezTo>
                  <a:cubicBezTo>
                    <a:pt x="823" y="37"/>
                    <a:pt x="828" y="40"/>
                    <a:pt x="832" y="43"/>
                  </a:cubicBezTo>
                  <a:cubicBezTo>
                    <a:pt x="836" y="45"/>
                    <a:pt x="840" y="45"/>
                    <a:pt x="840" y="45"/>
                  </a:cubicBezTo>
                  <a:cubicBezTo>
                    <a:pt x="840" y="45"/>
                    <a:pt x="836" y="38"/>
                    <a:pt x="835" y="34"/>
                  </a:cubicBezTo>
                  <a:cubicBezTo>
                    <a:pt x="834" y="30"/>
                    <a:pt x="832" y="22"/>
                    <a:pt x="832" y="22"/>
                  </a:cubicBezTo>
                  <a:cubicBezTo>
                    <a:pt x="843" y="38"/>
                    <a:pt x="844" y="38"/>
                    <a:pt x="851" y="46"/>
                  </a:cubicBezTo>
                  <a:cubicBezTo>
                    <a:pt x="857" y="52"/>
                    <a:pt x="864" y="57"/>
                    <a:pt x="871" y="57"/>
                  </a:cubicBezTo>
                  <a:cubicBezTo>
                    <a:pt x="877" y="57"/>
                    <a:pt x="881" y="57"/>
                    <a:pt x="881" y="57"/>
                  </a:cubicBezTo>
                  <a:cubicBezTo>
                    <a:pt x="881" y="57"/>
                    <a:pt x="877" y="61"/>
                    <a:pt x="879" y="66"/>
                  </a:cubicBezTo>
                  <a:cubicBezTo>
                    <a:pt x="880" y="68"/>
                    <a:pt x="884" y="69"/>
                    <a:pt x="886" y="67"/>
                  </a:cubicBezTo>
                  <a:cubicBezTo>
                    <a:pt x="889" y="65"/>
                    <a:pt x="890" y="61"/>
                    <a:pt x="888" y="56"/>
                  </a:cubicBezTo>
                  <a:cubicBezTo>
                    <a:pt x="886" y="51"/>
                    <a:pt x="867" y="36"/>
                    <a:pt x="865" y="34"/>
                  </a:cubicBezTo>
                  <a:cubicBezTo>
                    <a:pt x="866" y="36"/>
                    <a:pt x="878" y="45"/>
                    <a:pt x="885" y="48"/>
                  </a:cubicBezTo>
                  <a:cubicBezTo>
                    <a:pt x="888" y="49"/>
                    <a:pt x="892" y="51"/>
                    <a:pt x="895" y="51"/>
                  </a:cubicBezTo>
                  <a:cubicBezTo>
                    <a:pt x="898" y="51"/>
                    <a:pt x="903" y="52"/>
                    <a:pt x="903" y="52"/>
                  </a:cubicBezTo>
                  <a:cubicBezTo>
                    <a:pt x="903" y="52"/>
                    <a:pt x="896" y="53"/>
                    <a:pt x="896" y="57"/>
                  </a:cubicBezTo>
                  <a:cubicBezTo>
                    <a:pt x="896" y="61"/>
                    <a:pt x="897" y="63"/>
                    <a:pt x="901" y="63"/>
                  </a:cubicBezTo>
                  <a:cubicBezTo>
                    <a:pt x="905" y="63"/>
                    <a:pt x="907" y="61"/>
                    <a:pt x="908" y="58"/>
                  </a:cubicBezTo>
                  <a:cubicBezTo>
                    <a:pt x="910" y="54"/>
                    <a:pt x="910" y="46"/>
                    <a:pt x="906" y="42"/>
                  </a:cubicBezTo>
                  <a:cubicBezTo>
                    <a:pt x="900" y="35"/>
                    <a:pt x="884" y="27"/>
                    <a:pt x="884" y="27"/>
                  </a:cubicBezTo>
                  <a:cubicBezTo>
                    <a:pt x="884" y="27"/>
                    <a:pt x="900" y="18"/>
                    <a:pt x="905" y="14"/>
                  </a:cubicBezTo>
                  <a:cubicBezTo>
                    <a:pt x="908" y="12"/>
                    <a:pt x="911" y="11"/>
                    <a:pt x="912" y="11"/>
                  </a:cubicBezTo>
                  <a:cubicBezTo>
                    <a:pt x="912" y="12"/>
                    <a:pt x="912" y="13"/>
                    <a:pt x="912" y="14"/>
                  </a:cubicBezTo>
                  <a:cubicBezTo>
                    <a:pt x="912" y="14"/>
                    <a:pt x="912" y="15"/>
                    <a:pt x="912" y="15"/>
                  </a:cubicBezTo>
                  <a:cubicBezTo>
                    <a:pt x="911" y="15"/>
                    <a:pt x="911" y="16"/>
                    <a:pt x="911" y="17"/>
                  </a:cubicBezTo>
                  <a:cubicBezTo>
                    <a:pt x="910" y="20"/>
                    <a:pt x="914" y="23"/>
                    <a:pt x="916" y="23"/>
                  </a:cubicBezTo>
                  <a:cubicBezTo>
                    <a:pt x="916" y="23"/>
                    <a:pt x="917" y="23"/>
                    <a:pt x="917" y="23"/>
                  </a:cubicBezTo>
                  <a:cubicBezTo>
                    <a:pt x="917" y="23"/>
                    <a:pt x="918" y="23"/>
                    <a:pt x="918" y="23"/>
                  </a:cubicBezTo>
                  <a:cubicBezTo>
                    <a:pt x="920" y="23"/>
                    <a:pt x="924" y="20"/>
                    <a:pt x="923" y="17"/>
                  </a:cubicBezTo>
                  <a:cubicBezTo>
                    <a:pt x="923" y="16"/>
                    <a:pt x="923" y="15"/>
                    <a:pt x="922" y="15"/>
                  </a:cubicBezTo>
                  <a:cubicBezTo>
                    <a:pt x="922" y="15"/>
                    <a:pt x="922" y="14"/>
                    <a:pt x="922" y="14"/>
                  </a:cubicBezTo>
                  <a:cubicBezTo>
                    <a:pt x="922" y="13"/>
                    <a:pt x="922" y="12"/>
                    <a:pt x="922" y="11"/>
                  </a:cubicBezTo>
                  <a:cubicBezTo>
                    <a:pt x="923" y="11"/>
                    <a:pt x="926" y="12"/>
                    <a:pt x="929" y="14"/>
                  </a:cubicBezTo>
                  <a:cubicBezTo>
                    <a:pt x="934" y="18"/>
                    <a:pt x="938" y="21"/>
                    <a:pt x="940" y="23"/>
                  </a:cubicBezTo>
                  <a:cubicBezTo>
                    <a:pt x="944" y="26"/>
                    <a:pt x="950" y="27"/>
                    <a:pt x="950" y="27"/>
                  </a:cubicBezTo>
                  <a:cubicBezTo>
                    <a:pt x="950" y="27"/>
                    <a:pt x="935" y="35"/>
                    <a:pt x="928" y="42"/>
                  </a:cubicBezTo>
                  <a:cubicBezTo>
                    <a:pt x="924" y="46"/>
                    <a:pt x="924" y="54"/>
                    <a:pt x="926" y="58"/>
                  </a:cubicBezTo>
                  <a:cubicBezTo>
                    <a:pt x="927" y="61"/>
                    <a:pt x="929" y="63"/>
                    <a:pt x="933" y="63"/>
                  </a:cubicBezTo>
                  <a:cubicBezTo>
                    <a:pt x="937" y="63"/>
                    <a:pt x="938" y="61"/>
                    <a:pt x="938" y="57"/>
                  </a:cubicBezTo>
                  <a:cubicBezTo>
                    <a:pt x="938" y="53"/>
                    <a:pt x="931" y="52"/>
                    <a:pt x="931" y="52"/>
                  </a:cubicBezTo>
                  <a:cubicBezTo>
                    <a:pt x="931" y="52"/>
                    <a:pt x="936" y="51"/>
                    <a:pt x="939" y="51"/>
                  </a:cubicBezTo>
                  <a:cubicBezTo>
                    <a:pt x="942" y="51"/>
                    <a:pt x="946" y="49"/>
                    <a:pt x="949" y="48"/>
                  </a:cubicBezTo>
                  <a:cubicBezTo>
                    <a:pt x="956" y="45"/>
                    <a:pt x="968" y="36"/>
                    <a:pt x="969" y="34"/>
                  </a:cubicBezTo>
                  <a:cubicBezTo>
                    <a:pt x="967" y="36"/>
                    <a:pt x="948" y="51"/>
                    <a:pt x="946" y="56"/>
                  </a:cubicBezTo>
                  <a:cubicBezTo>
                    <a:pt x="944" y="61"/>
                    <a:pt x="945" y="65"/>
                    <a:pt x="948" y="67"/>
                  </a:cubicBezTo>
                  <a:cubicBezTo>
                    <a:pt x="950" y="69"/>
                    <a:pt x="954" y="68"/>
                    <a:pt x="955" y="66"/>
                  </a:cubicBezTo>
                  <a:cubicBezTo>
                    <a:pt x="957" y="61"/>
                    <a:pt x="953" y="57"/>
                    <a:pt x="953" y="57"/>
                  </a:cubicBezTo>
                  <a:cubicBezTo>
                    <a:pt x="953" y="57"/>
                    <a:pt x="957" y="57"/>
                    <a:pt x="963" y="57"/>
                  </a:cubicBezTo>
                  <a:cubicBezTo>
                    <a:pt x="970" y="57"/>
                    <a:pt x="977" y="52"/>
                    <a:pt x="983" y="46"/>
                  </a:cubicBezTo>
                  <a:cubicBezTo>
                    <a:pt x="990" y="38"/>
                    <a:pt x="991" y="38"/>
                    <a:pt x="1002" y="22"/>
                  </a:cubicBezTo>
                  <a:cubicBezTo>
                    <a:pt x="1002" y="22"/>
                    <a:pt x="1000" y="30"/>
                    <a:pt x="999" y="34"/>
                  </a:cubicBezTo>
                  <a:cubicBezTo>
                    <a:pt x="998" y="38"/>
                    <a:pt x="994" y="45"/>
                    <a:pt x="994" y="45"/>
                  </a:cubicBezTo>
                  <a:cubicBezTo>
                    <a:pt x="994" y="45"/>
                    <a:pt x="998" y="45"/>
                    <a:pt x="1002" y="43"/>
                  </a:cubicBezTo>
                  <a:cubicBezTo>
                    <a:pt x="1006" y="40"/>
                    <a:pt x="1011" y="37"/>
                    <a:pt x="1015" y="29"/>
                  </a:cubicBezTo>
                  <a:cubicBezTo>
                    <a:pt x="1019" y="20"/>
                    <a:pt x="1018" y="20"/>
                    <a:pt x="1021" y="15"/>
                  </a:cubicBezTo>
                  <a:cubicBezTo>
                    <a:pt x="1024" y="10"/>
                    <a:pt x="1028" y="6"/>
                    <a:pt x="1028" y="6"/>
                  </a:cubicBezTo>
                  <a:cubicBezTo>
                    <a:pt x="1028" y="6"/>
                    <a:pt x="1025" y="12"/>
                    <a:pt x="1026" y="17"/>
                  </a:cubicBezTo>
                  <a:cubicBezTo>
                    <a:pt x="1026" y="21"/>
                    <a:pt x="1025" y="25"/>
                    <a:pt x="1025" y="25"/>
                  </a:cubicBezTo>
                  <a:cubicBezTo>
                    <a:pt x="1025" y="25"/>
                    <a:pt x="1027" y="23"/>
                    <a:pt x="1030" y="20"/>
                  </a:cubicBezTo>
                  <a:cubicBezTo>
                    <a:pt x="1032" y="17"/>
                    <a:pt x="1035" y="12"/>
                    <a:pt x="1036" y="6"/>
                  </a:cubicBezTo>
                  <a:cubicBezTo>
                    <a:pt x="1036" y="4"/>
                    <a:pt x="1036" y="2"/>
                    <a:pt x="1037" y="0"/>
                  </a:cubicBezTo>
                  <a:cubicBezTo>
                    <a:pt x="1027" y="0"/>
                    <a:pt x="1027" y="0"/>
                    <a:pt x="1027" y="0"/>
                  </a:cubicBezTo>
                  <a:cubicBezTo>
                    <a:pt x="1026" y="1"/>
                    <a:pt x="1026" y="1"/>
                    <a:pt x="1025" y="1"/>
                  </a:cubicBezTo>
                  <a:close/>
                  <a:moveTo>
                    <a:pt x="863" y="9"/>
                  </a:moveTo>
                  <a:cubicBezTo>
                    <a:pt x="863" y="9"/>
                    <a:pt x="865" y="5"/>
                    <a:pt x="866" y="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58" y="4"/>
                    <a:pt x="857" y="9"/>
                    <a:pt x="856" y="11"/>
                  </a:cubicBezTo>
                  <a:cubicBezTo>
                    <a:pt x="854" y="15"/>
                    <a:pt x="850" y="18"/>
                    <a:pt x="850" y="18"/>
                  </a:cubicBezTo>
                  <a:cubicBezTo>
                    <a:pt x="850" y="18"/>
                    <a:pt x="853" y="18"/>
                    <a:pt x="857" y="18"/>
                  </a:cubicBezTo>
                  <a:cubicBezTo>
                    <a:pt x="862" y="18"/>
                    <a:pt x="866" y="14"/>
                    <a:pt x="870" y="9"/>
                  </a:cubicBezTo>
                  <a:cubicBezTo>
                    <a:pt x="872" y="7"/>
                    <a:pt x="873" y="4"/>
                    <a:pt x="874" y="0"/>
                  </a:cubicBezTo>
                  <a:cubicBezTo>
                    <a:pt x="869" y="0"/>
                    <a:pt x="869" y="0"/>
                    <a:pt x="869" y="0"/>
                  </a:cubicBezTo>
                  <a:cubicBezTo>
                    <a:pt x="867" y="6"/>
                    <a:pt x="863" y="9"/>
                    <a:pt x="863" y="9"/>
                  </a:cubicBezTo>
                  <a:close/>
                  <a:moveTo>
                    <a:pt x="875" y="9"/>
                  </a:moveTo>
                  <a:cubicBezTo>
                    <a:pt x="874" y="14"/>
                    <a:pt x="870" y="17"/>
                    <a:pt x="870" y="17"/>
                  </a:cubicBezTo>
                  <a:cubicBezTo>
                    <a:pt x="870" y="17"/>
                    <a:pt x="878" y="15"/>
                    <a:pt x="882" y="8"/>
                  </a:cubicBezTo>
                  <a:cubicBezTo>
                    <a:pt x="883" y="6"/>
                    <a:pt x="884" y="3"/>
                    <a:pt x="885" y="0"/>
                  </a:cubicBezTo>
                  <a:cubicBezTo>
                    <a:pt x="876" y="0"/>
                    <a:pt x="876" y="0"/>
                    <a:pt x="876" y="0"/>
                  </a:cubicBezTo>
                  <a:cubicBezTo>
                    <a:pt x="876" y="4"/>
                    <a:pt x="876" y="7"/>
                    <a:pt x="875" y="9"/>
                  </a:cubicBezTo>
                  <a:close/>
                  <a:moveTo>
                    <a:pt x="978" y="11"/>
                  </a:moveTo>
                  <a:cubicBezTo>
                    <a:pt x="977" y="9"/>
                    <a:pt x="976" y="4"/>
                    <a:pt x="975" y="0"/>
                  </a:cubicBezTo>
                  <a:cubicBezTo>
                    <a:pt x="968" y="0"/>
                    <a:pt x="968" y="0"/>
                    <a:pt x="968" y="0"/>
                  </a:cubicBezTo>
                  <a:cubicBezTo>
                    <a:pt x="969" y="5"/>
                    <a:pt x="971" y="9"/>
                    <a:pt x="971" y="9"/>
                  </a:cubicBezTo>
                  <a:cubicBezTo>
                    <a:pt x="971" y="9"/>
                    <a:pt x="967" y="6"/>
                    <a:pt x="965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61" y="4"/>
                    <a:pt x="962" y="7"/>
                    <a:pt x="964" y="9"/>
                  </a:cubicBezTo>
                  <a:cubicBezTo>
                    <a:pt x="968" y="14"/>
                    <a:pt x="972" y="18"/>
                    <a:pt x="977" y="18"/>
                  </a:cubicBezTo>
                  <a:cubicBezTo>
                    <a:pt x="981" y="18"/>
                    <a:pt x="984" y="18"/>
                    <a:pt x="984" y="18"/>
                  </a:cubicBezTo>
                  <a:cubicBezTo>
                    <a:pt x="984" y="18"/>
                    <a:pt x="980" y="15"/>
                    <a:pt x="978" y="11"/>
                  </a:cubicBezTo>
                  <a:close/>
                  <a:moveTo>
                    <a:pt x="1002" y="2"/>
                  </a:moveTo>
                  <a:cubicBezTo>
                    <a:pt x="1006" y="5"/>
                    <a:pt x="1011" y="7"/>
                    <a:pt x="1015" y="5"/>
                  </a:cubicBezTo>
                  <a:cubicBezTo>
                    <a:pt x="1018" y="4"/>
                    <a:pt x="1020" y="3"/>
                    <a:pt x="1022" y="0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99" y="1"/>
                    <a:pt x="1000" y="2"/>
                    <a:pt x="1002" y="2"/>
                  </a:cubicBezTo>
                  <a:close/>
                  <a:moveTo>
                    <a:pt x="1001" y="6"/>
                  </a:moveTo>
                  <a:cubicBezTo>
                    <a:pt x="998" y="4"/>
                    <a:pt x="996" y="2"/>
                    <a:pt x="995" y="0"/>
                  </a:cubicBezTo>
                  <a:cubicBezTo>
                    <a:pt x="989" y="0"/>
                    <a:pt x="989" y="0"/>
                    <a:pt x="989" y="0"/>
                  </a:cubicBezTo>
                  <a:cubicBezTo>
                    <a:pt x="991" y="3"/>
                    <a:pt x="995" y="6"/>
                    <a:pt x="995" y="6"/>
                  </a:cubicBezTo>
                  <a:cubicBezTo>
                    <a:pt x="995" y="6"/>
                    <a:pt x="987" y="7"/>
                    <a:pt x="983" y="1"/>
                  </a:cubicBezTo>
                  <a:cubicBezTo>
                    <a:pt x="983" y="1"/>
                    <a:pt x="983" y="0"/>
                    <a:pt x="983" y="0"/>
                  </a:cubicBezTo>
                  <a:cubicBezTo>
                    <a:pt x="976" y="0"/>
                    <a:pt x="976" y="0"/>
                    <a:pt x="976" y="0"/>
                  </a:cubicBezTo>
                  <a:cubicBezTo>
                    <a:pt x="977" y="2"/>
                    <a:pt x="978" y="5"/>
                    <a:pt x="980" y="6"/>
                  </a:cubicBezTo>
                  <a:cubicBezTo>
                    <a:pt x="984" y="10"/>
                    <a:pt x="985" y="11"/>
                    <a:pt x="990" y="12"/>
                  </a:cubicBezTo>
                  <a:cubicBezTo>
                    <a:pt x="995" y="13"/>
                    <a:pt x="998" y="11"/>
                    <a:pt x="1001" y="10"/>
                  </a:cubicBezTo>
                  <a:cubicBezTo>
                    <a:pt x="1004" y="9"/>
                    <a:pt x="1007" y="9"/>
                    <a:pt x="1007" y="9"/>
                  </a:cubicBezTo>
                  <a:cubicBezTo>
                    <a:pt x="1007" y="9"/>
                    <a:pt x="1004" y="9"/>
                    <a:pt x="1001" y="6"/>
                  </a:cubicBezTo>
                  <a:close/>
                  <a:moveTo>
                    <a:pt x="958" y="0"/>
                  </a:moveTo>
                  <a:cubicBezTo>
                    <a:pt x="949" y="0"/>
                    <a:pt x="949" y="0"/>
                    <a:pt x="949" y="0"/>
                  </a:cubicBezTo>
                  <a:cubicBezTo>
                    <a:pt x="950" y="3"/>
                    <a:pt x="951" y="6"/>
                    <a:pt x="952" y="8"/>
                  </a:cubicBezTo>
                  <a:cubicBezTo>
                    <a:pt x="956" y="15"/>
                    <a:pt x="964" y="17"/>
                    <a:pt x="964" y="17"/>
                  </a:cubicBezTo>
                  <a:cubicBezTo>
                    <a:pt x="964" y="17"/>
                    <a:pt x="960" y="14"/>
                    <a:pt x="959" y="9"/>
                  </a:cubicBezTo>
                  <a:cubicBezTo>
                    <a:pt x="959" y="7"/>
                    <a:pt x="958" y="4"/>
                    <a:pt x="958" y="0"/>
                  </a:cubicBezTo>
                  <a:close/>
                  <a:moveTo>
                    <a:pt x="566" y="1"/>
                  </a:moveTo>
                  <a:cubicBezTo>
                    <a:pt x="562" y="7"/>
                    <a:pt x="554" y="6"/>
                    <a:pt x="554" y="6"/>
                  </a:cubicBezTo>
                  <a:cubicBezTo>
                    <a:pt x="554" y="6"/>
                    <a:pt x="558" y="3"/>
                    <a:pt x="560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3" y="2"/>
                    <a:pt x="551" y="4"/>
                    <a:pt x="549" y="6"/>
                  </a:cubicBezTo>
                  <a:cubicBezTo>
                    <a:pt x="545" y="9"/>
                    <a:pt x="542" y="9"/>
                    <a:pt x="542" y="9"/>
                  </a:cubicBezTo>
                  <a:cubicBezTo>
                    <a:pt x="542" y="9"/>
                    <a:pt x="546" y="9"/>
                    <a:pt x="549" y="10"/>
                  </a:cubicBezTo>
                  <a:cubicBezTo>
                    <a:pt x="552" y="11"/>
                    <a:pt x="554" y="13"/>
                    <a:pt x="559" y="12"/>
                  </a:cubicBezTo>
                  <a:cubicBezTo>
                    <a:pt x="565" y="11"/>
                    <a:pt x="565" y="10"/>
                    <a:pt x="569" y="6"/>
                  </a:cubicBezTo>
                  <a:cubicBezTo>
                    <a:pt x="571" y="5"/>
                    <a:pt x="572" y="2"/>
                    <a:pt x="573" y="0"/>
                  </a:cubicBezTo>
                  <a:cubicBezTo>
                    <a:pt x="567" y="0"/>
                    <a:pt x="567" y="0"/>
                    <a:pt x="567" y="0"/>
                  </a:cubicBezTo>
                  <a:cubicBezTo>
                    <a:pt x="567" y="0"/>
                    <a:pt x="566" y="1"/>
                    <a:pt x="566" y="1"/>
                  </a:cubicBezTo>
                  <a:close/>
                  <a:moveTo>
                    <a:pt x="534" y="5"/>
                  </a:moveTo>
                  <a:cubicBezTo>
                    <a:pt x="538" y="7"/>
                    <a:pt x="543" y="5"/>
                    <a:pt x="548" y="2"/>
                  </a:cubicBezTo>
                  <a:cubicBezTo>
                    <a:pt x="549" y="2"/>
                    <a:pt x="550" y="1"/>
                    <a:pt x="551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9" y="3"/>
                    <a:pt x="531" y="4"/>
                    <a:pt x="534" y="5"/>
                  </a:cubicBezTo>
                  <a:close/>
                  <a:moveTo>
                    <a:pt x="741" y="1"/>
                  </a:moveTo>
                  <a:cubicBezTo>
                    <a:pt x="735" y="7"/>
                    <a:pt x="732" y="11"/>
                    <a:pt x="730" y="18"/>
                  </a:cubicBezTo>
                  <a:cubicBezTo>
                    <a:pt x="725" y="29"/>
                    <a:pt x="717" y="39"/>
                    <a:pt x="717" y="39"/>
                  </a:cubicBezTo>
                  <a:cubicBezTo>
                    <a:pt x="717" y="39"/>
                    <a:pt x="720" y="33"/>
                    <a:pt x="722" y="22"/>
                  </a:cubicBezTo>
                  <a:cubicBezTo>
                    <a:pt x="723" y="17"/>
                    <a:pt x="728" y="11"/>
                    <a:pt x="728" y="11"/>
                  </a:cubicBezTo>
                  <a:cubicBezTo>
                    <a:pt x="728" y="11"/>
                    <a:pt x="716" y="14"/>
                    <a:pt x="709" y="23"/>
                  </a:cubicBezTo>
                  <a:cubicBezTo>
                    <a:pt x="705" y="28"/>
                    <a:pt x="703" y="32"/>
                    <a:pt x="699" y="37"/>
                  </a:cubicBezTo>
                  <a:cubicBezTo>
                    <a:pt x="685" y="53"/>
                    <a:pt x="674" y="52"/>
                    <a:pt x="674" y="52"/>
                  </a:cubicBezTo>
                  <a:cubicBezTo>
                    <a:pt x="674" y="52"/>
                    <a:pt x="685" y="45"/>
                    <a:pt x="690" y="36"/>
                  </a:cubicBezTo>
                  <a:cubicBezTo>
                    <a:pt x="693" y="30"/>
                    <a:pt x="702" y="20"/>
                    <a:pt x="702" y="20"/>
                  </a:cubicBezTo>
                  <a:cubicBezTo>
                    <a:pt x="702" y="20"/>
                    <a:pt x="694" y="24"/>
                    <a:pt x="689" y="27"/>
                  </a:cubicBezTo>
                  <a:cubicBezTo>
                    <a:pt x="683" y="30"/>
                    <a:pt x="680" y="31"/>
                    <a:pt x="675" y="35"/>
                  </a:cubicBezTo>
                  <a:cubicBezTo>
                    <a:pt x="669" y="38"/>
                    <a:pt x="651" y="45"/>
                    <a:pt x="651" y="45"/>
                  </a:cubicBezTo>
                  <a:cubicBezTo>
                    <a:pt x="651" y="45"/>
                    <a:pt x="659" y="39"/>
                    <a:pt x="664" y="36"/>
                  </a:cubicBezTo>
                  <a:cubicBezTo>
                    <a:pt x="668" y="34"/>
                    <a:pt x="669" y="32"/>
                    <a:pt x="673" y="29"/>
                  </a:cubicBezTo>
                  <a:cubicBezTo>
                    <a:pt x="676" y="27"/>
                    <a:pt x="681" y="22"/>
                    <a:pt x="681" y="22"/>
                  </a:cubicBezTo>
                  <a:cubicBezTo>
                    <a:pt x="681" y="22"/>
                    <a:pt x="670" y="21"/>
                    <a:pt x="665" y="14"/>
                  </a:cubicBezTo>
                  <a:cubicBezTo>
                    <a:pt x="661" y="7"/>
                    <a:pt x="660" y="5"/>
                    <a:pt x="658" y="0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3" y="4"/>
                    <a:pt x="655" y="8"/>
                    <a:pt x="658" y="13"/>
                  </a:cubicBezTo>
                  <a:cubicBezTo>
                    <a:pt x="662" y="19"/>
                    <a:pt x="669" y="23"/>
                    <a:pt x="669" y="23"/>
                  </a:cubicBezTo>
                  <a:cubicBezTo>
                    <a:pt x="669" y="23"/>
                    <a:pt x="660" y="19"/>
                    <a:pt x="656" y="16"/>
                  </a:cubicBezTo>
                  <a:cubicBezTo>
                    <a:pt x="651" y="12"/>
                    <a:pt x="644" y="7"/>
                    <a:pt x="640" y="5"/>
                  </a:cubicBezTo>
                  <a:cubicBezTo>
                    <a:pt x="637" y="5"/>
                    <a:pt x="634" y="5"/>
                    <a:pt x="632" y="6"/>
                  </a:cubicBezTo>
                  <a:cubicBezTo>
                    <a:pt x="630" y="5"/>
                    <a:pt x="627" y="5"/>
                    <a:pt x="625" y="5"/>
                  </a:cubicBezTo>
                  <a:cubicBezTo>
                    <a:pt x="620" y="7"/>
                    <a:pt x="614" y="12"/>
                    <a:pt x="608" y="16"/>
                  </a:cubicBezTo>
                  <a:cubicBezTo>
                    <a:pt x="604" y="19"/>
                    <a:pt x="595" y="23"/>
                    <a:pt x="595" y="23"/>
                  </a:cubicBezTo>
                  <a:cubicBezTo>
                    <a:pt x="595" y="23"/>
                    <a:pt x="602" y="19"/>
                    <a:pt x="606" y="13"/>
                  </a:cubicBezTo>
                  <a:cubicBezTo>
                    <a:pt x="609" y="8"/>
                    <a:pt x="611" y="4"/>
                    <a:pt x="612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5" y="5"/>
                    <a:pt x="604" y="7"/>
                    <a:pt x="599" y="14"/>
                  </a:cubicBezTo>
                  <a:cubicBezTo>
                    <a:pt x="594" y="21"/>
                    <a:pt x="584" y="22"/>
                    <a:pt x="584" y="22"/>
                  </a:cubicBezTo>
                  <a:cubicBezTo>
                    <a:pt x="584" y="22"/>
                    <a:pt x="588" y="27"/>
                    <a:pt x="592" y="29"/>
                  </a:cubicBezTo>
                  <a:cubicBezTo>
                    <a:pt x="595" y="32"/>
                    <a:pt x="596" y="34"/>
                    <a:pt x="601" y="36"/>
                  </a:cubicBezTo>
                  <a:cubicBezTo>
                    <a:pt x="605" y="39"/>
                    <a:pt x="613" y="45"/>
                    <a:pt x="613" y="45"/>
                  </a:cubicBezTo>
                  <a:cubicBezTo>
                    <a:pt x="613" y="45"/>
                    <a:pt x="595" y="38"/>
                    <a:pt x="589" y="35"/>
                  </a:cubicBezTo>
                  <a:cubicBezTo>
                    <a:pt x="585" y="31"/>
                    <a:pt x="581" y="30"/>
                    <a:pt x="576" y="27"/>
                  </a:cubicBezTo>
                  <a:cubicBezTo>
                    <a:pt x="570" y="24"/>
                    <a:pt x="563" y="20"/>
                    <a:pt x="563" y="20"/>
                  </a:cubicBezTo>
                  <a:cubicBezTo>
                    <a:pt x="563" y="20"/>
                    <a:pt x="571" y="30"/>
                    <a:pt x="574" y="36"/>
                  </a:cubicBezTo>
                  <a:cubicBezTo>
                    <a:pt x="579" y="45"/>
                    <a:pt x="591" y="52"/>
                    <a:pt x="591" y="52"/>
                  </a:cubicBezTo>
                  <a:cubicBezTo>
                    <a:pt x="591" y="52"/>
                    <a:pt x="580" y="53"/>
                    <a:pt x="566" y="37"/>
                  </a:cubicBezTo>
                  <a:cubicBezTo>
                    <a:pt x="561" y="32"/>
                    <a:pt x="559" y="28"/>
                    <a:pt x="555" y="23"/>
                  </a:cubicBezTo>
                  <a:cubicBezTo>
                    <a:pt x="548" y="14"/>
                    <a:pt x="536" y="11"/>
                    <a:pt x="536" y="11"/>
                  </a:cubicBezTo>
                  <a:cubicBezTo>
                    <a:pt x="536" y="11"/>
                    <a:pt x="541" y="17"/>
                    <a:pt x="542" y="22"/>
                  </a:cubicBezTo>
                  <a:cubicBezTo>
                    <a:pt x="544" y="33"/>
                    <a:pt x="548" y="39"/>
                    <a:pt x="548" y="39"/>
                  </a:cubicBezTo>
                  <a:cubicBezTo>
                    <a:pt x="548" y="39"/>
                    <a:pt x="539" y="29"/>
                    <a:pt x="535" y="18"/>
                  </a:cubicBezTo>
                  <a:cubicBezTo>
                    <a:pt x="532" y="11"/>
                    <a:pt x="529" y="7"/>
                    <a:pt x="524" y="1"/>
                  </a:cubicBezTo>
                  <a:cubicBezTo>
                    <a:pt x="523" y="1"/>
                    <a:pt x="523" y="1"/>
                    <a:pt x="522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13" y="2"/>
                    <a:pt x="513" y="4"/>
                    <a:pt x="514" y="6"/>
                  </a:cubicBezTo>
                  <a:cubicBezTo>
                    <a:pt x="514" y="12"/>
                    <a:pt x="517" y="17"/>
                    <a:pt x="520" y="20"/>
                  </a:cubicBezTo>
                  <a:cubicBezTo>
                    <a:pt x="522" y="23"/>
                    <a:pt x="524" y="25"/>
                    <a:pt x="524" y="25"/>
                  </a:cubicBezTo>
                  <a:cubicBezTo>
                    <a:pt x="524" y="25"/>
                    <a:pt x="523" y="21"/>
                    <a:pt x="523" y="17"/>
                  </a:cubicBezTo>
                  <a:cubicBezTo>
                    <a:pt x="524" y="12"/>
                    <a:pt x="521" y="6"/>
                    <a:pt x="521" y="6"/>
                  </a:cubicBezTo>
                  <a:cubicBezTo>
                    <a:pt x="521" y="6"/>
                    <a:pt x="526" y="10"/>
                    <a:pt x="529" y="15"/>
                  </a:cubicBezTo>
                  <a:cubicBezTo>
                    <a:pt x="531" y="20"/>
                    <a:pt x="530" y="20"/>
                    <a:pt x="534" y="29"/>
                  </a:cubicBezTo>
                  <a:cubicBezTo>
                    <a:pt x="538" y="37"/>
                    <a:pt x="543" y="40"/>
                    <a:pt x="547" y="43"/>
                  </a:cubicBezTo>
                  <a:cubicBezTo>
                    <a:pt x="551" y="45"/>
                    <a:pt x="555" y="45"/>
                    <a:pt x="555" y="45"/>
                  </a:cubicBezTo>
                  <a:cubicBezTo>
                    <a:pt x="555" y="45"/>
                    <a:pt x="551" y="38"/>
                    <a:pt x="550" y="34"/>
                  </a:cubicBezTo>
                  <a:cubicBezTo>
                    <a:pt x="549" y="30"/>
                    <a:pt x="547" y="22"/>
                    <a:pt x="547" y="22"/>
                  </a:cubicBezTo>
                  <a:cubicBezTo>
                    <a:pt x="558" y="38"/>
                    <a:pt x="559" y="38"/>
                    <a:pt x="566" y="46"/>
                  </a:cubicBezTo>
                  <a:cubicBezTo>
                    <a:pt x="572" y="52"/>
                    <a:pt x="579" y="57"/>
                    <a:pt x="586" y="57"/>
                  </a:cubicBezTo>
                  <a:cubicBezTo>
                    <a:pt x="593" y="57"/>
                    <a:pt x="596" y="57"/>
                    <a:pt x="596" y="57"/>
                  </a:cubicBezTo>
                  <a:cubicBezTo>
                    <a:pt x="596" y="57"/>
                    <a:pt x="592" y="61"/>
                    <a:pt x="595" y="66"/>
                  </a:cubicBezTo>
                  <a:cubicBezTo>
                    <a:pt x="596" y="68"/>
                    <a:pt x="599" y="69"/>
                    <a:pt x="601" y="67"/>
                  </a:cubicBezTo>
                  <a:cubicBezTo>
                    <a:pt x="604" y="65"/>
                    <a:pt x="605" y="61"/>
                    <a:pt x="603" y="56"/>
                  </a:cubicBezTo>
                  <a:cubicBezTo>
                    <a:pt x="601" y="51"/>
                    <a:pt x="582" y="36"/>
                    <a:pt x="580" y="34"/>
                  </a:cubicBezTo>
                  <a:cubicBezTo>
                    <a:pt x="581" y="36"/>
                    <a:pt x="593" y="45"/>
                    <a:pt x="600" y="48"/>
                  </a:cubicBezTo>
                  <a:cubicBezTo>
                    <a:pt x="603" y="49"/>
                    <a:pt x="608" y="51"/>
                    <a:pt x="610" y="51"/>
                  </a:cubicBezTo>
                  <a:cubicBezTo>
                    <a:pt x="613" y="51"/>
                    <a:pt x="618" y="52"/>
                    <a:pt x="618" y="52"/>
                  </a:cubicBezTo>
                  <a:cubicBezTo>
                    <a:pt x="618" y="52"/>
                    <a:pt x="611" y="53"/>
                    <a:pt x="611" y="57"/>
                  </a:cubicBezTo>
                  <a:cubicBezTo>
                    <a:pt x="611" y="61"/>
                    <a:pt x="612" y="63"/>
                    <a:pt x="616" y="63"/>
                  </a:cubicBezTo>
                  <a:cubicBezTo>
                    <a:pt x="620" y="63"/>
                    <a:pt x="622" y="61"/>
                    <a:pt x="624" y="58"/>
                  </a:cubicBezTo>
                  <a:cubicBezTo>
                    <a:pt x="626" y="54"/>
                    <a:pt x="625" y="46"/>
                    <a:pt x="621" y="42"/>
                  </a:cubicBezTo>
                  <a:cubicBezTo>
                    <a:pt x="615" y="35"/>
                    <a:pt x="599" y="27"/>
                    <a:pt x="599" y="27"/>
                  </a:cubicBezTo>
                  <a:cubicBezTo>
                    <a:pt x="599" y="27"/>
                    <a:pt x="615" y="18"/>
                    <a:pt x="620" y="14"/>
                  </a:cubicBezTo>
                  <a:cubicBezTo>
                    <a:pt x="623" y="12"/>
                    <a:pt x="626" y="11"/>
                    <a:pt x="627" y="11"/>
                  </a:cubicBezTo>
                  <a:cubicBezTo>
                    <a:pt x="627" y="12"/>
                    <a:pt x="627" y="13"/>
                    <a:pt x="627" y="14"/>
                  </a:cubicBezTo>
                  <a:cubicBezTo>
                    <a:pt x="627" y="14"/>
                    <a:pt x="627" y="15"/>
                    <a:pt x="627" y="15"/>
                  </a:cubicBezTo>
                  <a:cubicBezTo>
                    <a:pt x="627" y="15"/>
                    <a:pt x="626" y="16"/>
                    <a:pt x="626" y="17"/>
                  </a:cubicBezTo>
                  <a:cubicBezTo>
                    <a:pt x="626" y="20"/>
                    <a:pt x="629" y="23"/>
                    <a:pt x="631" y="23"/>
                  </a:cubicBezTo>
                  <a:cubicBezTo>
                    <a:pt x="632" y="23"/>
                    <a:pt x="632" y="23"/>
                    <a:pt x="632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6" y="23"/>
                    <a:pt x="639" y="20"/>
                    <a:pt x="638" y="17"/>
                  </a:cubicBezTo>
                  <a:cubicBezTo>
                    <a:pt x="638" y="16"/>
                    <a:pt x="638" y="15"/>
                    <a:pt x="638" y="15"/>
                  </a:cubicBezTo>
                  <a:cubicBezTo>
                    <a:pt x="638" y="15"/>
                    <a:pt x="638" y="14"/>
                    <a:pt x="638" y="14"/>
                  </a:cubicBezTo>
                  <a:cubicBezTo>
                    <a:pt x="638" y="13"/>
                    <a:pt x="637" y="12"/>
                    <a:pt x="637" y="11"/>
                  </a:cubicBezTo>
                  <a:cubicBezTo>
                    <a:pt x="639" y="11"/>
                    <a:pt x="641" y="12"/>
                    <a:pt x="645" y="14"/>
                  </a:cubicBezTo>
                  <a:cubicBezTo>
                    <a:pt x="649" y="18"/>
                    <a:pt x="653" y="21"/>
                    <a:pt x="655" y="23"/>
                  </a:cubicBezTo>
                  <a:cubicBezTo>
                    <a:pt x="659" y="26"/>
                    <a:pt x="665" y="27"/>
                    <a:pt x="665" y="27"/>
                  </a:cubicBezTo>
                  <a:cubicBezTo>
                    <a:pt x="665" y="27"/>
                    <a:pt x="650" y="35"/>
                    <a:pt x="643" y="42"/>
                  </a:cubicBezTo>
                  <a:cubicBezTo>
                    <a:pt x="639" y="46"/>
                    <a:pt x="639" y="54"/>
                    <a:pt x="641" y="58"/>
                  </a:cubicBezTo>
                  <a:cubicBezTo>
                    <a:pt x="643" y="61"/>
                    <a:pt x="644" y="63"/>
                    <a:pt x="648" y="63"/>
                  </a:cubicBezTo>
                  <a:cubicBezTo>
                    <a:pt x="652" y="63"/>
                    <a:pt x="653" y="61"/>
                    <a:pt x="653" y="57"/>
                  </a:cubicBezTo>
                  <a:cubicBezTo>
                    <a:pt x="653" y="53"/>
                    <a:pt x="646" y="52"/>
                    <a:pt x="646" y="52"/>
                  </a:cubicBezTo>
                  <a:cubicBezTo>
                    <a:pt x="646" y="52"/>
                    <a:pt x="651" y="51"/>
                    <a:pt x="654" y="51"/>
                  </a:cubicBezTo>
                  <a:cubicBezTo>
                    <a:pt x="657" y="51"/>
                    <a:pt x="661" y="49"/>
                    <a:pt x="665" y="48"/>
                  </a:cubicBezTo>
                  <a:cubicBezTo>
                    <a:pt x="671" y="45"/>
                    <a:pt x="683" y="36"/>
                    <a:pt x="685" y="34"/>
                  </a:cubicBezTo>
                  <a:cubicBezTo>
                    <a:pt x="682" y="36"/>
                    <a:pt x="663" y="51"/>
                    <a:pt x="662" y="56"/>
                  </a:cubicBezTo>
                  <a:cubicBezTo>
                    <a:pt x="660" y="61"/>
                    <a:pt x="661" y="65"/>
                    <a:pt x="663" y="67"/>
                  </a:cubicBezTo>
                  <a:cubicBezTo>
                    <a:pt x="665" y="69"/>
                    <a:pt x="669" y="68"/>
                    <a:pt x="670" y="66"/>
                  </a:cubicBezTo>
                  <a:cubicBezTo>
                    <a:pt x="673" y="61"/>
                    <a:pt x="668" y="57"/>
                    <a:pt x="668" y="57"/>
                  </a:cubicBezTo>
                  <a:cubicBezTo>
                    <a:pt x="668" y="57"/>
                    <a:pt x="672" y="57"/>
                    <a:pt x="678" y="57"/>
                  </a:cubicBezTo>
                  <a:cubicBezTo>
                    <a:pt x="685" y="57"/>
                    <a:pt x="693" y="52"/>
                    <a:pt x="698" y="46"/>
                  </a:cubicBezTo>
                  <a:cubicBezTo>
                    <a:pt x="705" y="38"/>
                    <a:pt x="706" y="38"/>
                    <a:pt x="718" y="22"/>
                  </a:cubicBezTo>
                  <a:cubicBezTo>
                    <a:pt x="718" y="22"/>
                    <a:pt x="715" y="30"/>
                    <a:pt x="714" y="34"/>
                  </a:cubicBezTo>
                  <a:cubicBezTo>
                    <a:pt x="713" y="38"/>
                    <a:pt x="710" y="45"/>
                    <a:pt x="710" y="45"/>
                  </a:cubicBezTo>
                  <a:cubicBezTo>
                    <a:pt x="710" y="45"/>
                    <a:pt x="714" y="45"/>
                    <a:pt x="717" y="43"/>
                  </a:cubicBezTo>
                  <a:cubicBezTo>
                    <a:pt x="721" y="40"/>
                    <a:pt x="726" y="37"/>
                    <a:pt x="730" y="29"/>
                  </a:cubicBezTo>
                  <a:cubicBezTo>
                    <a:pt x="734" y="20"/>
                    <a:pt x="733" y="20"/>
                    <a:pt x="736" y="15"/>
                  </a:cubicBezTo>
                  <a:cubicBezTo>
                    <a:pt x="739" y="10"/>
                    <a:pt x="743" y="6"/>
                    <a:pt x="743" y="6"/>
                  </a:cubicBezTo>
                  <a:cubicBezTo>
                    <a:pt x="743" y="6"/>
                    <a:pt x="740" y="12"/>
                    <a:pt x="741" y="17"/>
                  </a:cubicBezTo>
                  <a:cubicBezTo>
                    <a:pt x="742" y="21"/>
                    <a:pt x="740" y="25"/>
                    <a:pt x="740" y="25"/>
                  </a:cubicBezTo>
                  <a:cubicBezTo>
                    <a:pt x="740" y="25"/>
                    <a:pt x="742" y="23"/>
                    <a:pt x="745" y="20"/>
                  </a:cubicBezTo>
                  <a:cubicBezTo>
                    <a:pt x="747" y="17"/>
                    <a:pt x="750" y="12"/>
                    <a:pt x="751" y="6"/>
                  </a:cubicBezTo>
                  <a:cubicBezTo>
                    <a:pt x="751" y="4"/>
                    <a:pt x="752" y="2"/>
                    <a:pt x="75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41" y="1"/>
                    <a:pt x="741" y="1"/>
                    <a:pt x="741" y="1"/>
                  </a:cubicBezTo>
                  <a:close/>
                  <a:moveTo>
                    <a:pt x="578" y="9"/>
                  </a:moveTo>
                  <a:cubicBezTo>
                    <a:pt x="578" y="9"/>
                    <a:pt x="580" y="5"/>
                    <a:pt x="581" y="0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574" y="4"/>
                    <a:pt x="573" y="9"/>
                    <a:pt x="571" y="11"/>
                  </a:cubicBezTo>
                  <a:cubicBezTo>
                    <a:pt x="570" y="15"/>
                    <a:pt x="566" y="18"/>
                    <a:pt x="566" y="18"/>
                  </a:cubicBezTo>
                  <a:cubicBezTo>
                    <a:pt x="566" y="18"/>
                    <a:pt x="568" y="18"/>
                    <a:pt x="573" y="18"/>
                  </a:cubicBezTo>
                  <a:cubicBezTo>
                    <a:pt x="577" y="18"/>
                    <a:pt x="582" y="14"/>
                    <a:pt x="585" y="9"/>
                  </a:cubicBezTo>
                  <a:cubicBezTo>
                    <a:pt x="587" y="7"/>
                    <a:pt x="589" y="4"/>
                    <a:pt x="589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82" y="6"/>
                    <a:pt x="578" y="9"/>
                    <a:pt x="578" y="9"/>
                  </a:cubicBezTo>
                  <a:close/>
                  <a:moveTo>
                    <a:pt x="590" y="9"/>
                  </a:moveTo>
                  <a:cubicBezTo>
                    <a:pt x="589" y="14"/>
                    <a:pt x="586" y="17"/>
                    <a:pt x="586" y="17"/>
                  </a:cubicBezTo>
                  <a:cubicBezTo>
                    <a:pt x="586" y="17"/>
                    <a:pt x="593" y="15"/>
                    <a:pt x="597" y="8"/>
                  </a:cubicBezTo>
                  <a:cubicBezTo>
                    <a:pt x="598" y="6"/>
                    <a:pt x="599" y="3"/>
                    <a:pt x="60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4"/>
                    <a:pt x="591" y="7"/>
                    <a:pt x="590" y="9"/>
                  </a:cubicBezTo>
                  <a:close/>
                  <a:moveTo>
                    <a:pt x="693" y="11"/>
                  </a:moveTo>
                  <a:cubicBezTo>
                    <a:pt x="692" y="9"/>
                    <a:pt x="691" y="4"/>
                    <a:pt x="690" y="0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4" y="5"/>
                    <a:pt x="686" y="9"/>
                    <a:pt x="686" y="9"/>
                  </a:cubicBezTo>
                  <a:cubicBezTo>
                    <a:pt x="686" y="9"/>
                    <a:pt x="683" y="6"/>
                    <a:pt x="680" y="0"/>
                  </a:cubicBezTo>
                  <a:cubicBezTo>
                    <a:pt x="675" y="0"/>
                    <a:pt x="675" y="0"/>
                    <a:pt x="675" y="0"/>
                  </a:cubicBezTo>
                  <a:cubicBezTo>
                    <a:pt x="676" y="4"/>
                    <a:pt x="677" y="7"/>
                    <a:pt x="679" y="9"/>
                  </a:cubicBezTo>
                  <a:cubicBezTo>
                    <a:pt x="683" y="14"/>
                    <a:pt x="687" y="18"/>
                    <a:pt x="692" y="18"/>
                  </a:cubicBezTo>
                  <a:cubicBezTo>
                    <a:pt x="696" y="18"/>
                    <a:pt x="699" y="18"/>
                    <a:pt x="699" y="18"/>
                  </a:cubicBezTo>
                  <a:cubicBezTo>
                    <a:pt x="699" y="18"/>
                    <a:pt x="695" y="15"/>
                    <a:pt x="693" y="11"/>
                  </a:cubicBezTo>
                  <a:close/>
                  <a:moveTo>
                    <a:pt x="717" y="2"/>
                  </a:moveTo>
                  <a:cubicBezTo>
                    <a:pt x="722" y="5"/>
                    <a:pt x="726" y="7"/>
                    <a:pt x="730" y="5"/>
                  </a:cubicBezTo>
                  <a:cubicBezTo>
                    <a:pt x="733" y="4"/>
                    <a:pt x="735" y="3"/>
                    <a:pt x="737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4" y="1"/>
                    <a:pt x="715" y="2"/>
                    <a:pt x="717" y="2"/>
                  </a:cubicBezTo>
                  <a:close/>
                  <a:moveTo>
                    <a:pt x="716" y="6"/>
                  </a:moveTo>
                  <a:cubicBezTo>
                    <a:pt x="713" y="4"/>
                    <a:pt x="711" y="2"/>
                    <a:pt x="710" y="0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706" y="3"/>
                    <a:pt x="710" y="6"/>
                    <a:pt x="710" y="6"/>
                  </a:cubicBezTo>
                  <a:cubicBezTo>
                    <a:pt x="710" y="6"/>
                    <a:pt x="702" y="7"/>
                    <a:pt x="698" y="1"/>
                  </a:cubicBezTo>
                  <a:cubicBezTo>
                    <a:pt x="698" y="1"/>
                    <a:pt x="698" y="0"/>
                    <a:pt x="698" y="0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2" y="2"/>
                    <a:pt x="693" y="5"/>
                    <a:pt x="695" y="6"/>
                  </a:cubicBezTo>
                  <a:cubicBezTo>
                    <a:pt x="699" y="10"/>
                    <a:pt x="700" y="11"/>
                    <a:pt x="705" y="12"/>
                  </a:cubicBezTo>
                  <a:cubicBezTo>
                    <a:pt x="710" y="13"/>
                    <a:pt x="713" y="11"/>
                    <a:pt x="716" y="10"/>
                  </a:cubicBezTo>
                  <a:cubicBezTo>
                    <a:pt x="719" y="9"/>
                    <a:pt x="722" y="9"/>
                    <a:pt x="722" y="9"/>
                  </a:cubicBezTo>
                  <a:cubicBezTo>
                    <a:pt x="722" y="9"/>
                    <a:pt x="719" y="9"/>
                    <a:pt x="716" y="6"/>
                  </a:cubicBezTo>
                  <a:close/>
                  <a:moveTo>
                    <a:pt x="673" y="0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665" y="3"/>
                    <a:pt x="666" y="6"/>
                    <a:pt x="668" y="8"/>
                  </a:cubicBezTo>
                  <a:cubicBezTo>
                    <a:pt x="671" y="15"/>
                    <a:pt x="679" y="17"/>
                    <a:pt x="679" y="17"/>
                  </a:cubicBezTo>
                  <a:cubicBezTo>
                    <a:pt x="679" y="17"/>
                    <a:pt x="676" y="14"/>
                    <a:pt x="674" y="9"/>
                  </a:cubicBezTo>
                  <a:cubicBezTo>
                    <a:pt x="674" y="7"/>
                    <a:pt x="673" y="4"/>
                    <a:pt x="673" y="0"/>
                  </a:cubicBezTo>
                  <a:close/>
                  <a:moveTo>
                    <a:pt x="1123" y="58"/>
                  </a:moveTo>
                  <a:cubicBezTo>
                    <a:pt x="1122" y="60"/>
                    <a:pt x="1118" y="62"/>
                    <a:pt x="1113" y="61"/>
                  </a:cubicBezTo>
                  <a:cubicBezTo>
                    <a:pt x="1108" y="61"/>
                    <a:pt x="1103" y="51"/>
                    <a:pt x="1103" y="51"/>
                  </a:cubicBezTo>
                  <a:cubicBezTo>
                    <a:pt x="1103" y="51"/>
                    <a:pt x="1110" y="54"/>
                    <a:pt x="1113" y="54"/>
                  </a:cubicBezTo>
                  <a:cubicBezTo>
                    <a:pt x="1117" y="54"/>
                    <a:pt x="1118" y="52"/>
                    <a:pt x="1118" y="49"/>
                  </a:cubicBezTo>
                  <a:cubicBezTo>
                    <a:pt x="1119" y="46"/>
                    <a:pt x="1114" y="44"/>
                    <a:pt x="1112" y="46"/>
                  </a:cubicBezTo>
                  <a:cubicBezTo>
                    <a:pt x="1110" y="48"/>
                    <a:pt x="1112" y="49"/>
                    <a:pt x="1107" y="48"/>
                  </a:cubicBezTo>
                  <a:cubicBezTo>
                    <a:pt x="1102" y="47"/>
                    <a:pt x="1098" y="44"/>
                    <a:pt x="1093" y="38"/>
                  </a:cubicBezTo>
                  <a:cubicBezTo>
                    <a:pt x="1086" y="28"/>
                    <a:pt x="1080" y="25"/>
                    <a:pt x="1080" y="25"/>
                  </a:cubicBezTo>
                  <a:cubicBezTo>
                    <a:pt x="1080" y="25"/>
                    <a:pt x="1083" y="26"/>
                    <a:pt x="1086" y="27"/>
                  </a:cubicBezTo>
                  <a:cubicBezTo>
                    <a:pt x="1089" y="27"/>
                    <a:pt x="1092" y="29"/>
                    <a:pt x="1092" y="29"/>
                  </a:cubicBezTo>
                  <a:cubicBezTo>
                    <a:pt x="1092" y="29"/>
                    <a:pt x="1089" y="25"/>
                    <a:pt x="1086" y="24"/>
                  </a:cubicBezTo>
                  <a:cubicBezTo>
                    <a:pt x="1082" y="23"/>
                    <a:pt x="1080" y="23"/>
                    <a:pt x="1075" y="22"/>
                  </a:cubicBezTo>
                  <a:cubicBezTo>
                    <a:pt x="1069" y="22"/>
                    <a:pt x="1066" y="23"/>
                    <a:pt x="1066" y="23"/>
                  </a:cubicBezTo>
                  <a:cubicBezTo>
                    <a:pt x="1066" y="23"/>
                    <a:pt x="1074" y="24"/>
                    <a:pt x="1079" y="28"/>
                  </a:cubicBezTo>
                  <a:cubicBezTo>
                    <a:pt x="1085" y="32"/>
                    <a:pt x="1088" y="38"/>
                    <a:pt x="1093" y="43"/>
                  </a:cubicBezTo>
                  <a:cubicBezTo>
                    <a:pt x="1097" y="49"/>
                    <a:pt x="1100" y="52"/>
                    <a:pt x="1100" y="52"/>
                  </a:cubicBezTo>
                  <a:cubicBezTo>
                    <a:pt x="1100" y="52"/>
                    <a:pt x="1096" y="51"/>
                    <a:pt x="1091" y="47"/>
                  </a:cubicBezTo>
                  <a:cubicBezTo>
                    <a:pt x="1086" y="43"/>
                    <a:pt x="1089" y="46"/>
                    <a:pt x="1081" y="36"/>
                  </a:cubicBezTo>
                  <a:cubicBezTo>
                    <a:pt x="1076" y="30"/>
                    <a:pt x="1068" y="28"/>
                    <a:pt x="1068" y="28"/>
                  </a:cubicBezTo>
                  <a:cubicBezTo>
                    <a:pt x="1068" y="28"/>
                    <a:pt x="1075" y="33"/>
                    <a:pt x="1078" y="38"/>
                  </a:cubicBezTo>
                  <a:cubicBezTo>
                    <a:pt x="1082" y="43"/>
                    <a:pt x="1082" y="43"/>
                    <a:pt x="1085" y="47"/>
                  </a:cubicBezTo>
                  <a:cubicBezTo>
                    <a:pt x="1089" y="52"/>
                    <a:pt x="1088" y="50"/>
                    <a:pt x="1093" y="55"/>
                  </a:cubicBezTo>
                  <a:cubicBezTo>
                    <a:pt x="1096" y="58"/>
                    <a:pt x="1099" y="69"/>
                    <a:pt x="1099" y="69"/>
                  </a:cubicBezTo>
                  <a:cubicBezTo>
                    <a:pt x="1099" y="69"/>
                    <a:pt x="1100" y="66"/>
                    <a:pt x="1099" y="63"/>
                  </a:cubicBezTo>
                  <a:cubicBezTo>
                    <a:pt x="1099" y="60"/>
                    <a:pt x="1100" y="58"/>
                    <a:pt x="1100" y="58"/>
                  </a:cubicBezTo>
                  <a:cubicBezTo>
                    <a:pt x="1100" y="58"/>
                    <a:pt x="1105" y="63"/>
                    <a:pt x="1107" y="67"/>
                  </a:cubicBezTo>
                  <a:cubicBezTo>
                    <a:pt x="1110" y="71"/>
                    <a:pt x="1115" y="71"/>
                    <a:pt x="1118" y="71"/>
                  </a:cubicBezTo>
                  <a:cubicBezTo>
                    <a:pt x="1122" y="70"/>
                    <a:pt x="1124" y="68"/>
                    <a:pt x="1129" y="63"/>
                  </a:cubicBezTo>
                  <a:cubicBezTo>
                    <a:pt x="1133" y="57"/>
                    <a:pt x="1136" y="57"/>
                    <a:pt x="1136" y="57"/>
                  </a:cubicBezTo>
                  <a:cubicBezTo>
                    <a:pt x="1136" y="57"/>
                    <a:pt x="1134" y="56"/>
                    <a:pt x="1131" y="55"/>
                  </a:cubicBezTo>
                  <a:cubicBezTo>
                    <a:pt x="1129" y="55"/>
                    <a:pt x="1125" y="57"/>
                    <a:pt x="1123" y="58"/>
                  </a:cubicBezTo>
                  <a:close/>
                  <a:moveTo>
                    <a:pt x="1042" y="28"/>
                  </a:moveTo>
                  <a:cubicBezTo>
                    <a:pt x="1048" y="24"/>
                    <a:pt x="1056" y="23"/>
                    <a:pt x="1056" y="23"/>
                  </a:cubicBezTo>
                  <a:cubicBezTo>
                    <a:pt x="1056" y="23"/>
                    <a:pt x="1052" y="22"/>
                    <a:pt x="1047" y="22"/>
                  </a:cubicBezTo>
                  <a:cubicBezTo>
                    <a:pt x="1042" y="23"/>
                    <a:pt x="1039" y="23"/>
                    <a:pt x="1036" y="24"/>
                  </a:cubicBezTo>
                  <a:cubicBezTo>
                    <a:pt x="1032" y="25"/>
                    <a:pt x="1029" y="29"/>
                    <a:pt x="1029" y="29"/>
                  </a:cubicBezTo>
                  <a:cubicBezTo>
                    <a:pt x="1029" y="29"/>
                    <a:pt x="1032" y="27"/>
                    <a:pt x="1035" y="27"/>
                  </a:cubicBezTo>
                  <a:cubicBezTo>
                    <a:pt x="1039" y="26"/>
                    <a:pt x="1042" y="25"/>
                    <a:pt x="1042" y="25"/>
                  </a:cubicBezTo>
                  <a:cubicBezTo>
                    <a:pt x="1042" y="25"/>
                    <a:pt x="1036" y="28"/>
                    <a:pt x="1028" y="38"/>
                  </a:cubicBezTo>
                  <a:cubicBezTo>
                    <a:pt x="1023" y="44"/>
                    <a:pt x="1019" y="47"/>
                    <a:pt x="1014" y="48"/>
                  </a:cubicBezTo>
                  <a:cubicBezTo>
                    <a:pt x="1010" y="49"/>
                    <a:pt x="1011" y="48"/>
                    <a:pt x="1009" y="46"/>
                  </a:cubicBezTo>
                  <a:cubicBezTo>
                    <a:pt x="1008" y="44"/>
                    <a:pt x="1003" y="46"/>
                    <a:pt x="1003" y="49"/>
                  </a:cubicBezTo>
                  <a:cubicBezTo>
                    <a:pt x="1003" y="52"/>
                    <a:pt x="1005" y="54"/>
                    <a:pt x="1008" y="54"/>
                  </a:cubicBezTo>
                  <a:cubicBezTo>
                    <a:pt x="1012" y="54"/>
                    <a:pt x="1018" y="51"/>
                    <a:pt x="1018" y="51"/>
                  </a:cubicBezTo>
                  <a:cubicBezTo>
                    <a:pt x="1018" y="51"/>
                    <a:pt x="1013" y="61"/>
                    <a:pt x="1009" y="61"/>
                  </a:cubicBezTo>
                  <a:cubicBezTo>
                    <a:pt x="1003" y="62"/>
                    <a:pt x="1000" y="60"/>
                    <a:pt x="998" y="58"/>
                  </a:cubicBezTo>
                  <a:cubicBezTo>
                    <a:pt x="996" y="57"/>
                    <a:pt x="993" y="55"/>
                    <a:pt x="990" y="55"/>
                  </a:cubicBezTo>
                  <a:cubicBezTo>
                    <a:pt x="988" y="56"/>
                    <a:pt x="985" y="57"/>
                    <a:pt x="985" y="57"/>
                  </a:cubicBezTo>
                  <a:cubicBezTo>
                    <a:pt x="985" y="57"/>
                    <a:pt x="988" y="57"/>
                    <a:pt x="993" y="63"/>
                  </a:cubicBezTo>
                  <a:cubicBezTo>
                    <a:pt x="997" y="68"/>
                    <a:pt x="1000" y="70"/>
                    <a:pt x="1003" y="71"/>
                  </a:cubicBezTo>
                  <a:cubicBezTo>
                    <a:pt x="1007" y="71"/>
                    <a:pt x="1011" y="71"/>
                    <a:pt x="1014" y="67"/>
                  </a:cubicBezTo>
                  <a:cubicBezTo>
                    <a:pt x="1017" y="63"/>
                    <a:pt x="1022" y="58"/>
                    <a:pt x="1022" y="58"/>
                  </a:cubicBezTo>
                  <a:cubicBezTo>
                    <a:pt x="1022" y="58"/>
                    <a:pt x="1023" y="60"/>
                    <a:pt x="1022" y="63"/>
                  </a:cubicBezTo>
                  <a:cubicBezTo>
                    <a:pt x="1021" y="66"/>
                    <a:pt x="1023" y="69"/>
                    <a:pt x="1023" y="69"/>
                  </a:cubicBezTo>
                  <a:cubicBezTo>
                    <a:pt x="1023" y="69"/>
                    <a:pt x="1026" y="58"/>
                    <a:pt x="1029" y="55"/>
                  </a:cubicBezTo>
                  <a:cubicBezTo>
                    <a:pt x="1033" y="50"/>
                    <a:pt x="1032" y="52"/>
                    <a:pt x="1036" y="47"/>
                  </a:cubicBezTo>
                  <a:cubicBezTo>
                    <a:pt x="1040" y="43"/>
                    <a:pt x="1039" y="43"/>
                    <a:pt x="1043" y="38"/>
                  </a:cubicBezTo>
                  <a:cubicBezTo>
                    <a:pt x="1047" y="33"/>
                    <a:pt x="1053" y="28"/>
                    <a:pt x="1053" y="28"/>
                  </a:cubicBezTo>
                  <a:cubicBezTo>
                    <a:pt x="1053" y="28"/>
                    <a:pt x="1045" y="30"/>
                    <a:pt x="1040" y="36"/>
                  </a:cubicBezTo>
                  <a:cubicBezTo>
                    <a:pt x="1032" y="46"/>
                    <a:pt x="1035" y="43"/>
                    <a:pt x="1030" y="47"/>
                  </a:cubicBezTo>
                  <a:cubicBezTo>
                    <a:pt x="1026" y="51"/>
                    <a:pt x="1022" y="52"/>
                    <a:pt x="1022" y="52"/>
                  </a:cubicBezTo>
                  <a:cubicBezTo>
                    <a:pt x="1022" y="52"/>
                    <a:pt x="1024" y="49"/>
                    <a:pt x="1029" y="43"/>
                  </a:cubicBezTo>
                  <a:cubicBezTo>
                    <a:pt x="1033" y="38"/>
                    <a:pt x="1036" y="32"/>
                    <a:pt x="1042" y="28"/>
                  </a:cubicBezTo>
                  <a:close/>
                  <a:moveTo>
                    <a:pt x="1060" y="58"/>
                  </a:moveTo>
                  <a:cubicBezTo>
                    <a:pt x="1060" y="58"/>
                    <a:pt x="1060" y="58"/>
                    <a:pt x="1060" y="58"/>
                  </a:cubicBezTo>
                  <a:cubicBezTo>
                    <a:pt x="1060" y="58"/>
                    <a:pt x="1060" y="58"/>
                    <a:pt x="1060" y="58"/>
                  </a:cubicBezTo>
                  <a:close/>
                  <a:moveTo>
                    <a:pt x="1077" y="53"/>
                  </a:moveTo>
                  <a:cubicBezTo>
                    <a:pt x="1076" y="54"/>
                    <a:pt x="1071" y="56"/>
                    <a:pt x="1067" y="52"/>
                  </a:cubicBezTo>
                  <a:cubicBezTo>
                    <a:pt x="1065" y="49"/>
                    <a:pt x="1064" y="45"/>
                    <a:pt x="1063" y="43"/>
                  </a:cubicBezTo>
                  <a:cubicBezTo>
                    <a:pt x="1063" y="43"/>
                    <a:pt x="1063" y="42"/>
                    <a:pt x="1063" y="42"/>
                  </a:cubicBezTo>
                  <a:cubicBezTo>
                    <a:pt x="1064" y="41"/>
                    <a:pt x="1064" y="41"/>
                    <a:pt x="1064" y="40"/>
                  </a:cubicBezTo>
                  <a:cubicBezTo>
                    <a:pt x="1064" y="40"/>
                    <a:pt x="1065" y="41"/>
                    <a:pt x="1065" y="42"/>
                  </a:cubicBezTo>
                  <a:cubicBezTo>
                    <a:pt x="1066" y="43"/>
                    <a:pt x="1068" y="45"/>
                    <a:pt x="1070" y="46"/>
                  </a:cubicBezTo>
                  <a:cubicBezTo>
                    <a:pt x="1073" y="46"/>
                    <a:pt x="1078" y="45"/>
                    <a:pt x="1073" y="44"/>
                  </a:cubicBezTo>
                  <a:cubicBezTo>
                    <a:pt x="1071" y="43"/>
                    <a:pt x="1067" y="41"/>
                    <a:pt x="1066" y="38"/>
                  </a:cubicBezTo>
                  <a:cubicBezTo>
                    <a:pt x="1062" y="33"/>
                    <a:pt x="1062" y="27"/>
                    <a:pt x="1062" y="27"/>
                  </a:cubicBezTo>
                  <a:cubicBezTo>
                    <a:pt x="1062" y="27"/>
                    <a:pt x="1063" y="28"/>
                    <a:pt x="1065" y="29"/>
                  </a:cubicBezTo>
                  <a:cubicBezTo>
                    <a:pt x="1065" y="30"/>
                    <a:pt x="1072" y="31"/>
                    <a:pt x="1067" y="28"/>
                  </a:cubicBezTo>
                  <a:cubicBezTo>
                    <a:pt x="1065" y="26"/>
                    <a:pt x="1063" y="22"/>
                    <a:pt x="1062" y="19"/>
                  </a:cubicBezTo>
                  <a:cubicBezTo>
                    <a:pt x="1063" y="17"/>
                    <a:pt x="1065" y="13"/>
                    <a:pt x="1067" y="10"/>
                  </a:cubicBezTo>
                  <a:cubicBezTo>
                    <a:pt x="1070" y="7"/>
                    <a:pt x="1071" y="4"/>
                    <a:pt x="1072" y="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50" y="4"/>
                    <a:pt x="1051" y="7"/>
                    <a:pt x="1054" y="10"/>
                  </a:cubicBezTo>
                  <a:cubicBezTo>
                    <a:pt x="1056" y="12"/>
                    <a:pt x="1058" y="16"/>
                    <a:pt x="1059" y="19"/>
                  </a:cubicBezTo>
                  <a:cubicBezTo>
                    <a:pt x="1058" y="22"/>
                    <a:pt x="1056" y="26"/>
                    <a:pt x="1054" y="28"/>
                  </a:cubicBezTo>
                  <a:cubicBezTo>
                    <a:pt x="1049" y="32"/>
                    <a:pt x="1056" y="31"/>
                    <a:pt x="1056" y="30"/>
                  </a:cubicBezTo>
                  <a:cubicBezTo>
                    <a:pt x="1058" y="28"/>
                    <a:pt x="1059" y="27"/>
                    <a:pt x="1059" y="27"/>
                  </a:cubicBezTo>
                  <a:cubicBezTo>
                    <a:pt x="1059" y="27"/>
                    <a:pt x="1059" y="33"/>
                    <a:pt x="1055" y="39"/>
                  </a:cubicBezTo>
                  <a:cubicBezTo>
                    <a:pt x="1053" y="42"/>
                    <a:pt x="1050" y="43"/>
                    <a:pt x="1048" y="44"/>
                  </a:cubicBezTo>
                  <a:cubicBezTo>
                    <a:pt x="1043" y="45"/>
                    <a:pt x="1048" y="47"/>
                    <a:pt x="1050" y="46"/>
                  </a:cubicBezTo>
                  <a:cubicBezTo>
                    <a:pt x="1053" y="45"/>
                    <a:pt x="1054" y="44"/>
                    <a:pt x="1055" y="42"/>
                  </a:cubicBezTo>
                  <a:cubicBezTo>
                    <a:pt x="1056" y="41"/>
                    <a:pt x="1057" y="41"/>
                    <a:pt x="1057" y="40"/>
                  </a:cubicBezTo>
                  <a:cubicBezTo>
                    <a:pt x="1057" y="41"/>
                    <a:pt x="1057" y="41"/>
                    <a:pt x="1058" y="42"/>
                  </a:cubicBezTo>
                  <a:cubicBezTo>
                    <a:pt x="1057" y="45"/>
                    <a:pt x="1056" y="49"/>
                    <a:pt x="1054" y="52"/>
                  </a:cubicBezTo>
                  <a:cubicBezTo>
                    <a:pt x="1050" y="56"/>
                    <a:pt x="1045" y="54"/>
                    <a:pt x="1044" y="53"/>
                  </a:cubicBezTo>
                  <a:cubicBezTo>
                    <a:pt x="1042" y="50"/>
                    <a:pt x="1041" y="47"/>
                    <a:pt x="1041" y="47"/>
                  </a:cubicBezTo>
                  <a:cubicBezTo>
                    <a:pt x="1041" y="47"/>
                    <a:pt x="1040" y="52"/>
                    <a:pt x="1043" y="56"/>
                  </a:cubicBezTo>
                  <a:cubicBezTo>
                    <a:pt x="1046" y="59"/>
                    <a:pt x="1053" y="57"/>
                    <a:pt x="1059" y="46"/>
                  </a:cubicBezTo>
                  <a:cubicBezTo>
                    <a:pt x="1059" y="46"/>
                    <a:pt x="1058" y="51"/>
                    <a:pt x="1059" y="54"/>
                  </a:cubicBezTo>
                  <a:cubicBezTo>
                    <a:pt x="1060" y="56"/>
                    <a:pt x="1060" y="57"/>
                    <a:pt x="1060" y="58"/>
                  </a:cubicBezTo>
                  <a:cubicBezTo>
                    <a:pt x="1060" y="57"/>
                    <a:pt x="1061" y="56"/>
                    <a:pt x="1062" y="54"/>
                  </a:cubicBezTo>
                  <a:cubicBezTo>
                    <a:pt x="1063" y="51"/>
                    <a:pt x="1062" y="46"/>
                    <a:pt x="1062" y="46"/>
                  </a:cubicBezTo>
                  <a:cubicBezTo>
                    <a:pt x="1067" y="58"/>
                    <a:pt x="1075" y="59"/>
                    <a:pt x="1078" y="56"/>
                  </a:cubicBezTo>
                  <a:cubicBezTo>
                    <a:pt x="1081" y="52"/>
                    <a:pt x="1080" y="47"/>
                    <a:pt x="1080" y="47"/>
                  </a:cubicBezTo>
                  <a:cubicBezTo>
                    <a:pt x="1080" y="47"/>
                    <a:pt x="1079" y="50"/>
                    <a:pt x="1077" y="53"/>
                  </a:cubicBezTo>
                  <a:close/>
                  <a:moveTo>
                    <a:pt x="1075" y="68"/>
                  </a:moveTo>
                  <a:cubicBezTo>
                    <a:pt x="1074" y="66"/>
                    <a:pt x="1072" y="62"/>
                    <a:pt x="1069" y="60"/>
                  </a:cubicBezTo>
                  <a:cubicBezTo>
                    <a:pt x="1067" y="58"/>
                    <a:pt x="1064" y="57"/>
                    <a:pt x="1063" y="59"/>
                  </a:cubicBezTo>
                  <a:cubicBezTo>
                    <a:pt x="1062" y="61"/>
                    <a:pt x="1062" y="64"/>
                    <a:pt x="1062" y="68"/>
                  </a:cubicBezTo>
                  <a:cubicBezTo>
                    <a:pt x="1062" y="72"/>
                    <a:pt x="1060" y="74"/>
                    <a:pt x="1060" y="74"/>
                  </a:cubicBezTo>
                  <a:cubicBezTo>
                    <a:pt x="1060" y="74"/>
                    <a:pt x="1058" y="72"/>
                    <a:pt x="1058" y="68"/>
                  </a:cubicBezTo>
                  <a:cubicBezTo>
                    <a:pt x="1058" y="64"/>
                    <a:pt x="1058" y="61"/>
                    <a:pt x="1057" y="59"/>
                  </a:cubicBezTo>
                  <a:cubicBezTo>
                    <a:pt x="1056" y="57"/>
                    <a:pt x="1053" y="58"/>
                    <a:pt x="1050" y="60"/>
                  </a:cubicBezTo>
                  <a:cubicBezTo>
                    <a:pt x="1047" y="62"/>
                    <a:pt x="1046" y="66"/>
                    <a:pt x="1045" y="68"/>
                  </a:cubicBezTo>
                  <a:cubicBezTo>
                    <a:pt x="1043" y="71"/>
                    <a:pt x="1041" y="71"/>
                    <a:pt x="1041" y="71"/>
                  </a:cubicBezTo>
                  <a:cubicBezTo>
                    <a:pt x="1041" y="71"/>
                    <a:pt x="1044" y="70"/>
                    <a:pt x="1045" y="71"/>
                  </a:cubicBezTo>
                  <a:cubicBezTo>
                    <a:pt x="1046" y="71"/>
                    <a:pt x="1047" y="71"/>
                    <a:pt x="1050" y="70"/>
                  </a:cubicBezTo>
                  <a:cubicBezTo>
                    <a:pt x="1052" y="68"/>
                    <a:pt x="1054" y="62"/>
                    <a:pt x="1054" y="62"/>
                  </a:cubicBezTo>
                  <a:cubicBezTo>
                    <a:pt x="1055" y="63"/>
                    <a:pt x="1055" y="64"/>
                    <a:pt x="1055" y="70"/>
                  </a:cubicBezTo>
                  <a:cubicBezTo>
                    <a:pt x="1055" y="77"/>
                    <a:pt x="1060" y="81"/>
                    <a:pt x="1060" y="84"/>
                  </a:cubicBezTo>
                  <a:cubicBezTo>
                    <a:pt x="1060" y="80"/>
                    <a:pt x="1065" y="77"/>
                    <a:pt x="1065" y="70"/>
                  </a:cubicBezTo>
                  <a:cubicBezTo>
                    <a:pt x="1064" y="64"/>
                    <a:pt x="1065" y="63"/>
                    <a:pt x="1065" y="62"/>
                  </a:cubicBezTo>
                  <a:cubicBezTo>
                    <a:pt x="1066" y="62"/>
                    <a:pt x="1068" y="68"/>
                    <a:pt x="1070" y="70"/>
                  </a:cubicBezTo>
                  <a:cubicBezTo>
                    <a:pt x="1072" y="71"/>
                    <a:pt x="1074" y="71"/>
                    <a:pt x="1075" y="71"/>
                  </a:cubicBezTo>
                  <a:cubicBezTo>
                    <a:pt x="1076" y="70"/>
                    <a:pt x="1079" y="71"/>
                    <a:pt x="1079" y="71"/>
                  </a:cubicBezTo>
                  <a:cubicBezTo>
                    <a:pt x="1079" y="71"/>
                    <a:pt x="1077" y="71"/>
                    <a:pt x="1075" y="68"/>
                  </a:cubicBezTo>
                  <a:close/>
                  <a:moveTo>
                    <a:pt x="1287" y="6"/>
                  </a:moveTo>
                  <a:cubicBezTo>
                    <a:pt x="1284" y="4"/>
                    <a:pt x="1283" y="2"/>
                    <a:pt x="1281" y="0"/>
                  </a:cubicBezTo>
                  <a:cubicBezTo>
                    <a:pt x="1276" y="0"/>
                    <a:pt x="1276" y="0"/>
                    <a:pt x="1276" y="0"/>
                  </a:cubicBezTo>
                  <a:cubicBezTo>
                    <a:pt x="1277" y="3"/>
                    <a:pt x="1282" y="6"/>
                    <a:pt x="1282" y="6"/>
                  </a:cubicBezTo>
                  <a:cubicBezTo>
                    <a:pt x="1282" y="6"/>
                    <a:pt x="1273" y="7"/>
                    <a:pt x="1269" y="1"/>
                  </a:cubicBezTo>
                  <a:cubicBezTo>
                    <a:pt x="1269" y="1"/>
                    <a:pt x="1269" y="0"/>
                    <a:pt x="1269" y="0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1263" y="2"/>
                    <a:pt x="1265" y="5"/>
                    <a:pt x="1266" y="6"/>
                  </a:cubicBezTo>
                  <a:cubicBezTo>
                    <a:pt x="1270" y="10"/>
                    <a:pt x="1271" y="11"/>
                    <a:pt x="1276" y="12"/>
                  </a:cubicBezTo>
                  <a:cubicBezTo>
                    <a:pt x="1281" y="13"/>
                    <a:pt x="1284" y="11"/>
                    <a:pt x="1287" y="10"/>
                  </a:cubicBezTo>
                  <a:cubicBezTo>
                    <a:pt x="1290" y="9"/>
                    <a:pt x="1294" y="9"/>
                    <a:pt x="1294" y="9"/>
                  </a:cubicBezTo>
                  <a:cubicBezTo>
                    <a:pt x="1294" y="9"/>
                    <a:pt x="1290" y="9"/>
                    <a:pt x="1287" y="6"/>
                  </a:cubicBezTo>
                  <a:close/>
                  <a:moveTo>
                    <a:pt x="1245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6" y="3"/>
                    <a:pt x="1237" y="6"/>
                    <a:pt x="1239" y="8"/>
                  </a:cubicBezTo>
                  <a:cubicBezTo>
                    <a:pt x="1243" y="15"/>
                    <a:pt x="1250" y="17"/>
                    <a:pt x="1250" y="17"/>
                  </a:cubicBezTo>
                  <a:cubicBezTo>
                    <a:pt x="1250" y="17"/>
                    <a:pt x="1247" y="14"/>
                    <a:pt x="1245" y="9"/>
                  </a:cubicBezTo>
                  <a:cubicBezTo>
                    <a:pt x="1245" y="7"/>
                    <a:pt x="1245" y="4"/>
                    <a:pt x="1245" y="0"/>
                  </a:cubicBezTo>
                  <a:close/>
                  <a:moveTo>
                    <a:pt x="1264" y="11"/>
                  </a:moveTo>
                  <a:cubicBezTo>
                    <a:pt x="1263" y="9"/>
                    <a:pt x="1262" y="4"/>
                    <a:pt x="1261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5"/>
                    <a:pt x="1257" y="9"/>
                    <a:pt x="1257" y="9"/>
                  </a:cubicBezTo>
                  <a:cubicBezTo>
                    <a:pt x="1257" y="9"/>
                    <a:pt x="1254" y="6"/>
                    <a:pt x="1252" y="0"/>
                  </a:cubicBezTo>
                  <a:cubicBezTo>
                    <a:pt x="1246" y="0"/>
                    <a:pt x="1246" y="0"/>
                    <a:pt x="1246" y="0"/>
                  </a:cubicBezTo>
                  <a:cubicBezTo>
                    <a:pt x="1247" y="4"/>
                    <a:pt x="1248" y="7"/>
                    <a:pt x="1250" y="9"/>
                  </a:cubicBezTo>
                  <a:cubicBezTo>
                    <a:pt x="1254" y="14"/>
                    <a:pt x="1258" y="18"/>
                    <a:pt x="1263" y="18"/>
                  </a:cubicBezTo>
                  <a:cubicBezTo>
                    <a:pt x="1268" y="18"/>
                    <a:pt x="1270" y="18"/>
                    <a:pt x="1270" y="18"/>
                  </a:cubicBezTo>
                  <a:cubicBezTo>
                    <a:pt x="1270" y="18"/>
                    <a:pt x="1266" y="15"/>
                    <a:pt x="1264" y="11"/>
                  </a:cubicBezTo>
                  <a:close/>
                  <a:moveTo>
                    <a:pt x="1149" y="9"/>
                  </a:moveTo>
                  <a:cubicBezTo>
                    <a:pt x="1149" y="9"/>
                    <a:pt x="1151" y="5"/>
                    <a:pt x="1152" y="0"/>
                  </a:cubicBezTo>
                  <a:cubicBezTo>
                    <a:pt x="1145" y="0"/>
                    <a:pt x="1145" y="0"/>
                    <a:pt x="1145" y="0"/>
                  </a:cubicBezTo>
                  <a:cubicBezTo>
                    <a:pt x="1145" y="4"/>
                    <a:pt x="1144" y="9"/>
                    <a:pt x="1143" y="11"/>
                  </a:cubicBezTo>
                  <a:cubicBezTo>
                    <a:pt x="1141" y="15"/>
                    <a:pt x="1137" y="18"/>
                    <a:pt x="1137" y="18"/>
                  </a:cubicBezTo>
                  <a:cubicBezTo>
                    <a:pt x="1137" y="18"/>
                    <a:pt x="1139" y="18"/>
                    <a:pt x="1144" y="18"/>
                  </a:cubicBezTo>
                  <a:cubicBezTo>
                    <a:pt x="1148" y="18"/>
                    <a:pt x="1153" y="14"/>
                    <a:pt x="1157" y="9"/>
                  </a:cubicBezTo>
                  <a:cubicBezTo>
                    <a:pt x="1159" y="7"/>
                    <a:pt x="1160" y="4"/>
                    <a:pt x="1161" y="0"/>
                  </a:cubicBezTo>
                  <a:cubicBezTo>
                    <a:pt x="1155" y="0"/>
                    <a:pt x="1155" y="0"/>
                    <a:pt x="1155" y="0"/>
                  </a:cubicBezTo>
                  <a:cubicBezTo>
                    <a:pt x="1153" y="6"/>
                    <a:pt x="1149" y="9"/>
                    <a:pt x="1149" y="9"/>
                  </a:cubicBezTo>
                  <a:close/>
                  <a:moveTo>
                    <a:pt x="1161" y="9"/>
                  </a:moveTo>
                  <a:cubicBezTo>
                    <a:pt x="1160" y="14"/>
                    <a:pt x="1157" y="17"/>
                    <a:pt x="1157" y="17"/>
                  </a:cubicBezTo>
                  <a:cubicBezTo>
                    <a:pt x="1157" y="17"/>
                    <a:pt x="1164" y="15"/>
                    <a:pt x="1168" y="8"/>
                  </a:cubicBezTo>
                  <a:cubicBezTo>
                    <a:pt x="1169" y="6"/>
                    <a:pt x="1171" y="3"/>
                    <a:pt x="1172" y="0"/>
                  </a:cubicBezTo>
                  <a:cubicBezTo>
                    <a:pt x="1162" y="0"/>
                    <a:pt x="1162" y="0"/>
                    <a:pt x="1162" y="0"/>
                  </a:cubicBezTo>
                  <a:cubicBezTo>
                    <a:pt x="1162" y="4"/>
                    <a:pt x="1162" y="7"/>
                    <a:pt x="1161" y="9"/>
                  </a:cubicBezTo>
                  <a:close/>
                  <a:moveTo>
                    <a:pt x="1312" y="1"/>
                  </a:moveTo>
                  <a:cubicBezTo>
                    <a:pt x="1307" y="7"/>
                    <a:pt x="1303" y="11"/>
                    <a:pt x="1301" y="18"/>
                  </a:cubicBezTo>
                  <a:cubicBezTo>
                    <a:pt x="1297" y="29"/>
                    <a:pt x="1288" y="39"/>
                    <a:pt x="1288" y="39"/>
                  </a:cubicBezTo>
                  <a:cubicBezTo>
                    <a:pt x="1288" y="39"/>
                    <a:pt x="1291" y="33"/>
                    <a:pt x="1293" y="22"/>
                  </a:cubicBezTo>
                  <a:cubicBezTo>
                    <a:pt x="1294" y="17"/>
                    <a:pt x="1300" y="11"/>
                    <a:pt x="1300" y="11"/>
                  </a:cubicBezTo>
                  <a:cubicBezTo>
                    <a:pt x="1300" y="11"/>
                    <a:pt x="1287" y="14"/>
                    <a:pt x="1280" y="23"/>
                  </a:cubicBezTo>
                  <a:cubicBezTo>
                    <a:pt x="1276" y="28"/>
                    <a:pt x="1274" y="32"/>
                    <a:pt x="1270" y="37"/>
                  </a:cubicBezTo>
                  <a:cubicBezTo>
                    <a:pt x="1256" y="53"/>
                    <a:pt x="1245" y="52"/>
                    <a:pt x="1245" y="52"/>
                  </a:cubicBezTo>
                  <a:cubicBezTo>
                    <a:pt x="1245" y="52"/>
                    <a:pt x="1256" y="45"/>
                    <a:pt x="1261" y="36"/>
                  </a:cubicBezTo>
                  <a:cubicBezTo>
                    <a:pt x="1265" y="30"/>
                    <a:pt x="1273" y="20"/>
                    <a:pt x="1273" y="20"/>
                  </a:cubicBezTo>
                  <a:cubicBezTo>
                    <a:pt x="1273" y="20"/>
                    <a:pt x="1265" y="24"/>
                    <a:pt x="1260" y="27"/>
                  </a:cubicBezTo>
                  <a:cubicBezTo>
                    <a:pt x="1254" y="30"/>
                    <a:pt x="1251" y="31"/>
                    <a:pt x="1246" y="35"/>
                  </a:cubicBezTo>
                  <a:cubicBezTo>
                    <a:pt x="1241" y="38"/>
                    <a:pt x="1223" y="45"/>
                    <a:pt x="1223" y="45"/>
                  </a:cubicBezTo>
                  <a:cubicBezTo>
                    <a:pt x="1223" y="45"/>
                    <a:pt x="1230" y="39"/>
                    <a:pt x="1235" y="36"/>
                  </a:cubicBezTo>
                  <a:cubicBezTo>
                    <a:pt x="1239" y="34"/>
                    <a:pt x="1240" y="32"/>
                    <a:pt x="1244" y="29"/>
                  </a:cubicBezTo>
                  <a:cubicBezTo>
                    <a:pt x="1247" y="27"/>
                    <a:pt x="1252" y="22"/>
                    <a:pt x="1252" y="22"/>
                  </a:cubicBezTo>
                  <a:cubicBezTo>
                    <a:pt x="1252" y="22"/>
                    <a:pt x="1242" y="21"/>
                    <a:pt x="1237" y="14"/>
                  </a:cubicBezTo>
                  <a:cubicBezTo>
                    <a:pt x="1232" y="7"/>
                    <a:pt x="1231" y="5"/>
                    <a:pt x="1230" y="0"/>
                  </a:cubicBezTo>
                  <a:cubicBezTo>
                    <a:pt x="1223" y="0"/>
                    <a:pt x="1223" y="0"/>
                    <a:pt x="1223" y="0"/>
                  </a:cubicBezTo>
                  <a:cubicBezTo>
                    <a:pt x="1225" y="4"/>
                    <a:pt x="1227" y="8"/>
                    <a:pt x="1229" y="13"/>
                  </a:cubicBezTo>
                  <a:cubicBezTo>
                    <a:pt x="1233" y="19"/>
                    <a:pt x="1241" y="23"/>
                    <a:pt x="1241" y="23"/>
                  </a:cubicBezTo>
                  <a:cubicBezTo>
                    <a:pt x="1241" y="23"/>
                    <a:pt x="1232" y="19"/>
                    <a:pt x="1227" y="16"/>
                  </a:cubicBezTo>
                  <a:cubicBezTo>
                    <a:pt x="1222" y="12"/>
                    <a:pt x="1216" y="7"/>
                    <a:pt x="1211" y="5"/>
                  </a:cubicBezTo>
                  <a:cubicBezTo>
                    <a:pt x="1208" y="5"/>
                    <a:pt x="1206" y="5"/>
                    <a:pt x="1203" y="6"/>
                  </a:cubicBezTo>
                  <a:cubicBezTo>
                    <a:pt x="1201" y="5"/>
                    <a:pt x="1199" y="5"/>
                    <a:pt x="1196" y="5"/>
                  </a:cubicBezTo>
                  <a:cubicBezTo>
                    <a:pt x="1191" y="7"/>
                    <a:pt x="1185" y="12"/>
                    <a:pt x="1180" y="16"/>
                  </a:cubicBezTo>
                  <a:cubicBezTo>
                    <a:pt x="1175" y="19"/>
                    <a:pt x="1166" y="23"/>
                    <a:pt x="1166" y="23"/>
                  </a:cubicBezTo>
                  <a:cubicBezTo>
                    <a:pt x="1166" y="23"/>
                    <a:pt x="1174" y="19"/>
                    <a:pt x="1177" y="13"/>
                  </a:cubicBezTo>
                  <a:cubicBezTo>
                    <a:pt x="1180" y="8"/>
                    <a:pt x="1182" y="4"/>
                    <a:pt x="1183" y="0"/>
                  </a:cubicBezTo>
                  <a:cubicBezTo>
                    <a:pt x="1177" y="0"/>
                    <a:pt x="1177" y="0"/>
                    <a:pt x="1177" y="0"/>
                  </a:cubicBezTo>
                  <a:cubicBezTo>
                    <a:pt x="1176" y="5"/>
                    <a:pt x="1175" y="7"/>
                    <a:pt x="1170" y="14"/>
                  </a:cubicBezTo>
                  <a:cubicBezTo>
                    <a:pt x="1165" y="21"/>
                    <a:pt x="1155" y="22"/>
                    <a:pt x="1155" y="22"/>
                  </a:cubicBezTo>
                  <a:cubicBezTo>
                    <a:pt x="1155" y="22"/>
                    <a:pt x="1160" y="27"/>
                    <a:pt x="1163" y="29"/>
                  </a:cubicBezTo>
                  <a:cubicBezTo>
                    <a:pt x="1166" y="32"/>
                    <a:pt x="1168" y="34"/>
                    <a:pt x="1172" y="36"/>
                  </a:cubicBezTo>
                  <a:cubicBezTo>
                    <a:pt x="1176" y="39"/>
                    <a:pt x="1184" y="45"/>
                    <a:pt x="1184" y="45"/>
                  </a:cubicBezTo>
                  <a:cubicBezTo>
                    <a:pt x="1184" y="45"/>
                    <a:pt x="1166" y="38"/>
                    <a:pt x="1161" y="35"/>
                  </a:cubicBezTo>
                  <a:cubicBezTo>
                    <a:pt x="1156" y="31"/>
                    <a:pt x="1152" y="30"/>
                    <a:pt x="1147" y="27"/>
                  </a:cubicBezTo>
                  <a:cubicBezTo>
                    <a:pt x="1142" y="24"/>
                    <a:pt x="1134" y="20"/>
                    <a:pt x="1134" y="20"/>
                  </a:cubicBezTo>
                  <a:cubicBezTo>
                    <a:pt x="1134" y="20"/>
                    <a:pt x="1142" y="30"/>
                    <a:pt x="1146" y="36"/>
                  </a:cubicBezTo>
                  <a:cubicBezTo>
                    <a:pt x="1151" y="45"/>
                    <a:pt x="1162" y="52"/>
                    <a:pt x="1162" y="52"/>
                  </a:cubicBezTo>
                  <a:cubicBezTo>
                    <a:pt x="1162" y="52"/>
                    <a:pt x="1151" y="53"/>
                    <a:pt x="1137" y="37"/>
                  </a:cubicBezTo>
                  <a:cubicBezTo>
                    <a:pt x="1133" y="32"/>
                    <a:pt x="1131" y="28"/>
                    <a:pt x="1126" y="23"/>
                  </a:cubicBezTo>
                  <a:cubicBezTo>
                    <a:pt x="1120" y="14"/>
                    <a:pt x="1107" y="11"/>
                    <a:pt x="1107" y="11"/>
                  </a:cubicBezTo>
                  <a:cubicBezTo>
                    <a:pt x="1107" y="11"/>
                    <a:pt x="1112" y="17"/>
                    <a:pt x="1113" y="22"/>
                  </a:cubicBezTo>
                  <a:cubicBezTo>
                    <a:pt x="1116" y="33"/>
                    <a:pt x="1119" y="39"/>
                    <a:pt x="1119" y="39"/>
                  </a:cubicBezTo>
                  <a:cubicBezTo>
                    <a:pt x="1119" y="39"/>
                    <a:pt x="1110" y="29"/>
                    <a:pt x="1106" y="18"/>
                  </a:cubicBezTo>
                  <a:cubicBezTo>
                    <a:pt x="1103" y="11"/>
                    <a:pt x="1100" y="7"/>
                    <a:pt x="1095" y="1"/>
                  </a:cubicBezTo>
                  <a:cubicBezTo>
                    <a:pt x="1095" y="1"/>
                    <a:pt x="1094" y="1"/>
                    <a:pt x="1094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4" y="2"/>
                    <a:pt x="1085" y="4"/>
                    <a:pt x="1085" y="6"/>
                  </a:cubicBezTo>
                  <a:cubicBezTo>
                    <a:pt x="1085" y="12"/>
                    <a:pt x="1088" y="17"/>
                    <a:pt x="1091" y="20"/>
                  </a:cubicBezTo>
                  <a:cubicBezTo>
                    <a:pt x="1093" y="23"/>
                    <a:pt x="1095" y="25"/>
                    <a:pt x="1095" y="25"/>
                  </a:cubicBezTo>
                  <a:cubicBezTo>
                    <a:pt x="1095" y="25"/>
                    <a:pt x="1094" y="21"/>
                    <a:pt x="1095" y="17"/>
                  </a:cubicBezTo>
                  <a:cubicBezTo>
                    <a:pt x="1095" y="12"/>
                    <a:pt x="1092" y="6"/>
                    <a:pt x="1092" y="6"/>
                  </a:cubicBezTo>
                  <a:cubicBezTo>
                    <a:pt x="1092" y="6"/>
                    <a:pt x="1097" y="10"/>
                    <a:pt x="1100" y="15"/>
                  </a:cubicBezTo>
                  <a:cubicBezTo>
                    <a:pt x="1103" y="20"/>
                    <a:pt x="1101" y="20"/>
                    <a:pt x="1106" y="29"/>
                  </a:cubicBezTo>
                  <a:cubicBezTo>
                    <a:pt x="1110" y="37"/>
                    <a:pt x="1114" y="40"/>
                    <a:pt x="1118" y="43"/>
                  </a:cubicBezTo>
                  <a:cubicBezTo>
                    <a:pt x="1122" y="45"/>
                    <a:pt x="1126" y="45"/>
                    <a:pt x="1126" y="45"/>
                  </a:cubicBezTo>
                  <a:cubicBezTo>
                    <a:pt x="1126" y="45"/>
                    <a:pt x="1123" y="38"/>
                    <a:pt x="1122" y="34"/>
                  </a:cubicBezTo>
                  <a:cubicBezTo>
                    <a:pt x="1120" y="30"/>
                    <a:pt x="1118" y="22"/>
                    <a:pt x="1118" y="22"/>
                  </a:cubicBezTo>
                  <a:cubicBezTo>
                    <a:pt x="1129" y="38"/>
                    <a:pt x="1130" y="38"/>
                    <a:pt x="1137" y="46"/>
                  </a:cubicBezTo>
                  <a:cubicBezTo>
                    <a:pt x="1143" y="52"/>
                    <a:pt x="1151" y="57"/>
                    <a:pt x="1157" y="57"/>
                  </a:cubicBezTo>
                  <a:cubicBezTo>
                    <a:pt x="1164" y="57"/>
                    <a:pt x="1168" y="57"/>
                    <a:pt x="1168" y="57"/>
                  </a:cubicBezTo>
                  <a:cubicBezTo>
                    <a:pt x="1168" y="57"/>
                    <a:pt x="1163" y="61"/>
                    <a:pt x="1166" y="66"/>
                  </a:cubicBezTo>
                  <a:cubicBezTo>
                    <a:pt x="1167" y="68"/>
                    <a:pt x="1170" y="69"/>
                    <a:pt x="1173" y="67"/>
                  </a:cubicBezTo>
                  <a:cubicBezTo>
                    <a:pt x="1175" y="65"/>
                    <a:pt x="1176" y="61"/>
                    <a:pt x="1174" y="56"/>
                  </a:cubicBezTo>
                  <a:cubicBezTo>
                    <a:pt x="1172" y="51"/>
                    <a:pt x="1153" y="36"/>
                    <a:pt x="1151" y="34"/>
                  </a:cubicBezTo>
                  <a:cubicBezTo>
                    <a:pt x="1153" y="36"/>
                    <a:pt x="1164" y="45"/>
                    <a:pt x="1171" y="48"/>
                  </a:cubicBezTo>
                  <a:cubicBezTo>
                    <a:pt x="1174" y="49"/>
                    <a:pt x="1179" y="51"/>
                    <a:pt x="1181" y="51"/>
                  </a:cubicBezTo>
                  <a:cubicBezTo>
                    <a:pt x="1184" y="51"/>
                    <a:pt x="1189" y="52"/>
                    <a:pt x="1189" y="52"/>
                  </a:cubicBezTo>
                  <a:cubicBezTo>
                    <a:pt x="1189" y="52"/>
                    <a:pt x="1182" y="53"/>
                    <a:pt x="1182" y="57"/>
                  </a:cubicBezTo>
                  <a:cubicBezTo>
                    <a:pt x="1182" y="61"/>
                    <a:pt x="1184" y="63"/>
                    <a:pt x="1188" y="63"/>
                  </a:cubicBezTo>
                  <a:cubicBezTo>
                    <a:pt x="1192" y="63"/>
                    <a:pt x="1193" y="61"/>
                    <a:pt x="1195" y="58"/>
                  </a:cubicBezTo>
                  <a:cubicBezTo>
                    <a:pt x="1197" y="54"/>
                    <a:pt x="1196" y="46"/>
                    <a:pt x="1193" y="42"/>
                  </a:cubicBezTo>
                  <a:cubicBezTo>
                    <a:pt x="1186" y="35"/>
                    <a:pt x="1170" y="27"/>
                    <a:pt x="1170" y="27"/>
                  </a:cubicBezTo>
                  <a:cubicBezTo>
                    <a:pt x="1170" y="27"/>
                    <a:pt x="1186" y="18"/>
                    <a:pt x="1191" y="14"/>
                  </a:cubicBezTo>
                  <a:cubicBezTo>
                    <a:pt x="1194" y="12"/>
                    <a:pt x="1197" y="11"/>
                    <a:pt x="1199" y="11"/>
                  </a:cubicBezTo>
                  <a:cubicBezTo>
                    <a:pt x="1198" y="12"/>
                    <a:pt x="1198" y="13"/>
                    <a:pt x="1198" y="14"/>
                  </a:cubicBezTo>
                  <a:cubicBezTo>
                    <a:pt x="1198" y="14"/>
                    <a:pt x="1198" y="15"/>
                    <a:pt x="1198" y="15"/>
                  </a:cubicBezTo>
                  <a:cubicBezTo>
                    <a:pt x="1198" y="15"/>
                    <a:pt x="1198" y="16"/>
                    <a:pt x="1197" y="17"/>
                  </a:cubicBezTo>
                  <a:cubicBezTo>
                    <a:pt x="1197" y="20"/>
                    <a:pt x="1200" y="23"/>
                    <a:pt x="1203" y="23"/>
                  </a:cubicBezTo>
                  <a:cubicBezTo>
                    <a:pt x="1203" y="23"/>
                    <a:pt x="1203" y="23"/>
                    <a:pt x="1203" y="23"/>
                  </a:cubicBezTo>
                  <a:cubicBezTo>
                    <a:pt x="1204" y="23"/>
                    <a:pt x="1204" y="23"/>
                    <a:pt x="1204" y="23"/>
                  </a:cubicBezTo>
                  <a:cubicBezTo>
                    <a:pt x="1207" y="23"/>
                    <a:pt x="1210" y="20"/>
                    <a:pt x="1209" y="17"/>
                  </a:cubicBezTo>
                  <a:cubicBezTo>
                    <a:pt x="1209" y="16"/>
                    <a:pt x="1209" y="15"/>
                    <a:pt x="1209" y="15"/>
                  </a:cubicBezTo>
                  <a:cubicBezTo>
                    <a:pt x="1209" y="15"/>
                    <a:pt x="1209" y="14"/>
                    <a:pt x="1209" y="14"/>
                  </a:cubicBezTo>
                  <a:cubicBezTo>
                    <a:pt x="1209" y="13"/>
                    <a:pt x="1209" y="12"/>
                    <a:pt x="1208" y="11"/>
                  </a:cubicBezTo>
                  <a:cubicBezTo>
                    <a:pt x="1210" y="11"/>
                    <a:pt x="1212" y="12"/>
                    <a:pt x="1216" y="14"/>
                  </a:cubicBezTo>
                  <a:cubicBezTo>
                    <a:pt x="1220" y="18"/>
                    <a:pt x="1224" y="21"/>
                    <a:pt x="1226" y="23"/>
                  </a:cubicBezTo>
                  <a:cubicBezTo>
                    <a:pt x="1230" y="26"/>
                    <a:pt x="1236" y="27"/>
                    <a:pt x="1236" y="27"/>
                  </a:cubicBezTo>
                  <a:cubicBezTo>
                    <a:pt x="1236" y="27"/>
                    <a:pt x="1221" y="35"/>
                    <a:pt x="1214" y="42"/>
                  </a:cubicBezTo>
                  <a:cubicBezTo>
                    <a:pt x="1210" y="46"/>
                    <a:pt x="1210" y="54"/>
                    <a:pt x="1212" y="58"/>
                  </a:cubicBezTo>
                  <a:cubicBezTo>
                    <a:pt x="1214" y="61"/>
                    <a:pt x="1215" y="63"/>
                    <a:pt x="1219" y="63"/>
                  </a:cubicBezTo>
                  <a:cubicBezTo>
                    <a:pt x="1223" y="63"/>
                    <a:pt x="1224" y="61"/>
                    <a:pt x="1224" y="57"/>
                  </a:cubicBezTo>
                  <a:cubicBezTo>
                    <a:pt x="1224" y="53"/>
                    <a:pt x="1217" y="52"/>
                    <a:pt x="1217" y="52"/>
                  </a:cubicBezTo>
                  <a:cubicBezTo>
                    <a:pt x="1217" y="52"/>
                    <a:pt x="1223" y="51"/>
                    <a:pt x="1225" y="51"/>
                  </a:cubicBezTo>
                  <a:cubicBezTo>
                    <a:pt x="1228" y="51"/>
                    <a:pt x="1233" y="49"/>
                    <a:pt x="1236" y="48"/>
                  </a:cubicBezTo>
                  <a:cubicBezTo>
                    <a:pt x="1243" y="45"/>
                    <a:pt x="1254" y="36"/>
                    <a:pt x="1256" y="34"/>
                  </a:cubicBezTo>
                  <a:cubicBezTo>
                    <a:pt x="1254" y="36"/>
                    <a:pt x="1235" y="51"/>
                    <a:pt x="1233" y="56"/>
                  </a:cubicBezTo>
                  <a:cubicBezTo>
                    <a:pt x="1231" y="61"/>
                    <a:pt x="1232" y="65"/>
                    <a:pt x="1234" y="67"/>
                  </a:cubicBezTo>
                  <a:cubicBezTo>
                    <a:pt x="1237" y="69"/>
                    <a:pt x="1240" y="68"/>
                    <a:pt x="1241" y="66"/>
                  </a:cubicBezTo>
                  <a:cubicBezTo>
                    <a:pt x="1244" y="61"/>
                    <a:pt x="1239" y="57"/>
                    <a:pt x="1239" y="57"/>
                  </a:cubicBezTo>
                  <a:cubicBezTo>
                    <a:pt x="1239" y="57"/>
                    <a:pt x="1243" y="57"/>
                    <a:pt x="1250" y="57"/>
                  </a:cubicBezTo>
                  <a:cubicBezTo>
                    <a:pt x="1256" y="57"/>
                    <a:pt x="1264" y="52"/>
                    <a:pt x="1269" y="46"/>
                  </a:cubicBezTo>
                  <a:cubicBezTo>
                    <a:pt x="1277" y="38"/>
                    <a:pt x="1277" y="38"/>
                    <a:pt x="1289" y="22"/>
                  </a:cubicBezTo>
                  <a:cubicBezTo>
                    <a:pt x="1289" y="22"/>
                    <a:pt x="1286" y="30"/>
                    <a:pt x="1285" y="34"/>
                  </a:cubicBezTo>
                  <a:cubicBezTo>
                    <a:pt x="1284" y="38"/>
                    <a:pt x="1281" y="45"/>
                    <a:pt x="1281" y="45"/>
                  </a:cubicBezTo>
                  <a:cubicBezTo>
                    <a:pt x="1281" y="45"/>
                    <a:pt x="1285" y="45"/>
                    <a:pt x="1289" y="43"/>
                  </a:cubicBezTo>
                  <a:cubicBezTo>
                    <a:pt x="1293" y="40"/>
                    <a:pt x="1297" y="37"/>
                    <a:pt x="1301" y="29"/>
                  </a:cubicBezTo>
                  <a:cubicBezTo>
                    <a:pt x="1305" y="20"/>
                    <a:pt x="1304" y="20"/>
                    <a:pt x="1307" y="15"/>
                  </a:cubicBezTo>
                  <a:cubicBezTo>
                    <a:pt x="1310" y="10"/>
                    <a:pt x="1314" y="6"/>
                    <a:pt x="1314" y="6"/>
                  </a:cubicBezTo>
                  <a:cubicBezTo>
                    <a:pt x="1314" y="6"/>
                    <a:pt x="1312" y="12"/>
                    <a:pt x="1312" y="17"/>
                  </a:cubicBezTo>
                  <a:cubicBezTo>
                    <a:pt x="1313" y="21"/>
                    <a:pt x="1312" y="25"/>
                    <a:pt x="1312" y="25"/>
                  </a:cubicBezTo>
                  <a:cubicBezTo>
                    <a:pt x="1312" y="25"/>
                    <a:pt x="1314" y="23"/>
                    <a:pt x="1316" y="20"/>
                  </a:cubicBezTo>
                  <a:cubicBezTo>
                    <a:pt x="1319" y="17"/>
                    <a:pt x="1321" y="12"/>
                    <a:pt x="1322" y="6"/>
                  </a:cubicBezTo>
                  <a:cubicBezTo>
                    <a:pt x="1322" y="4"/>
                    <a:pt x="1323" y="2"/>
                    <a:pt x="1324" y="0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13" y="1"/>
                    <a:pt x="1312" y="1"/>
                    <a:pt x="1312" y="1"/>
                  </a:cubicBezTo>
                  <a:close/>
                  <a:moveTo>
                    <a:pt x="1105" y="5"/>
                  </a:moveTo>
                  <a:cubicBezTo>
                    <a:pt x="1110" y="7"/>
                    <a:pt x="1114" y="5"/>
                    <a:pt x="1119" y="2"/>
                  </a:cubicBezTo>
                  <a:cubicBezTo>
                    <a:pt x="1120" y="2"/>
                    <a:pt x="1121" y="1"/>
                    <a:pt x="1122" y="0"/>
                  </a:cubicBezTo>
                  <a:cubicBezTo>
                    <a:pt x="1099" y="0"/>
                    <a:pt x="1099" y="0"/>
                    <a:pt x="1099" y="0"/>
                  </a:cubicBezTo>
                  <a:cubicBezTo>
                    <a:pt x="1101" y="3"/>
                    <a:pt x="1103" y="4"/>
                    <a:pt x="1105" y="5"/>
                  </a:cubicBezTo>
                  <a:close/>
                  <a:moveTo>
                    <a:pt x="1138" y="1"/>
                  </a:moveTo>
                  <a:cubicBezTo>
                    <a:pt x="1133" y="7"/>
                    <a:pt x="1125" y="6"/>
                    <a:pt x="1125" y="6"/>
                  </a:cubicBezTo>
                  <a:cubicBezTo>
                    <a:pt x="1125" y="6"/>
                    <a:pt x="1130" y="3"/>
                    <a:pt x="1131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24" y="2"/>
                    <a:pt x="1123" y="4"/>
                    <a:pt x="1120" y="6"/>
                  </a:cubicBezTo>
                  <a:cubicBezTo>
                    <a:pt x="1117" y="9"/>
                    <a:pt x="1113" y="9"/>
                    <a:pt x="1113" y="9"/>
                  </a:cubicBezTo>
                  <a:cubicBezTo>
                    <a:pt x="1113" y="9"/>
                    <a:pt x="1117" y="9"/>
                    <a:pt x="1120" y="10"/>
                  </a:cubicBezTo>
                  <a:cubicBezTo>
                    <a:pt x="1123" y="11"/>
                    <a:pt x="1125" y="13"/>
                    <a:pt x="1131" y="12"/>
                  </a:cubicBezTo>
                  <a:cubicBezTo>
                    <a:pt x="1136" y="11"/>
                    <a:pt x="1136" y="10"/>
                    <a:pt x="1141" y="6"/>
                  </a:cubicBezTo>
                  <a:cubicBezTo>
                    <a:pt x="1142" y="5"/>
                    <a:pt x="1144" y="2"/>
                    <a:pt x="1144" y="0"/>
                  </a:cubicBezTo>
                  <a:cubicBezTo>
                    <a:pt x="1138" y="0"/>
                    <a:pt x="1138" y="0"/>
                    <a:pt x="1138" y="0"/>
                  </a:cubicBezTo>
                  <a:cubicBezTo>
                    <a:pt x="1138" y="0"/>
                    <a:pt x="1138" y="1"/>
                    <a:pt x="1138" y="1"/>
                  </a:cubicBezTo>
                  <a:close/>
                  <a:moveTo>
                    <a:pt x="1288" y="2"/>
                  </a:moveTo>
                  <a:cubicBezTo>
                    <a:pt x="1293" y="5"/>
                    <a:pt x="1297" y="7"/>
                    <a:pt x="1301" y="5"/>
                  </a:cubicBezTo>
                  <a:cubicBezTo>
                    <a:pt x="1304" y="4"/>
                    <a:pt x="1306" y="3"/>
                    <a:pt x="1308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285" y="1"/>
                    <a:pt x="1287" y="2"/>
                    <a:pt x="1288" y="2"/>
                  </a:cubicBezTo>
                  <a:close/>
                  <a:moveTo>
                    <a:pt x="1410" y="58"/>
                  </a:moveTo>
                  <a:cubicBezTo>
                    <a:pt x="1408" y="60"/>
                    <a:pt x="1405" y="62"/>
                    <a:pt x="1399" y="61"/>
                  </a:cubicBezTo>
                  <a:cubicBezTo>
                    <a:pt x="1395" y="61"/>
                    <a:pt x="1389" y="51"/>
                    <a:pt x="1389" y="51"/>
                  </a:cubicBezTo>
                  <a:cubicBezTo>
                    <a:pt x="1389" y="51"/>
                    <a:pt x="1396" y="54"/>
                    <a:pt x="1399" y="54"/>
                  </a:cubicBezTo>
                  <a:cubicBezTo>
                    <a:pt x="1403" y="54"/>
                    <a:pt x="1405" y="52"/>
                    <a:pt x="1405" y="49"/>
                  </a:cubicBezTo>
                  <a:cubicBezTo>
                    <a:pt x="1405" y="46"/>
                    <a:pt x="1400" y="44"/>
                    <a:pt x="1398" y="46"/>
                  </a:cubicBezTo>
                  <a:cubicBezTo>
                    <a:pt x="1397" y="48"/>
                    <a:pt x="1398" y="49"/>
                    <a:pt x="1393" y="48"/>
                  </a:cubicBezTo>
                  <a:cubicBezTo>
                    <a:pt x="1388" y="47"/>
                    <a:pt x="1385" y="44"/>
                    <a:pt x="1380" y="38"/>
                  </a:cubicBezTo>
                  <a:cubicBezTo>
                    <a:pt x="1372" y="28"/>
                    <a:pt x="1366" y="25"/>
                    <a:pt x="1366" y="25"/>
                  </a:cubicBezTo>
                  <a:cubicBezTo>
                    <a:pt x="1366" y="25"/>
                    <a:pt x="1369" y="26"/>
                    <a:pt x="1372" y="27"/>
                  </a:cubicBezTo>
                  <a:cubicBezTo>
                    <a:pt x="1375" y="27"/>
                    <a:pt x="1379" y="29"/>
                    <a:pt x="1379" y="29"/>
                  </a:cubicBezTo>
                  <a:cubicBezTo>
                    <a:pt x="1379" y="29"/>
                    <a:pt x="1376" y="25"/>
                    <a:pt x="1372" y="24"/>
                  </a:cubicBezTo>
                  <a:cubicBezTo>
                    <a:pt x="1368" y="23"/>
                    <a:pt x="1366" y="23"/>
                    <a:pt x="1361" y="22"/>
                  </a:cubicBezTo>
                  <a:cubicBezTo>
                    <a:pt x="1356" y="22"/>
                    <a:pt x="1352" y="23"/>
                    <a:pt x="1352" y="23"/>
                  </a:cubicBezTo>
                  <a:cubicBezTo>
                    <a:pt x="1352" y="23"/>
                    <a:pt x="1360" y="24"/>
                    <a:pt x="1366" y="28"/>
                  </a:cubicBezTo>
                  <a:cubicBezTo>
                    <a:pt x="1371" y="32"/>
                    <a:pt x="1375" y="38"/>
                    <a:pt x="1379" y="43"/>
                  </a:cubicBezTo>
                  <a:cubicBezTo>
                    <a:pt x="1384" y="49"/>
                    <a:pt x="1386" y="52"/>
                    <a:pt x="1386" y="52"/>
                  </a:cubicBezTo>
                  <a:cubicBezTo>
                    <a:pt x="1386" y="52"/>
                    <a:pt x="1382" y="51"/>
                    <a:pt x="1377" y="47"/>
                  </a:cubicBezTo>
                  <a:cubicBezTo>
                    <a:pt x="1373" y="43"/>
                    <a:pt x="1375" y="46"/>
                    <a:pt x="1368" y="36"/>
                  </a:cubicBezTo>
                  <a:cubicBezTo>
                    <a:pt x="1363" y="30"/>
                    <a:pt x="1354" y="28"/>
                    <a:pt x="1354" y="28"/>
                  </a:cubicBezTo>
                  <a:cubicBezTo>
                    <a:pt x="1354" y="28"/>
                    <a:pt x="1361" y="33"/>
                    <a:pt x="1365" y="38"/>
                  </a:cubicBezTo>
                  <a:cubicBezTo>
                    <a:pt x="1369" y="43"/>
                    <a:pt x="1368" y="43"/>
                    <a:pt x="1372" y="47"/>
                  </a:cubicBezTo>
                  <a:cubicBezTo>
                    <a:pt x="1376" y="52"/>
                    <a:pt x="1375" y="50"/>
                    <a:pt x="1379" y="55"/>
                  </a:cubicBezTo>
                  <a:cubicBezTo>
                    <a:pt x="1382" y="58"/>
                    <a:pt x="1385" y="69"/>
                    <a:pt x="1385" y="69"/>
                  </a:cubicBezTo>
                  <a:cubicBezTo>
                    <a:pt x="1385" y="69"/>
                    <a:pt x="1386" y="66"/>
                    <a:pt x="1386" y="63"/>
                  </a:cubicBezTo>
                  <a:cubicBezTo>
                    <a:pt x="1385" y="60"/>
                    <a:pt x="1386" y="58"/>
                    <a:pt x="1386" y="58"/>
                  </a:cubicBezTo>
                  <a:cubicBezTo>
                    <a:pt x="1386" y="58"/>
                    <a:pt x="1391" y="63"/>
                    <a:pt x="1394" y="67"/>
                  </a:cubicBezTo>
                  <a:cubicBezTo>
                    <a:pt x="1397" y="71"/>
                    <a:pt x="1401" y="71"/>
                    <a:pt x="1404" y="71"/>
                  </a:cubicBezTo>
                  <a:cubicBezTo>
                    <a:pt x="1408" y="70"/>
                    <a:pt x="1411" y="68"/>
                    <a:pt x="1415" y="63"/>
                  </a:cubicBezTo>
                  <a:cubicBezTo>
                    <a:pt x="1420" y="57"/>
                    <a:pt x="1423" y="57"/>
                    <a:pt x="1423" y="57"/>
                  </a:cubicBezTo>
                  <a:cubicBezTo>
                    <a:pt x="1423" y="57"/>
                    <a:pt x="1420" y="56"/>
                    <a:pt x="1417" y="55"/>
                  </a:cubicBezTo>
                  <a:cubicBezTo>
                    <a:pt x="1415" y="55"/>
                    <a:pt x="1412" y="57"/>
                    <a:pt x="1410" y="58"/>
                  </a:cubicBezTo>
                  <a:close/>
                  <a:moveTo>
                    <a:pt x="1328" y="28"/>
                  </a:moveTo>
                  <a:cubicBezTo>
                    <a:pt x="1334" y="24"/>
                    <a:pt x="1342" y="23"/>
                    <a:pt x="1342" y="23"/>
                  </a:cubicBezTo>
                  <a:cubicBezTo>
                    <a:pt x="1342" y="23"/>
                    <a:pt x="1338" y="22"/>
                    <a:pt x="1333" y="22"/>
                  </a:cubicBezTo>
                  <a:cubicBezTo>
                    <a:pt x="1328" y="23"/>
                    <a:pt x="1326" y="23"/>
                    <a:pt x="1322" y="24"/>
                  </a:cubicBezTo>
                  <a:cubicBezTo>
                    <a:pt x="1318" y="25"/>
                    <a:pt x="1316" y="29"/>
                    <a:pt x="1316" y="29"/>
                  </a:cubicBezTo>
                  <a:cubicBezTo>
                    <a:pt x="1316" y="29"/>
                    <a:pt x="1319" y="27"/>
                    <a:pt x="1322" y="27"/>
                  </a:cubicBezTo>
                  <a:cubicBezTo>
                    <a:pt x="1325" y="26"/>
                    <a:pt x="1328" y="25"/>
                    <a:pt x="1328" y="25"/>
                  </a:cubicBezTo>
                  <a:cubicBezTo>
                    <a:pt x="1328" y="25"/>
                    <a:pt x="1322" y="28"/>
                    <a:pt x="1315" y="38"/>
                  </a:cubicBezTo>
                  <a:cubicBezTo>
                    <a:pt x="1310" y="44"/>
                    <a:pt x="1306" y="47"/>
                    <a:pt x="1301" y="48"/>
                  </a:cubicBezTo>
                  <a:cubicBezTo>
                    <a:pt x="1296" y="49"/>
                    <a:pt x="1297" y="48"/>
                    <a:pt x="1296" y="46"/>
                  </a:cubicBezTo>
                  <a:cubicBezTo>
                    <a:pt x="1294" y="44"/>
                    <a:pt x="1289" y="46"/>
                    <a:pt x="1289" y="49"/>
                  </a:cubicBezTo>
                  <a:cubicBezTo>
                    <a:pt x="1290" y="52"/>
                    <a:pt x="1291" y="54"/>
                    <a:pt x="1295" y="54"/>
                  </a:cubicBezTo>
                  <a:cubicBezTo>
                    <a:pt x="1298" y="54"/>
                    <a:pt x="1305" y="51"/>
                    <a:pt x="1305" y="51"/>
                  </a:cubicBezTo>
                  <a:cubicBezTo>
                    <a:pt x="1305" y="51"/>
                    <a:pt x="1300" y="61"/>
                    <a:pt x="1295" y="61"/>
                  </a:cubicBezTo>
                  <a:cubicBezTo>
                    <a:pt x="1290" y="62"/>
                    <a:pt x="1286" y="60"/>
                    <a:pt x="1284" y="58"/>
                  </a:cubicBezTo>
                  <a:cubicBezTo>
                    <a:pt x="1283" y="57"/>
                    <a:pt x="1279" y="55"/>
                    <a:pt x="1277" y="55"/>
                  </a:cubicBezTo>
                  <a:cubicBezTo>
                    <a:pt x="1274" y="56"/>
                    <a:pt x="1272" y="57"/>
                    <a:pt x="1272" y="57"/>
                  </a:cubicBezTo>
                  <a:cubicBezTo>
                    <a:pt x="1272" y="57"/>
                    <a:pt x="1274" y="57"/>
                    <a:pt x="1279" y="63"/>
                  </a:cubicBezTo>
                  <a:cubicBezTo>
                    <a:pt x="1283" y="68"/>
                    <a:pt x="1286" y="70"/>
                    <a:pt x="1290" y="71"/>
                  </a:cubicBezTo>
                  <a:cubicBezTo>
                    <a:pt x="1293" y="71"/>
                    <a:pt x="1297" y="71"/>
                    <a:pt x="1300" y="67"/>
                  </a:cubicBezTo>
                  <a:cubicBezTo>
                    <a:pt x="1303" y="63"/>
                    <a:pt x="1308" y="58"/>
                    <a:pt x="1308" y="58"/>
                  </a:cubicBezTo>
                  <a:cubicBezTo>
                    <a:pt x="1308" y="58"/>
                    <a:pt x="1309" y="60"/>
                    <a:pt x="1309" y="63"/>
                  </a:cubicBezTo>
                  <a:cubicBezTo>
                    <a:pt x="1308" y="66"/>
                    <a:pt x="1309" y="69"/>
                    <a:pt x="1309" y="69"/>
                  </a:cubicBezTo>
                  <a:cubicBezTo>
                    <a:pt x="1309" y="69"/>
                    <a:pt x="1312" y="58"/>
                    <a:pt x="1315" y="55"/>
                  </a:cubicBezTo>
                  <a:cubicBezTo>
                    <a:pt x="1319" y="50"/>
                    <a:pt x="1318" y="52"/>
                    <a:pt x="1322" y="47"/>
                  </a:cubicBezTo>
                  <a:cubicBezTo>
                    <a:pt x="1326" y="43"/>
                    <a:pt x="1326" y="43"/>
                    <a:pt x="1329" y="38"/>
                  </a:cubicBezTo>
                  <a:cubicBezTo>
                    <a:pt x="1333" y="33"/>
                    <a:pt x="1340" y="28"/>
                    <a:pt x="1340" y="28"/>
                  </a:cubicBezTo>
                  <a:cubicBezTo>
                    <a:pt x="1340" y="28"/>
                    <a:pt x="1331" y="30"/>
                    <a:pt x="1326" y="36"/>
                  </a:cubicBezTo>
                  <a:cubicBezTo>
                    <a:pt x="1319" y="46"/>
                    <a:pt x="1321" y="43"/>
                    <a:pt x="1317" y="47"/>
                  </a:cubicBezTo>
                  <a:cubicBezTo>
                    <a:pt x="1312" y="51"/>
                    <a:pt x="1308" y="52"/>
                    <a:pt x="1308" y="52"/>
                  </a:cubicBezTo>
                  <a:cubicBezTo>
                    <a:pt x="1308" y="52"/>
                    <a:pt x="1311" y="49"/>
                    <a:pt x="1315" y="43"/>
                  </a:cubicBezTo>
                  <a:cubicBezTo>
                    <a:pt x="1320" y="38"/>
                    <a:pt x="1323" y="32"/>
                    <a:pt x="1328" y="28"/>
                  </a:cubicBezTo>
                  <a:close/>
                  <a:moveTo>
                    <a:pt x="1347" y="58"/>
                  </a:moveTo>
                  <a:cubicBezTo>
                    <a:pt x="1347" y="58"/>
                    <a:pt x="1347" y="58"/>
                    <a:pt x="1347" y="58"/>
                  </a:cubicBezTo>
                  <a:cubicBezTo>
                    <a:pt x="1347" y="58"/>
                    <a:pt x="1347" y="58"/>
                    <a:pt x="1347" y="58"/>
                  </a:cubicBezTo>
                  <a:close/>
                  <a:moveTo>
                    <a:pt x="1363" y="53"/>
                  </a:moveTo>
                  <a:cubicBezTo>
                    <a:pt x="1362" y="54"/>
                    <a:pt x="1358" y="56"/>
                    <a:pt x="1354" y="52"/>
                  </a:cubicBezTo>
                  <a:cubicBezTo>
                    <a:pt x="1351" y="49"/>
                    <a:pt x="1350" y="45"/>
                    <a:pt x="1350" y="43"/>
                  </a:cubicBezTo>
                  <a:cubicBezTo>
                    <a:pt x="1350" y="43"/>
                    <a:pt x="1350" y="42"/>
                    <a:pt x="1350" y="42"/>
                  </a:cubicBezTo>
                  <a:cubicBezTo>
                    <a:pt x="1350" y="41"/>
                    <a:pt x="1350" y="41"/>
                    <a:pt x="1350" y="40"/>
                  </a:cubicBezTo>
                  <a:cubicBezTo>
                    <a:pt x="1351" y="40"/>
                    <a:pt x="1351" y="41"/>
                    <a:pt x="1352" y="42"/>
                  </a:cubicBezTo>
                  <a:cubicBezTo>
                    <a:pt x="1353" y="43"/>
                    <a:pt x="1354" y="45"/>
                    <a:pt x="1357" y="46"/>
                  </a:cubicBezTo>
                  <a:cubicBezTo>
                    <a:pt x="1359" y="46"/>
                    <a:pt x="1365" y="45"/>
                    <a:pt x="1360" y="44"/>
                  </a:cubicBezTo>
                  <a:cubicBezTo>
                    <a:pt x="1357" y="43"/>
                    <a:pt x="1354" y="41"/>
                    <a:pt x="1352" y="38"/>
                  </a:cubicBezTo>
                  <a:cubicBezTo>
                    <a:pt x="1348" y="33"/>
                    <a:pt x="1349" y="27"/>
                    <a:pt x="1349" y="27"/>
                  </a:cubicBezTo>
                  <a:cubicBezTo>
                    <a:pt x="1349" y="27"/>
                    <a:pt x="1350" y="28"/>
                    <a:pt x="1351" y="29"/>
                  </a:cubicBezTo>
                  <a:cubicBezTo>
                    <a:pt x="1352" y="30"/>
                    <a:pt x="1358" y="31"/>
                    <a:pt x="1354" y="28"/>
                  </a:cubicBezTo>
                  <a:cubicBezTo>
                    <a:pt x="1351" y="26"/>
                    <a:pt x="1349" y="22"/>
                    <a:pt x="1348" y="19"/>
                  </a:cubicBezTo>
                  <a:cubicBezTo>
                    <a:pt x="1349" y="17"/>
                    <a:pt x="1351" y="13"/>
                    <a:pt x="1353" y="10"/>
                  </a:cubicBezTo>
                  <a:cubicBezTo>
                    <a:pt x="1356" y="7"/>
                    <a:pt x="1357" y="4"/>
                    <a:pt x="1358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336" y="4"/>
                    <a:pt x="1338" y="7"/>
                    <a:pt x="1341" y="10"/>
                  </a:cubicBezTo>
                  <a:cubicBezTo>
                    <a:pt x="1343" y="12"/>
                    <a:pt x="1344" y="16"/>
                    <a:pt x="1346" y="19"/>
                  </a:cubicBezTo>
                  <a:cubicBezTo>
                    <a:pt x="1344" y="22"/>
                    <a:pt x="1342" y="26"/>
                    <a:pt x="1340" y="28"/>
                  </a:cubicBezTo>
                  <a:cubicBezTo>
                    <a:pt x="1336" y="32"/>
                    <a:pt x="1342" y="31"/>
                    <a:pt x="1343" y="30"/>
                  </a:cubicBezTo>
                  <a:cubicBezTo>
                    <a:pt x="1344" y="28"/>
                    <a:pt x="1345" y="27"/>
                    <a:pt x="1345" y="27"/>
                  </a:cubicBezTo>
                  <a:cubicBezTo>
                    <a:pt x="1345" y="27"/>
                    <a:pt x="1345" y="33"/>
                    <a:pt x="1341" y="39"/>
                  </a:cubicBezTo>
                  <a:cubicBezTo>
                    <a:pt x="1339" y="42"/>
                    <a:pt x="1336" y="43"/>
                    <a:pt x="1334" y="44"/>
                  </a:cubicBezTo>
                  <a:cubicBezTo>
                    <a:pt x="1330" y="45"/>
                    <a:pt x="1334" y="47"/>
                    <a:pt x="1337" y="46"/>
                  </a:cubicBezTo>
                  <a:cubicBezTo>
                    <a:pt x="1339" y="45"/>
                    <a:pt x="1341" y="44"/>
                    <a:pt x="1342" y="42"/>
                  </a:cubicBezTo>
                  <a:cubicBezTo>
                    <a:pt x="1342" y="41"/>
                    <a:pt x="1343" y="41"/>
                    <a:pt x="1344" y="40"/>
                  </a:cubicBezTo>
                  <a:cubicBezTo>
                    <a:pt x="1344" y="41"/>
                    <a:pt x="1344" y="41"/>
                    <a:pt x="1344" y="42"/>
                  </a:cubicBezTo>
                  <a:cubicBezTo>
                    <a:pt x="1344" y="45"/>
                    <a:pt x="1343" y="49"/>
                    <a:pt x="1340" y="52"/>
                  </a:cubicBezTo>
                  <a:cubicBezTo>
                    <a:pt x="1336" y="56"/>
                    <a:pt x="1331" y="54"/>
                    <a:pt x="1331" y="53"/>
                  </a:cubicBezTo>
                  <a:cubicBezTo>
                    <a:pt x="1329" y="50"/>
                    <a:pt x="1327" y="47"/>
                    <a:pt x="1327" y="47"/>
                  </a:cubicBezTo>
                  <a:cubicBezTo>
                    <a:pt x="1327" y="47"/>
                    <a:pt x="1327" y="52"/>
                    <a:pt x="1330" y="56"/>
                  </a:cubicBezTo>
                  <a:cubicBezTo>
                    <a:pt x="1332" y="59"/>
                    <a:pt x="1340" y="57"/>
                    <a:pt x="1345" y="46"/>
                  </a:cubicBezTo>
                  <a:cubicBezTo>
                    <a:pt x="1345" y="46"/>
                    <a:pt x="1344" y="51"/>
                    <a:pt x="1346" y="54"/>
                  </a:cubicBezTo>
                  <a:cubicBezTo>
                    <a:pt x="1347" y="56"/>
                    <a:pt x="1347" y="57"/>
                    <a:pt x="1347" y="58"/>
                  </a:cubicBezTo>
                  <a:cubicBezTo>
                    <a:pt x="1347" y="57"/>
                    <a:pt x="1347" y="56"/>
                    <a:pt x="1348" y="54"/>
                  </a:cubicBezTo>
                  <a:cubicBezTo>
                    <a:pt x="1350" y="51"/>
                    <a:pt x="1348" y="46"/>
                    <a:pt x="1348" y="46"/>
                  </a:cubicBezTo>
                  <a:cubicBezTo>
                    <a:pt x="1354" y="58"/>
                    <a:pt x="1362" y="59"/>
                    <a:pt x="1364" y="56"/>
                  </a:cubicBezTo>
                  <a:cubicBezTo>
                    <a:pt x="1367" y="52"/>
                    <a:pt x="1366" y="47"/>
                    <a:pt x="1366" y="47"/>
                  </a:cubicBezTo>
                  <a:cubicBezTo>
                    <a:pt x="1366" y="47"/>
                    <a:pt x="1365" y="50"/>
                    <a:pt x="1363" y="53"/>
                  </a:cubicBezTo>
                  <a:close/>
                  <a:moveTo>
                    <a:pt x="1362" y="68"/>
                  </a:moveTo>
                  <a:cubicBezTo>
                    <a:pt x="1360" y="66"/>
                    <a:pt x="1358" y="62"/>
                    <a:pt x="1356" y="60"/>
                  </a:cubicBezTo>
                  <a:cubicBezTo>
                    <a:pt x="1353" y="58"/>
                    <a:pt x="1350" y="57"/>
                    <a:pt x="1349" y="59"/>
                  </a:cubicBezTo>
                  <a:cubicBezTo>
                    <a:pt x="1348" y="61"/>
                    <a:pt x="1348" y="64"/>
                    <a:pt x="1348" y="68"/>
                  </a:cubicBezTo>
                  <a:cubicBezTo>
                    <a:pt x="1348" y="72"/>
                    <a:pt x="1346" y="74"/>
                    <a:pt x="1346" y="74"/>
                  </a:cubicBezTo>
                  <a:cubicBezTo>
                    <a:pt x="1346" y="74"/>
                    <a:pt x="1345" y="72"/>
                    <a:pt x="1344" y="68"/>
                  </a:cubicBezTo>
                  <a:cubicBezTo>
                    <a:pt x="1344" y="64"/>
                    <a:pt x="1344" y="61"/>
                    <a:pt x="1343" y="59"/>
                  </a:cubicBezTo>
                  <a:cubicBezTo>
                    <a:pt x="1342" y="57"/>
                    <a:pt x="1339" y="58"/>
                    <a:pt x="1336" y="60"/>
                  </a:cubicBezTo>
                  <a:cubicBezTo>
                    <a:pt x="1334" y="62"/>
                    <a:pt x="1332" y="66"/>
                    <a:pt x="1331" y="68"/>
                  </a:cubicBezTo>
                  <a:cubicBezTo>
                    <a:pt x="1330" y="71"/>
                    <a:pt x="1328" y="71"/>
                    <a:pt x="1328" y="71"/>
                  </a:cubicBezTo>
                  <a:cubicBezTo>
                    <a:pt x="1328" y="71"/>
                    <a:pt x="1330" y="70"/>
                    <a:pt x="1331" y="71"/>
                  </a:cubicBezTo>
                  <a:cubicBezTo>
                    <a:pt x="1333" y="71"/>
                    <a:pt x="1334" y="71"/>
                    <a:pt x="1336" y="70"/>
                  </a:cubicBezTo>
                  <a:cubicBezTo>
                    <a:pt x="1338" y="68"/>
                    <a:pt x="1340" y="62"/>
                    <a:pt x="1341" y="62"/>
                  </a:cubicBezTo>
                  <a:cubicBezTo>
                    <a:pt x="1342" y="63"/>
                    <a:pt x="1342" y="64"/>
                    <a:pt x="1342" y="70"/>
                  </a:cubicBezTo>
                  <a:cubicBezTo>
                    <a:pt x="1341" y="77"/>
                    <a:pt x="1347" y="81"/>
                    <a:pt x="1347" y="84"/>
                  </a:cubicBezTo>
                  <a:cubicBezTo>
                    <a:pt x="1347" y="80"/>
                    <a:pt x="1352" y="77"/>
                    <a:pt x="1351" y="70"/>
                  </a:cubicBezTo>
                  <a:cubicBezTo>
                    <a:pt x="1351" y="64"/>
                    <a:pt x="1351" y="63"/>
                    <a:pt x="1352" y="62"/>
                  </a:cubicBezTo>
                  <a:cubicBezTo>
                    <a:pt x="1352" y="62"/>
                    <a:pt x="1354" y="68"/>
                    <a:pt x="1356" y="70"/>
                  </a:cubicBezTo>
                  <a:cubicBezTo>
                    <a:pt x="1358" y="71"/>
                    <a:pt x="1360" y="71"/>
                    <a:pt x="1361" y="71"/>
                  </a:cubicBezTo>
                  <a:cubicBezTo>
                    <a:pt x="1362" y="70"/>
                    <a:pt x="1365" y="71"/>
                    <a:pt x="1365" y="71"/>
                  </a:cubicBezTo>
                  <a:cubicBezTo>
                    <a:pt x="1365" y="71"/>
                    <a:pt x="1363" y="71"/>
                    <a:pt x="1362" y="68"/>
                  </a:cubicBezTo>
                  <a:close/>
                  <a:moveTo>
                    <a:pt x="1551" y="11"/>
                  </a:moveTo>
                  <a:cubicBezTo>
                    <a:pt x="1550" y="9"/>
                    <a:pt x="1549" y="4"/>
                    <a:pt x="1548" y="0"/>
                  </a:cubicBezTo>
                  <a:cubicBezTo>
                    <a:pt x="1541" y="0"/>
                    <a:pt x="1541" y="0"/>
                    <a:pt x="1541" y="0"/>
                  </a:cubicBezTo>
                  <a:cubicBezTo>
                    <a:pt x="1542" y="5"/>
                    <a:pt x="1544" y="9"/>
                    <a:pt x="1544" y="9"/>
                  </a:cubicBezTo>
                  <a:cubicBezTo>
                    <a:pt x="1544" y="9"/>
                    <a:pt x="1540" y="6"/>
                    <a:pt x="1538" y="0"/>
                  </a:cubicBezTo>
                  <a:cubicBezTo>
                    <a:pt x="1533" y="0"/>
                    <a:pt x="1533" y="0"/>
                    <a:pt x="1533" y="0"/>
                  </a:cubicBezTo>
                  <a:cubicBezTo>
                    <a:pt x="1533" y="4"/>
                    <a:pt x="1535" y="7"/>
                    <a:pt x="1537" y="9"/>
                  </a:cubicBezTo>
                  <a:cubicBezTo>
                    <a:pt x="1540" y="14"/>
                    <a:pt x="1545" y="18"/>
                    <a:pt x="1549" y="18"/>
                  </a:cubicBezTo>
                  <a:cubicBezTo>
                    <a:pt x="1554" y="18"/>
                    <a:pt x="1556" y="18"/>
                    <a:pt x="1556" y="18"/>
                  </a:cubicBezTo>
                  <a:cubicBezTo>
                    <a:pt x="1556" y="18"/>
                    <a:pt x="1552" y="15"/>
                    <a:pt x="1551" y="11"/>
                  </a:cubicBezTo>
                  <a:close/>
                  <a:moveTo>
                    <a:pt x="1598" y="1"/>
                  </a:moveTo>
                  <a:cubicBezTo>
                    <a:pt x="1593" y="7"/>
                    <a:pt x="1590" y="11"/>
                    <a:pt x="1587" y="18"/>
                  </a:cubicBezTo>
                  <a:cubicBezTo>
                    <a:pt x="1583" y="29"/>
                    <a:pt x="1574" y="39"/>
                    <a:pt x="1574" y="39"/>
                  </a:cubicBezTo>
                  <a:cubicBezTo>
                    <a:pt x="1574" y="39"/>
                    <a:pt x="1578" y="33"/>
                    <a:pt x="1580" y="22"/>
                  </a:cubicBezTo>
                  <a:cubicBezTo>
                    <a:pt x="1581" y="17"/>
                    <a:pt x="1586" y="11"/>
                    <a:pt x="1586" y="11"/>
                  </a:cubicBezTo>
                  <a:cubicBezTo>
                    <a:pt x="1586" y="11"/>
                    <a:pt x="1574" y="14"/>
                    <a:pt x="1567" y="23"/>
                  </a:cubicBezTo>
                  <a:cubicBezTo>
                    <a:pt x="1563" y="28"/>
                    <a:pt x="1561" y="32"/>
                    <a:pt x="1556" y="37"/>
                  </a:cubicBezTo>
                  <a:cubicBezTo>
                    <a:pt x="1542" y="53"/>
                    <a:pt x="1531" y="52"/>
                    <a:pt x="1531" y="52"/>
                  </a:cubicBezTo>
                  <a:cubicBezTo>
                    <a:pt x="1531" y="52"/>
                    <a:pt x="1543" y="45"/>
                    <a:pt x="1548" y="36"/>
                  </a:cubicBezTo>
                  <a:cubicBezTo>
                    <a:pt x="1551" y="30"/>
                    <a:pt x="1559" y="20"/>
                    <a:pt x="1559" y="20"/>
                  </a:cubicBezTo>
                  <a:cubicBezTo>
                    <a:pt x="1559" y="20"/>
                    <a:pt x="1552" y="24"/>
                    <a:pt x="1546" y="27"/>
                  </a:cubicBezTo>
                  <a:cubicBezTo>
                    <a:pt x="1541" y="30"/>
                    <a:pt x="1537" y="31"/>
                    <a:pt x="1533" y="35"/>
                  </a:cubicBezTo>
                  <a:cubicBezTo>
                    <a:pt x="1527" y="38"/>
                    <a:pt x="1509" y="45"/>
                    <a:pt x="1509" y="45"/>
                  </a:cubicBezTo>
                  <a:cubicBezTo>
                    <a:pt x="1509" y="45"/>
                    <a:pt x="1517" y="39"/>
                    <a:pt x="1521" y="36"/>
                  </a:cubicBezTo>
                  <a:cubicBezTo>
                    <a:pt x="1526" y="34"/>
                    <a:pt x="1527" y="32"/>
                    <a:pt x="1530" y="29"/>
                  </a:cubicBezTo>
                  <a:cubicBezTo>
                    <a:pt x="1534" y="27"/>
                    <a:pt x="1538" y="22"/>
                    <a:pt x="1538" y="22"/>
                  </a:cubicBezTo>
                  <a:cubicBezTo>
                    <a:pt x="1538" y="22"/>
                    <a:pt x="1528" y="21"/>
                    <a:pt x="1523" y="14"/>
                  </a:cubicBezTo>
                  <a:cubicBezTo>
                    <a:pt x="1518" y="7"/>
                    <a:pt x="1517" y="5"/>
                    <a:pt x="1516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11" y="4"/>
                    <a:pt x="1513" y="8"/>
                    <a:pt x="1516" y="13"/>
                  </a:cubicBezTo>
                  <a:cubicBezTo>
                    <a:pt x="1520" y="19"/>
                    <a:pt x="1527" y="23"/>
                    <a:pt x="1527" y="23"/>
                  </a:cubicBezTo>
                  <a:cubicBezTo>
                    <a:pt x="1527" y="23"/>
                    <a:pt x="1518" y="19"/>
                    <a:pt x="1514" y="16"/>
                  </a:cubicBezTo>
                  <a:cubicBezTo>
                    <a:pt x="1508" y="12"/>
                    <a:pt x="1502" y="7"/>
                    <a:pt x="1497" y="5"/>
                  </a:cubicBezTo>
                  <a:cubicBezTo>
                    <a:pt x="1495" y="5"/>
                    <a:pt x="1492" y="5"/>
                    <a:pt x="1490" y="6"/>
                  </a:cubicBezTo>
                  <a:cubicBezTo>
                    <a:pt x="1488" y="5"/>
                    <a:pt x="1485" y="5"/>
                    <a:pt x="1482" y="5"/>
                  </a:cubicBezTo>
                  <a:cubicBezTo>
                    <a:pt x="1478" y="7"/>
                    <a:pt x="1471" y="12"/>
                    <a:pt x="1466" y="16"/>
                  </a:cubicBezTo>
                  <a:cubicBezTo>
                    <a:pt x="1462" y="19"/>
                    <a:pt x="1453" y="23"/>
                    <a:pt x="1453" y="23"/>
                  </a:cubicBezTo>
                  <a:cubicBezTo>
                    <a:pt x="1453" y="23"/>
                    <a:pt x="1460" y="19"/>
                    <a:pt x="1464" y="13"/>
                  </a:cubicBezTo>
                  <a:cubicBezTo>
                    <a:pt x="1467" y="8"/>
                    <a:pt x="1469" y="4"/>
                    <a:pt x="1470" y="0"/>
                  </a:cubicBezTo>
                  <a:cubicBezTo>
                    <a:pt x="1464" y="0"/>
                    <a:pt x="1464" y="0"/>
                    <a:pt x="1464" y="0"/>
                  </a:cubicBezTo>
                  <a:cubicBezTo>
                    <a:pt x="1462" y="5"/>
                    <a:pt x="1461" y="7"/>
                    <a:pt x="1457" y="14"/>
                  </a:cubicBezTo>
                  <a:cubicBezTo>
                    <a:pt x="1452" y="21"/>
                    <a:pt x="1441" y="22"/>
                    <a:pt x="1441" y="22"/>
                  </a:cubicBezTo>
                  <a:cubicBezTo>
                    <a:pt x="1441" y="22"/>
                    <a:pt x="1446" y="27"/>
                    <a:pt x="1449" y="29"/>
                  </a:cubicBezTo>
                  <a:cubicBezTo>
                    <a:pt x="1453" y="32"/>
                    <a:pt x="1454" y="34"/>
                    <a:pt x="1458" y="36"/>
                  </a:cubicBezTo>
                  <a:cubicBezTo>
                    <a:pt x="1463" y="39"/>
                    <a:pt x="1471" y="45"/>
                    <a:pt x="1471" y="45"/>
                  </a:cubicBezTo>
                  <a:cubicBezTo>
                    <a:pt x="1471" y="45"/>
                    <a:pt x="1453" y="38"/>
                    <a:pt x="1447" y="35"/>
                  </a:cubicBezTo>
                  <a:cubicBezTo>
                    <a:pt x="1442" y="31"/>
                    <a:pt x="1439" y="30"/>
                    <a:pt x="1433" y="27"/>
                  </a:cubicBezTo>
                  <a:cubicBezTo>
                    <a:pt x="1428" y="24"/>
                    <a:pt x="1420" y="20"/>
                    <a:pt x="1420" y="20"/>
                  </a:cubicBezTo>
                  <a:cubicBezTo>
                    <a:pt x="1420" y="20"/>
                    <a:pt x="1429" y="30"/>
                    <a:pt x="1432" y="36"/>
                  </a:cubicBezTo>
                  <a:cubicBezTo>
                    <a:pt x="1437" y="45"/>
                    <a:pt x="1448" y="52"/>
                    <a:pt x="1448" y="52"/>
                  </a:cubicBezTo>
                  <a:cubicBezTo>
                    <a:pt x="1448" y="52"/>
                    <a:pt x="1437" y="53"/>
                    <a:pt x="1423" y="37"/>
                  </a:cubicBezTo>
                  <a:cubicBezTo>
                    <a:pt x="1419" y="32"/>
                    <a:pt x="1417" y="28"/>
                    <a:pt x="1413" y="23"/>
                  </a:cubicBezTo>
                  <a:cubicBezTo>
                    <a:pt x="1406" y="14"/>
                    <a:pt x="1394" y="11"/>
                    <a:pt x="1394" y="11"/>
                  </a:cubicBezTo>
                  <a:cubicBezTo>
                    <a:pt x="1394" y="11"/>
                    <a:pt x="1399" y="17"/>
                    <a:pt x="1400" y="22"/>
                  </a:cubicBezTo>
                  <a:cubicBezTo>
                    <a:pt x="1402" y="33"/>
                    <a:pt x="1405" y="39"/>
                    <a:pt x="1405" y="39"/>
                  </a:cubicBezTo>
                  <a:cubicBezTo>
                    <a:pt x="1405" y="39"/>
                    <a:pt x="1397" y="29"/>
                    <a:pt x="1392" y="18"/>
                  </a:cubicBezTo>
                  <a:cubicBezTo>
                    <a:pt x="1390" y="11"/>
                    <a:pt x="1387" y="7"/>
                    <a:pt x="1381" y="1"/>
                  </a:cubicBezTo>
                  <a:cubicBezTo>
                    <a:pt x="1381" y="1"/>
                    <a:pt x="1381" y="1"/>
                    <a:pt x="1380" y="0"/>
                  </a:cubicBezTo>
                  <a:cubicBezTo>
                    <a:pt x="1370" y="0"/>
                    <a:pt x="1370" y="0"/>
                    <a:pt x="1370" y="0"/>
                  </a:cubicBezTo>
                  <a:cubicBezTo>
                    <a:pt x="1370" y="2"/>
                    <a:pt x="1371" y="4"/>
                    <a:pt x="1371" y="6"/>
                  </a:cubicBezTo>
                  <a:cubicBezTo>
                    <a:pt x="1372" y="12"/>
                    <a:pt x="1375" y="17"/>
                    <a:pt x="1377" y="20"/>
                  </a:cubicBezTo>
                  <a:cubicBezTo>
                    <a:pt x="1380" y="23"/>
                    <a:pt x="1382" y="25"/>
                    <a:pt x="1382" y="25"/>
                  </a:cubicBezTo>
                  <a:cubicBezTo>
                    <a:pt x="1382" y="25"/>
                    <a:pt x="1381" y="21"/>
                    <a:pt x="1381" y="17"/>
                  </a:cubicBezTo>
                  <a:cubicBezTo>
                    <a:pt x="1382" y="12"/>
                    <a:pt x="1379" y="6"/>
                    <a:pt x="1379" y="6"/>
                  </a:cubicBezTo>
                  <a:cubicBezTo>
                    <a:pt x="1379" y="6"/>
                    <a:pt x="1383" y="10"/>
                    <a:pt x="1386" y="15"/>
                  </a:cubicBezTo>
                  <a:cubicBezTo>
                    <a:pt x="1389" y="20"/>
                    <a:pt x="1388" y="20"/>
                    <a:pt x="1392" y="29"/>
                  </a:cubicBezTo>
                  <a:cubicBezTo>
                    <a:pt x="1396" y="37"/>
                    <a:pt x="1401" y="40"/>
                    <a:pt x="1405" y="43"/>
                  </a:cubicBezTo>
                  <a:cubicBezTo>
                    <a:pt x="1408" y="45"/>
                    <a:pt x="1412" y="45"/>
                    <a:pt x="1412" y="45"/>
                  </a:cubicBezTo>
                  <a:cubicBezTo>
                    <a:pt x="1412" y="45"/>
                    <a:pt x="1409" y="38"/>
                    <a:pt x="1408" y="34"/>
                  </a:cubicBezTo>
                  <a:cubicBezTo>
                    <a:pt x="1407" y="30"/>
                    <a:pt x="1404" y="22"/>
                    <a:pt x="1404" y="22"/>
                  </a:cubicBezTo>
                  <a:cubicBezTo>
                    <a:pt x="1416" y="38"/>
                    <a:pt x="1417" y="38"/>
                    <a:pt x="1424" y="46"/>
                  </a:cubicBezTo>
                  <a:cubicBezTo>
                    <a:pt x="1429" y="52"/>
                    <a:pt x="1437" y="57"/>
                    <a:pt x="1444" y="57"/>
                  </a:cubicBezTo>
                  <a:cubicBezTo>
                    <a:pt x="1450" y="57"/>
                    <a:pt x="1454" y="57"/>
                    <a:pt x="1454" y="57"/>
                  </a:cubicBezTo>
                  <a:cubicBezTo>
                    <a:pt x="1454" y="57"/>
                    <a:pt x="1449" y="61"/>
                    <a:pt x="1452" y="66"/>
                  </a:cubicBezTo>
                  <a:cubicBezTo>
                    <a:pt x="1453" y="68"/>
                    <a:pt x="1457" y="69"/>
                    <a:pt x="1459" y="67"/>
                  </a:cubicBezTo>
                  <a:cubicBezTo>
                    <a:pt x="1462" y="65"/>
                    <a:pt x="1462" y="61"/>
                    <a:pt x="1460" y="56"/>
                  </a:cubicBezTo>
                  <a:cubicBezTo>
                    <a:pt x="1459" y="51"/>
                    <a:pt x="1440" y="36"/>
                    <a:pt x="1437" y="34"/>
                  </a:cubicBezTo>
                  <a:cubicBezTo>
                    <a:pt x="1439" y="36"/>
                    <a:pt x="1451" y="45"/>
                    <a:pt x="1457" y="48"/>
                  </a:cubicBezTo>
                  <a:cubicBezTo>
                    <a:pt x="1461" y="49"/>
                    <a:pt x="1465" y="51"/>
                    <a:pt x="1468" y="51"/>
                  </a:cubicBezTo>
                  <a:cubicBezTo>
                    <a:pt x="1471" y="51"/>
                    <a:pt x="1476" y="52"/>
                    <a:pt x="1476" y="52"/>
                  </a:cubicBezTo>
                  <a:cubicBezTo>
                    <a:pt x="1476" y="52"/>
                    <a:pt x="1469" y="53"/>
                    <a:pt x="1469" y="57"/>
                  </a:cubicBezTo>
                  <a:cubicBezTo>
                    <a:pt x="1469" y="61"/>
                    <a:pt x="1470" y="63"/>
                    <a:pt x="1474" y="63"/>
                  </a:cubicBezTo>
                  <a:cubicBezTo>
                    <a:pt x="1478" y="63"/>
                    <a:pt x="1479" y="61"/>
                    <a:pt x="1481" y="58"/>
                  </a:cubicBezTo>
                  <a:cubicBezTo>
                    <a:pt x="1483" y="54"/>
                    <a:pt x="1483" y="46"/>
                    <a:pt x="1479" y="42"/>
                  </a:cubicBezTo>
                  <a:cubicBezTo>
                    <a:pt x="1472" y="35"/>
                    <a:pt x="1457" y="27"/>
                    <a:pt x="1457" y="27"/>
                  </a:cubicBezTo>
                  <a:cubicBezTo>
                    <a:pt x="1457" y="27"/>
                    <a:pt x="1473" y="18"/>
                    <a:pt x="1477" y="14"/>
                  </a:cubicBezTo>
                  <a:cubicBezTo>
                    <a:pt x="1481" y="12"/>
                    <a:pt x="1483" y="11"/>
                    <a:pt x="1485" y="11"/>
                  </a:cubicBezTo>
                  <a:cubicBezTo>
                    <a:pt x="1485" y="12"/>
                    <a:pt x="1484" y="13"/>
                    <a:pt x="1484" y="14"/>
                  </a:cubicBezTo>
                  <a:cubicBezTo>
                    <a:pt x="1484" y="14"/>
                    <a:pt x="1484" y="15"/>
                    <a:pt x="1484" y="15"/>
                  </a:cubicBezTo>
                  <a:cubicBezTo>
                    <a:pt x="1484" y="15"/>
                    <a:pt x="1484" y="16"/>
                    <a:pt x="1484" y="17"/>
                  </a:cubicBezTo>
                  <a:cubicBezTo>
                    <a:pt x="1483" y="20"/>
                    <a:pt x="1486" y="23"/>
                    <a:pt x="1489" y="23"/>
                  </a:cubicBezTo>
                  <a:cubicBezTo>
                    <a:pt x="1489" y="23"/>
                    <a:pt x="1489" y="23"/>
                    <a:pt x="1490" y="23"/>
                  </a:cubicBezTo>
                  <a:cubicBezTo>
                    <a:pt x="1490" y="23"/>
                    <a:pt x="1490" y="23"/>
                    <a:pt x="1491" y="23"/>
                  </a:cubicBezTo>
                  <a:cubicBezTo>
                    <a:pt x="1493" y="23"/>
                    <a:pt x="1496" y="20"/>
                    <a:pt x="1496" y="17"/>
                  </a:cubicBezTo>
                  <a:cubicBezTo>
                    <a:pt x="1496" y="16"/>
                    <a:pt x="1495" y="15"/>
                    <a:pt x="1495" y="15"/>
                  </a:cubicBezTo>
                  <a:cubicBezTo>
                    <a:pt x="1495" y="15"/>
                    <a:pt x="1495" y="14"/>
                    <a:pt x="1495" y="14"/>
                  </a:cubicBezTo>
                  <a:cubicBezTo>
                    <a:pt x="1495" y="13"/>
                    <a:pt x="1495" y="12"/>
                    <a:pt x="1495" y="11"/>
                  </a:cubicBezTo>
                  <a:cubicBezTo>
                    <a:pt x="1496" y="11"/>
                    <a:pt x="1499" y="12"/>
                    <a:pt x="1502" y="14"/>
                  </a:cubicBezTo>
                  <a:cubicBezTo>
                    <a:pt x="1507" y="18"/>
                    <a:pt x="1510" y="21"/>
                    <a:pt x="1512" y="23"/>
                  </a:cubicBezTo>
                  <a:cubicBezTo>
                    <a:pt x="1517" y="26"/>
                    <a:pt x="1523" y="27"/>
                    <a:pt x="1523" y="27"/>
                  </a:cubicBezTo>
                  <a:cubicBezTo>
                    <a:pt x="1523" y="27"/>
                    <a:pt x="1507" y="35"/>
                    <a:pt x="1501" y="42"/>
                  </a:cubicBezTo>
                  <a:cubicBezTo>
                    <a:pt x="1497" y="46"/>
                    <a:pt x="1496" y="54"/>
                    <a:pt x="1498" y="58"/>
                  </a:cubicBezTo>
                  <a:cubicBezTo>
                    <a:pt x="1500" y="61"/>
                    <a:pt x="1502" y="63"/>
                    <a:pt x="1506" y="63"/>
                  </a:cubicBezTo>
                  <a:cubicBezTo>
                    <a:pt x="1510" y="63"/>
                    <a:pt x="1511" y="61"/>
                    <a:pt x="1511" y="57"/>
                  </a:cubicBezTo>
                  <a:cubicBezTo>
                    <a:pt x="1511" y="53"/>
                    <a:pt x="1504" y="52"/>
                    <a:pt x="1504" y="52"/>
                  </a:cubicBezTo>
                  <a:cubicBezTo>
                    <a:pt x="1504" y="52"/>
                    <a:pt x="1509" y="51"/>
                    <a:pt x="1512" y="51"/>
                  </a:cubicBezTo>
                  <a:cubicBezTo>
                    <a:pt x="1514" y="51"/>
                    <a:pt x="1519" y="49"/>
                    <a:pt x="1522" y="48"/>
                  </a:cubicBezTo>
                  <a:cubicBezTo>
                    <a:pt x="1529" y="45"/>
                    <a:pt x="1541" y="36"/>
                    <a:pt x="1542" y="34"/>
                  </a:cubicBezTo>
                  <a:cubicBezTo>
                    <a:pt x="1540" y="36"/>
                    <a:pt x="1521" y="51"/>
                    <a:pt x="1519" y="56"/>
                  </a:cubicBezTo>
                  <a:cubicBezTo>
                    <a:pt x="1517" y="61"/>
                    <a:pt x="1518" y="65"/>
                    <a:pt x="1521" y="67"/>
                  </a:cubicBezTo>
                  <a:cubicBezTo>
                    <a:pt x="1523" y="69"/>
                    <a:pt x="1526" y="68"/>
                    <a:pt x="1527" y="66"/>
                  </a:cubicBezTo>
                  <a:cubicBezTo>
                    <a:pt x="1530" y="61"/>
                    <a:pt x="1526" y="57"/>
                    <a:pt x="1526" y="57"/>
                  </a:cubicBezTo>
                  <a:cubicBezTo>
                    <a:pt x="1526" y="57"/>
                    <a:pt x="1529" y="57"/>
                    <a:pt x="1536" y="57"/>
                  </a:cubicBezTo>
                  <a:cubicBezTo>
                    <a:pt x="1543" y="57"/>
                    <a:pt x="1550" y="52"/>
                    <a:pt x="1556" y="46"/>
                  </a:cubicBezTo>
                  <a:cubicBezTo>
                    <a:pt x="1563" y="38"/>
                    <a:pt x="1564" y="38"/>
                    <a:pt x="1575" y="22"/>
                  </a:cubicBezTo>
                  <a:cubicBezTo>
                    <a:pt x="1575" y="22"/>
                    <a:pt x="1573" y="30"/>
                    <a:pt x="1572" y="34"/>
                  </a:cubicBezTo>
                  <a:cubicBezTo>
                    <a:pt x="1571" y="38"/>
                    <a:pt x="1567" y="45"/>
                    <a:pt x="1567" y="45"/>
                  </a:cubicBezTo>
                  <a:cubicBezTo>
                    <a:pt x="1567" y="45"/>
                    <a:pt x="1571" y="45"/>
                    <a:pt x="1575" y="43"/>
                  </a:cubicBezTo>
                  <a:cubicBezTo>
                    <a:pt x="1579" y="40"/>
                    <a:pt x="1584" y="37"/>
                    <a:pt x="1588" y="29"/>
                  </a:cubicBezTo>
                  <a:cubicBezTo>
                    <a:pt x="1592" y="20"/>
                    <a:pt x="1591" y="20"/>
                    <a:pt x="1593" y="15"/>
                  </a:cubicBezTo>
                  <a:cubicBezTo>
                    <a:pt x="1596" y="10"/>
                    <a:pt x="1601" y="6"/>
                    <a:pt x="1601" y="6"/>
                  </a:cubicBezTo>
                  <a:cubicBezTo>
                    <a:pt x="1601" y="6"/>
                    <a:pt x="1598" y="12"/>
                    <a:pt x="1599" y="17"/>
                  </a:cubicBezTo>
                  <a:cubicBezTo>
                    <a:pt x="1599" y="21"/>
                    <a:pt x="1598" y="25"/>
                    <a:pt x="1598" y="25"/>
                  </a:cubicBezTo>
                  <a:cubicBezTo>
                    <a:pt x="1598" y="25"/>
                    <a:pt x="1600" y="23"/>
                    <a:pt x="1603" y="20"/>
                  </a:cubicBezTo>
                  <a:cubicBezTo>
                    <a:pt x="1605" y="17"/>
                    <a:pt x="1608" y="12"/>
                    <a:pt x="1608" y="6"/>
                  </a:cubicBezTo>
                  <a:cubicBezTo>
                    <a:pt x="1609" y="4"/>
                    <a:pt x="1609" y="2"/>
                    <a:pt x="1610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99" y="1"/>
                    <a:pt x="1599" y="1"/>
                    <a:pt x="1598" y="1"/>
                  </a:cubicBezTo>
                  <a:close/>
                  <a:moveTo>
                    <a:pt x="1531" y="0"/>
                  </a:moveTo>
                  <a:cubicBezTo>
                    <a:pt x="1521" y="0"/>
                    <a:pt x="1521" y="0"/>
                    <a:pt x="1521" y="0"/>
                  </a:cubicBezTo>
                  <a:cubicBezTo>
                    <a:pt x="1523" y="3"/>
                    <a:pt x="1524" y="6"/>
                    <a:pt x="1525" y="8"/>
                  </a:cubicBezTo>
                  <a:cubicBezTo>
                    <a:pt x="1529" y="15"/>
                    <a:pt x="1537" y="17"/>
                    <a:pt x="1537" y="17"/>
                  </a:cubicBezTo>
                  <a:cubicBezTo>
                    <a:pt x="1537" y="17"/>
                    <a:pt x="1533" y="14"/>
                    <a:pt x="1532" y="9"/>
                  </a:cubicBezTo>
                  <a:cubicBezTo>
                    <a:pt x="1531" y="7"/>
                    <a:pt x="1531" y="4"/>
                    <a:pt x="1531" y="0"/>
                  </a:cubicBezTo>
                  <a:close/>
                  <a:moveTo>
                    <a:pt x="1392" y="5"/>
                  </a:moveTo>
                  <a:cubicBezTo>
                    <a:pt x="1396" y="7"/>
                    <a:pt x="1400" y="5"/>
                    <a:pt x="1405" y="2"/>
                  </a:cubicBezTo>
                  <a:cubicBezTo>
                    <a:pt x="1407" y="2"/>
                    <a:pt x="1408" y="1"/>
                    <a:pt x="1409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387" y="3"/>
                    <a:pt x="1389" y="4"/>
                    <a:pt x="1392" y="5"/>
                  </a:cubicBezTo>
                  <a:close/>
                  <a:moveTo>
                    <a:pt x="1436" y="9"/>
                  </a:moveTo>
                  <a:cubicBezTo>
                    <a:pt x="1436" y="9"/>
                    <a:pt x="1438" y="5"/>
                    <a:pt x="1438" y="0"/>
                  </a:cubicBezTo>
                  <a:cubicBezTo>
                    <a:pt x="1432" y="0"/>
                    <a:pt x="1432" y="0"/>
                    <a:pt x="1432" y="0"/>
                  </a:cubicBezTo>
                  <a:cubicBezTo>
                    <a:pt x="1431" y="4"/>
                    <a:pt x="1430" y="9"/>
                    <a:pt x="1429" y="11"/>
                  </a:cubicBezTo>
                  <a:cubicBezTo>
                    <a:pt x="1427" y="15"/>
                    <a:pt x="1423" y="18"/>
                    <a:pt x="1423" y="18"/>
                  </a:cubicBezTo>
                  <a:cubicBezTo>
                    <a:pt x="1423" y="18"/>
                    <a:pt x="1426" y="18"/>
                    <a:pt x="1430" y="18"/>
                  </a:cubicBezTo>
                  <a:cubicBezTo>
                    <a:pt x="1435" y="18"/>
                    <a:pt x="1439" y="14"/>
                    <a:pt x="1443" y="9"/>
                  </a:cubicBezTo>
                  <a:cubicBezTo>
                    <a:pt x="1445" y="7"/>
                    <a:pt x="1446" y="4"/>
                    <a:pt x="1447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39" y="6"/>
                    <a:pt x="1436" y="9"/>
                    <a:pt x="1436" y="9"/>
                  </a:cubicBezTo>
                  <a:close/>
                  <a:moveTo>
                    <a:pt x="1424" y="1"/>
                  </a:moveTo>
                  <a:cubicBezTo>
                    <a:pt x="1420" y="7"/>
                    <a:pt x="1412" y="6"/>
                    <a:pt x="1412" y="6"/>
                  </a:cubicBezTo>
                  <a:cubicBezTo>
                    <a:pt x="1412" y="6"/>
                    <a:pt x="1416" y="3"/>
                    <a:pt x="1418" y="0"/>
                  </a:cubicBezTo>
                  <a:cubicBezTo>
                    <a:pt x="1412" y="0"/>
                    <a:pt x="1412" y="0"/>
                    <a:pt x="1412" y="0"/>
                  </a:cubicBezTo>
                  <a:cubicBezTo>
                    <a:pt x="1411" y="2"/>
                    <a:pt x="1409" y="4"/>
                    <a:pt x="1406" y="6"/>
                  </a:cubicBezTo>
                  <a:cubicBezTo>
                    <a:pt x="1403" y="9"/>
                    <a:pt x="1400" y="9"/>
                    <a:pt x="1400" y="9"/>
                  </a:cubicBezTo>
                  <a:cubicBezTo>
                    <a:pt x="1400" y="9"/>
                    <a:pt x="1403" y="9"/>
                    <a:pt x="1406" y="10"/>
                  </a:cubicBezTo>
                  <a:cubicBezTo>
                    <a:pt x="1409" y="11"/>
                    <a:pt x="1412" y="13"/>
                    <a:pt x="1417" y="12"/>
                  </a:cubicBezTo>
                  <a:cubicBezTo>
                    <a:pt x="1422" y="11"/>
                    <a:pt x="1423" y="10"/>
                    <a:pt x="1427" y="6"/>
                  </a:cubicBezTo>
                  <a:cubicBezTo>
                    <a:pt x="1429" y="5"/>
                    <a:pt x="1430" y="2"/>
                    <a:pt x="1431" y="0"/>
                  </a:cubicBezTo>
                  <a:cubicBezTo>
                    <a:pt x="1424" y="0"/>
                    <a:pt x="1424" y="0"/>
                    <a:pt x="1424" y="0"/>
                  </a:cubicBezTo>
                  <a:cubicBezTo>
                    <a:pt x="1424" y="0"/>
                    <a:pt x="1424" y="1"/>
                    <a:pt x="1424" y="1"/>
                  </a:cubicBezTo>
                  <a:close/>
                  <a:moveTo>
                    <a:pt x="1448" y="9"/>
                  </a:moveTo>
                  <a:cubicBezTo>
                    <a:pt x="1446" y="14"/>
                    <a:pt x="1443" y="17"/>
                    <a:pt x="1443" y="17"/>
                  </a:cubicBezTo>
                  <a:cubicBezTo>
                    <a:pt x="1443" y="17"/>
                    <a:pt x="1451" y="15"/>
                    <a:pt x="1454" y="8"/>
                  </a:cubicBezTo>
                  <a:cubicBezTo>
                    <a:pt x="1456" y="6"/>
                    <a:pt x="1457" y="3"/>
                    <a:pt x="1458" y="0"/>
                  </a:cubicBezTo>
                  <a:cubicBezTo>
                    <a:pt x="1449" y="0"/>
                    <a:pt x="1449" y="0"/>
                    <a:pt x="1449" y="0"/>
                  </a:cubicBezTo>
                  <a:cubicBezTo>
                    <a:pt x="1449" y="4"/>
                    <a:pt x="1448" y="7"/>
                    <a:pt x="1448" y="9"/>
                  </a:cubicBezTo>
                  <a:close/>
                  <a:moveTo>
                    <a:pt x="1574" y="2"/>
                  </a:moveTo>
                  <a:cubicBezTo>
                    <a:pt x="1579" y="5"/>
                    <a:pt x="1584" y="7"/>
                    <a:pt x="1588" y="5"/>
                  </a:cubicBezTo>
                  <a:cubicBezTo>
                    <a:pt x="1591" y="4"/>
                    <a:pt x="1593" y="3"/>
                    <a:pt x="1595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572" y="1"/>
                    <a:pt x="1573" y="2"/>
                    <a:pt x="1574" y="2"/>
                  </a:cubicBezTo>
                  <a:close/>
                  <a:moveTo>
                    <a:pt x="1573" y="6"/>
                  </a:moveTo>
                  <a:cubicBezTo>
                    <a:pt x="1571" y="4"/>
                    <a:pt x="1569" y="2"/>
                    <a:pt x="1568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64" y="3"/>
                    <a:pt x="1568" y="6"/>
                    <a:pt x="1568" y="6"/>
                  </a:cubicBezTo>
                  <a:cubicBezTo>
                    <a:pt x="1568" y="6"/>
                    <a:pt x="1560" y="7"/>
                    <a:pt x="1556" y="1"/>
                  </a:cubicBezTo>
                  <a:cubicBezTo>
                    <a:pt x="1556" y="1"/>
                    <a:pt x="1555" y="0"/>
                    <a:pt x="1555" y="0"/>
                  </a:cubicBezTo>
                  <a:cubicBezTo>
                    <a:pt x="1549" y="0"/>
                    <a:pt x="1549" y="0"/>
                    <a:pt x="1549" y="0"/>
                  </a:cubicBezTo>
                  <a:cubicBezTo>
                    <a:pt x="1550" y="2"/>
                    <a:pt x="1551" y="5"/>
                    <a:pt x="1553" y="6"/>
                  </a:cubicBezTo>
                  <a:cubicBezTo>
                    <a:pt x="1557" y="10"/>
                    <a:pt x="1557" y="11"/>
                    <a:pt x="1563" y="12"/>
                  </a:cubicBezTo>
                  <a:cubicBezTo>
                    <a:pt x="1568" y="13"/>
                    <a:pt x="1571" y="11"/>
                    <a:pt x="1573" y="10"/>
                  </a:cubicBezTo>
                  <a:cubicBezTo>
                    <a:pt x="1576" y="9"/>
                    <a:pt x="1580" y="9"/>
                    <a:pt x="1580" y="9"/>
                  </a:cubicBezTo>
                  <a:cubicBezTo>
                    <a:pt x="1580" y="9"/>
                    <a:pt x="1577" y="9"/>
                    <a:pt x="1573" y="6"/>
                  </a:cubicBezTo>
                  <a:close/>
                  <a:moveTo>
                    <a:pt x="1696" y="58"/>
                  </a:moveTo>
                  <a:cubicBezTo>
                    <a:pt x="1694" y="60"/>
                    <a:pt x="1691" y="62"/>
                    <a:pt x="1686" y="61"/>
                  </a:cubicBezTo>
                  <a:cubicBezTo>
                    <a:pt x="1681" y="61"/>
                    <a:pt x="1676" y="51"/>
                    <a:pt x="1676" y="51"/>
                  </a:cubicBezTo>
                  <a:cubicBezTo>
                    <a:pt x="1676" y="51"/>
                    <a:pt x="1682" y="54"/>
                    <a:pt x="1686" y="54"/>
                  </a:cubicBezTo>
                  <a:cubicBezTo>
                    <a:pt x="1690" y="54"/>
                    <a:pt x="1691" y="52"/>
                    <a:pt x="1691" y="49"/>
                  </a:cubicBezTo>
                  <a:cubicBezTo>
                    <a:pt x="1691" y="46"/>
                    <a:pt x="1686" y="44"/>
                    <a:pt x="1685" y="46"/>
                  </a:cubicBezTo>
                  <a:cubicBezTo>
                    <a:pt x="1683" y="48"/>
                    <a:pt x="1684" y="49"/>
                    <a:pt x="1680" y="48"/>
                  </a:cubicBezTo>
                  <a:cubicBezTo>
                    <a:pt x="1675" y="47"/>
                    <a:pt x="1671" y="44"/>
                    <a:pt x="1666" y="38"/>
                  </a:cubicBezTo>
                  <a:cubicBezTo>
                    <a:pt x="1659" y="28"/>
                    <a:pt x="1653" y="25"/>
                    <a:pt x="1653" y="25"/>
                  </a:cubicBezTo>
                  <a:cubicBezTo>
                    <a:pt x="1653" y="25"/>
                    <a:pt x="1655" y="26"/>
                    <a:pt x="1659" y="27"/>
                  </a:cubicBezTo>
                  <a:cubicBezTo>
                    <a:pt x="1662" y="27"/>
                    <a:pt x="1665" y="29"/>
                    <a:pt x="1665" y="29"/>
                  </a:cubicBezTo>
                  <a:cubicBezTo>
                    <a:pt x="1665" y="29"/>
                    <a:pt x="1662" y="25"/>
                    <a:pt x="1658" y="24"/>
                  </a:cubicBezTo>
                  <a:cubicBezTo>
                    <a:pt x="1655" y="23"/>
                    <a:pt x="1653" y="23"/>
                    <a:pt x="1648" y="22"/>
                  </a:cubicBezTo>
                  <a:cubicBezTo>
                    <a:pt x="1642" y="22"/>
                    <a:pt x="1639" y="23"/>
                    <a:pt x="1639" y="23"/>
                  </a:cubicBezTo>
                  <a:cubicBezTo>
                    <a:pt x="1639" y="23"/>
                    <a:pt x="1646" y="24"/>
                    <a:pt x="1652" y="28"/>
                  </a:cubicBezTo>
                  <a:cubicBezTo>
                    <a:pt x="1658" y="32"/>
                    <a:pt x="1661" y="38"/>
                    <a:pt x="1666" y="43"/>
                  </a:cubicBezTo>
                  <a:cubicBezTo>
                    <a:pt x="1670" y="49"/>
                    <a:pt x="1673" y="52"/>
                    <a:pt x="1673" y="52"/>
                  </a:cubicBezTo>
                  <a:cubicBezTo>
                    <a:pt x="1673" y="52"/>
                    <a:pt x="1668" y="51"/>
                    <a:pt x="1664" y="47"/>
                  </a:cubicBezTo>
                  <a:cubicBezTo>
                    <a:pt x="1659" y="43"/>
                    <a:pt x="1662" y="46"/>
                    <a:pt x="1654" y="36"/>
                  </a:cubicBezTo>
                  <a:cubicBezTo>
                    <a:pt x="1649" y="30"/>
                    <a:pt x="1641" y="28"/>
                    <a:pt x="1641" y="28"/>
                  </a:cubicBezTo>
                  <a:cubicBezTo>
                    <a:pt x="1641" y="28"/>
                    <a:pt x="1647" y="33"/>
                    <a:pt x="1651" y="38"/>
                  </a:cubicBezTo>
                  <a:cubicBezTo>
                    <a:pt x="1655" y="43"/>
                    <a:pt x="1655" y="43"/>
                    <a:pt x="1658" y="47"/>
                  </a:cubicBezTo>
                  <a:cubicBezTo>
                    <a:pt x="1662" y="52"/>
                    <a:pt x="1661" y="50"/>
                    <a:pt x="1666" y="55"/>
                  </a:cubicBezTo>
                  <a:cubicBezTo>
                    <a:pt x="1668" y="58"/>
                    <a:pt x="1672" y="69"/>
                    <a:pt x="1672" y="69"/>
                  </a:cubicBezTo>
                  <a:cubicBezTo>
                    <a:pt x="1672" y="69"/>
                    <a:pt x="1673" y="66"/>
                    <a:pt x="1672" y="63"/>
                  </a:cubicBezTo>
                  <a:cubicBezTo>
                    <a:pt x="1671" y="60"/>
                    <a:pt x="1672" y="58"/>
                    <a:pt x="1672" y="58"/>
                  </a:cubicBezTo>
                  <a:cubicBezTo>
                    <a:pt x="1672" y="58"/>
                    <a:pt x="1677" y="63"/>
                    <a:pt x="1680" y="67"/>
                  </a:cubicBezTo>
                  <a:cubicBezTo>
                    <a:pt x="1683" y="71"/>
                    <a:pt x="1687" y="71"/>
                    <a:pt x="1691" y="71"/>
                  </a:cubicBezTo>
                  <a:cubicBezTo>
                    <a:pt x="1694" y="70"/>
                    <a:pt x="1697" y="68"/>
                    <a:pt x="1702" y="63"/>
                  </a:cubicBezTo>
                  <a:cubicBezTo>
                    <a:pt x="1706" y="57"/>
                    <a:pt x="1709" y="57"/>
                    <a:pt x="1709" y="57"/>
                  </a:cubicBezTo>
                  <a:cubicBezTo>
                    <a:pt x="1709" y="57"/>
                    <a:pt x="1706" y="56"/>
                    <a:pt x="1704" y="55"/>
                  </a:cubicBezTo>
                  <a:cubicBezTo>
                    <a:pt x="1701" y="55"/>
                    <a:pt x="1698" y="57"/>
                    <a:pt x="1696" y="58"/>
                  </a:cubicBezTo>
                  <a:close/>
                  <a:moveTo>
                    <a:pt x="1615" y="28"/>
                  </a:moveTo>
                  <a:cubicBezTo>
                    <a:pt x="1621" y="24"/>
                    <a:pt x="1628" y="23"/>
                    <a:pt x="1628" y="23"/>
                  </a:cubicBezTo>
                  <a:cubicBezTo>
                    <a:pt x="1628" y="23"/>
                    <a:pt x="1625" y="22"/>
                    <a:pt x="1619" y="22"/>
                  </a:cubicBezTo>
                  <a:cubicBezTo>
                    <a:pt x="1614" y="23"/>
                    <a:pt x="1612" y="23"/>
                    <a:pt x="1609" y="24"/>
                  </a:cubicBezTo>
                  <a:cubicBezTo>
                    <a:pt x="1605" y="25"/>
                    <a:pt x="1602" y="29"/>
                    <a:pt x="1602" y="29"/>
                  </a:cubicBezTo>
                  <a:cubicBezTo>
                    <a:pt x="1602" y="29"/>
                    <a:pt x="1605" y="27"/>
                    <a:pt x="1608" y="27"/>
                  </a:cubicBezTo>
                  <a:cubicBezTo>
                    <a:pt x="1611" y="26"/>
                    <a:pt x="1614" y="25"/>
                    <a:pt x="1614" y="25"/>
                  </a:cubicBezTo>
                  <a:cubicBezTo>
                    <a:pt x="1614" y="25"/>
                    <a:pt x="1608" y="28"/>
                    <a:pt x="1601" y="38"/>
                  </a:cubicBezTo>
                  <a:cubicBezTo>
                    <a:pt x="1596" y="44"/>
                    <a:pt x="1592" y="47"/>
                    <a:pt x="1587" y="48"/>
                  </a:cubicBezTo>
                  <a:cubicBezTo>
                    <a:pt x="1583" y="49"/>
                    <a:pt x="1584" y="48"/>
                    <a:pt x="1582" y="46"/>
                  </a:cubicBezTo>
                  <a:cubicBezTo>
                    <a:pt x="1581" y="44"/>
                    <a:pt x="1576" y="46"/>
                    <a:pt x="1576" y="49"/>
                  </a:cubicBezTo>
                  <a:cubicBezTo>
                    <a:pt x="1576" y="52"/>
                    <a:pt x="1577" y="54"/>
                    <a:pt x="1581" y="54"/>
                  </a:cubicBezTo>
                  <a:cubicBezTo>
                    <a:pt x="1585" y="54"/>
                    <a:pt x="1591" y="51"/>
                    <a:pt x="1591" y="51"/>
                  </a:cubicBezTo>
                  <a:cubicBezTo>
                    <a:pt x="1591" y="51"/>
                    <a:pt x="1586" y="61"/>
                    <a:pt x="1581" y="61"/>
                  </a:cubicBezTo>
                  <a:cubicBezTo>
                    <a:pt x="1576" y="62"/>
                    <a:pt x="1573" y="60"/>
                    <a:pt x="1571" y="58"/>
                  </a:cubicBezTo>
                  <a:cubicBezTo>
                    <a:pt x="1569" y="57"/>
                    <a:pt x="1566" y="55"/>
                    <a:pt x="1563" y="55"/>
                  </a:cubicBezTo>
                  <a:cubicBezTo>
                    <a:pt x="1561" y="56"/>
                    <a:pt x="1558" y="57"/>
                    <a:pt x="1558" y="57"/>
                  </a:cubicBezTo>
                  <a:cubicBezTo>
                    <a:pt x="1558" y="57"/>
                    <a:pt x="1561" y="57"/>
                    <a:pt x="1565" y="63"/>
                  </a:cubicBezTo>
                  <a:cubicBezTo>
                    <a:pt x="1570" y="68"/>
                    <a:pt x="1573" y="70"/>
                    <a:pt x="1576" y="71"/>
                  </a:cubicBezTo>
                  <a:cubicBezTo>
                    <a:pt x="1580" y="71"/>
                    <a:pt x="1584" y="71"/>
                    <a:pt x="1587" y="67"/>
                  </a:cubicBezTo>
                  <a:cubicBezTo>
                    <a:pt x="1590" y="63"/>
                    <a:pt x="1595" y="58"/>
                    <a:pt x="1595" y="58"/>
                  </a:cubicBezTo>
                  <a:cubicBezTo>
                    <a:pt x="1595" y="58"/>
                    <a:pt x="1596" y="60"/>
                    <a:pt x="1595" y="63"/>
                  </a:cubicBezTo>
                  <a:cubicBezTo>
                    <a:pt x="1594" y="66"/>
                    <a:pt x="1595" y="69"/>
                    <a:pt x="1595" y="69"/>
                  </a:cubicBezTo>
                  <a:cubicBezTo>
                    <a:pt x="1595" y="69"/>
                    <a:pt x="1599" y="58"/>
                    <a:pt x="1601" y="55"/>
                  </a:cubicBezTo>
                  <a:cubicBezTo>
                    <a:pt x="1606" y="50"/>
                    <a:pt x="1605" y="52"/>
                    <a:pt x="1609" y="47"/>
                  </a:cubicBezTo>
                  <a:cubicBezTo>
                    <a:pt x="1612" y="43"/>
                    <a:pt x="1612" y="43"/>
                    <a:pt x="1616" y="38"/>
                  </a:cubicBezTo>
                  <a:cubicBezTo>
                    <a:pt x="1620" y="33"/>
                    <a:pt x="1626" y="28"/>
                    <a:pt x="1626" y="28"/>
                  </a:cubicBezTo>
                  <a:cubicBezTo>
                    <a:pt x="1626" y="28"/>
                    <a:pt x="1618" y="30"/>
                    <a:pt x="1613" y="36"/>
                  </a:cubicBezTo>
                  <a:cubicBezTo>
                    <a:pt x="1605" y="46"/>
                    <a:pt x="1608" y="43"/>
                    <a:pt x="1603" y="47"/>
                  </a:cubicBezTo>
                  <a:cubicBezTo>
                    <a:pt x="1599" y="51"/>
                    <a:pt x="1594" y="52"/>
                    <a:pt x="1594" y="52"/>
                  </a:cubicBezTo>
                  <a:cubicBezTo>
                    <a:pt x="1594" y="52"/>
                    <a:pt x="1597" y="49"/>
                    <a:pt x="1601" y="43"/>
                  </a:cubicBezTo>
                  <a:cubicBezTo>
                    <a:pt x="1606" y="38"/>
                    <a:pt x="1609" y="32"/>
                    <a:pt x="1615" y="28"/>
                  </a:cubicBezTo>
                  <a:close/>
                  <a:moveTo>
                    <a:pt x="1633" y="58"/>
                  </a:moveTo>
                  <a:cubicBezTo>
                    <a:pt x="1633" y="58"/>
                    <a:pt x="1633" y="58"/>
                    <a:pt x="1633" y="58"/>
                  </a:cubicBezTo>
                  <a:cubicBezTo>
                    <a:pt x="1633" y="58"/>
                    <a:pt x="1633" y="58"/>
                    <a:pt x="1633" y="58"/>
                  </a:cubicBezTo>
                  <a:close/>
                  <a:moveTo>
                    <a:pt x="1649" y="53"/>
                  </a:moveTo>
                  <a:cubicBezTo>
                    <a:pt x="1649" y="54"/>
                    <a:pt x="1644" y="56"/>
                    <a:pt x="1640" y="52"/>
                  </a:cubicBezTo>
                  <a:cubicBezTo>
                    <a:pt x="1638" y="49"/>
                    <a:pt x="1636" y="45"/>
                    <a:pt x="1636" y="43"/>
                  </a:cubicBezTo>
                  <a:cubicBezTo>
                    <a:pt x="1636" y="43"/>
                    <a:pt x="1636" y="42"/>
                    <a:pt x="1636" y="42"/>
                  </a:cubicBezTo>
                  <a:cubicBezTo>
                    <a:pt x="1636" y="41"/>
                    <a:pt x="1637" y="41"/>
                    <a:pt x="1637" y="40"/>
                  </a:cubicBezTo>
                  <a:cubicBezTo>
                    <a:pt x="1637" y="40"/>
                    <a:pt x="1638" y="41"/>
                    <a:pt x="1638" y="42"/>
                  </a:cubicBezTo>
                  <a:cubicBezTo>
                    <a:pt x="1639" y="43"/>
                    <a:pt x="1640" y="45"/>
                    <a:pt x="1643" y="46"/>
                  </a:cubicBezTo>
                  <a:cubicBezTo>
                    <a:pt x="1646" y="46"/>
                    <a:pt x="1651" y="45"/>
                    <a:pt x="1646" y="44"/>
                  </a:cubicBezTo>
                  <a:cubicBezTo>
                    <a:pt x="1644" y="43"/>
                    <a:pt x="1640" y="41"/>
                    <a:pt x="1638" y="38"/>
                  </a:cubicBezTo>
                  <a:cubicBezTo>
                    <a:pt x="1635" y="33"/>
                    <a:pt x="1635" y="27"/>
                    <a:pt x="1635" y="27"/>
                  </a:cubicBezTo>
                  <a:cubicBezTo>
                    <a:pt x="1635" y="27"/>
                    <a:pt x="1636" y="28"/>
                    <a:pt x="1637" y="29"/>
                  </a:cubicBezTo>
                  <a:cubicBezTo>
                    <a:pt x="1638" y="30"/>
                    <a:pt x="1645" y="31"/>
                    <a:pt x="1640" y="28"/>
                  </a:cubicBezTo>
                  <a:cubicBezTo>
                    <a:pt x="1638" y="26"/>
                    <a:pt x="1636" y="22"/>
                    <a:pt x="1635" y="19"/>
                  </a:cubicBezTo>
                  <a:cubicBezTo>
                    <a:pt x="1636" y="17"/>
                    <a:pt x="1638" y="13"/>
                    <a:pt x="1640" y="10"/>
                  </a:cubicBezTo>
                  <a:cubicBezTo>
                    <a:pt x="1643" y="7"/>
                    <a:pt x="1644" y="4"/>
                    <a:pt x="1644" y="0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3" y="4"/>
                    <a:pt x="1624" y="7"/>
                    <a:pt x="1627" y="10"/>
                  </a:cubicBezTo>
                  <a:cubicBezTo>
                    <a:pt x="1629" y="12"/>
                    <a:pt x="1631" y="16"/>
                    <a:pt x="1632" y="19"/>
                  </a:cubicBezTo>
                  <a:cubicBezTo>
                    <a:pt x="1631" y="22"/>
                    <a:pt x="1629" y="26"/>
                    <a:pt x="1627" y="28"/>
                  </a:cubicBezTo>
                  <a:cubicBezTo>
                    <a:pt x="1622" y="32"/>
                    <a:pt x="1628" y="31"/>
                    <a:pt x="1629" y="30"/>
                  </a:cubicBezTo>
                  <a:cubicBezTo>
                    <a:pt x="1630" y="28"/>
                    <a:pt x="1631" y="27"/>
                    <a:pt x="1631" y="27"/>
                  </a:cubicBezTo>
                  <a:cubicBezTo>
                    <a:pt x="1631" y="27"/>
                    <a:pt x="1631" y="33"/>
                    <a:pt x="1628" y="39"/>
                  </a:cubicBezTo>
                  <a:cubicBezTo>
                    <a:pt x="1626" y="42"/>
                    <a:pt x="1623" y="43"/>
                    <a:pt x="1621" y="44"/>
                  </a:cubicBezTo>
                  <a:cubicBezTo>
                    <a:pt x="1616" y="45"/>
                    <a:pt x="1621" y="47"/>
                    <a:pt x="1623" y="46"/>
                  </a:cubicBezTo>
                  <a:cubicBezTo>
                    <a:pt x="1626" y="45"/>
                    <a:pt x="1627" y="44"/>
                    <a:pt x="1628" y="42"/>
                  </a:cubicBezTo>
                  <a:cubicBezTo>
                    <a:pt x="1629" y="41"/>
                    <a:pt x="1629" y="41"/>
                    <a:pt x="1630" y="40"/>
                  </a:cubicBezTo>
                  <a:cubicBezTo>
                    <a:pt x="1630" y="41"/>
                    <a:pt x="1630" y="41"/>
                    <a:pt x="1631" y="42"/>
                  </a:cubicBezTo>
                  <a:cubicBezTo>
                    <a:pt x="1630" y="45"/>
                    <a:pt x="1629" y="49"/>
                    <a:pt x="1627" y="52"/>
                  </a:cubicBezTo>
                  <a:cubicBezTo>
                    <a:pt x="1623" y="56"/>
                    <a:pt x="1618" y="54"/>
                    <a:pt x="1617" y="53"/>
                  </a:cubicBezTo>
                  <a:cubicBezTo>
                    <a:pt x="1615" y="50"/>
                    <a:pt x="1614" y="47"/>
                    <a:pt x="1614" y="47"/>
                  </a:cubicBezTo>
                  <a:cubicBezTo>
                    <a:pt x="1614" y="47"/>
                    <a:pt x="1613" y="52"/>
                    <a:pt x="1616" y="56"/>
                  </a:cubicBezTo>
                  <a:cubicBezTo>
                    <a:pt x="1619" y="59"/>
                    <a:pt x="1626" y="57"/>
                    <a:pt x="1632" y="46"/>
                  </a:cubicBezTo>
                  <a:cubicBezTo>
                    <a:pt x="1632" y="46"/>
                    <a:pt x="1631" y="51"/>
                    <a:pt x="1632" y="54"/>
                  </a:cubicBezTo>
                  <a:cubicBezTo>
                    <a:pt x="1633" y="56"/>
                    <a:pt x="1633" y="57"/>
                    <a:pt x="1633" y="58"/>
                  </a:cubicBezTo>
                  <a:cubicBezTo>
                    <a:pt x="1633" y="57"/>
                    <a:pt x="1634" y="56"/>
                    <a:pt x="1634" y="54"/>
                  </a:cubicBezTo>
                  <a:cubicBezTo>
                    <a:pt x="1636" y="51"/>
                    <a:pt x="1635" y="46"/>
                    <a:pt x="1635" y="46"/>
                  </a:cubicBezTo>
                  <a:cubicBezTo>
                    <a:pt x="1640" y="58"/>
                    <a:pt x="1648" y="59"/>
                    <a:pt x="1651" y="56"/>
                  </a:cubicBezTo>
                  <a:cubicBezTo>
                    <a:pt x="1653" y="52"/>
                    <a:pt x="1653" y="47"/>
                    <a:pt x="1653" y="47"/>
                  </a:cubicBezTo>
                  <a:cubicBezTo>
                    <a:pt x="1653" y="47"/>
                    <a:pt x="1651" y="50"/>
                    <a:pt x="1649" y="53"/>
                  </a:cubicBezTo>
                  <a:close/>
                  <a:moveTo>
                    <a:pt x="1648" y="68"/>
                  </a:moveTo>
                  <a:cubicBezTo>
                    <a:pt x="1647" y="66"/>
                    <a:pt x="1645" y="62"/>
                    <a:pt x="1642" y="60"/>
                  </a:cubicBezTo>
                  <a:cubicBezTo>
                    <a:pt x="1639" y="58"/>
                    <a:pt x="1637" y="57"/>
                    <a:pt x="1636" y="59"/>
                  </a:cubicBezTo>
                  <a:cubicBezTo>
                    <a:pt x="1635" y="61"/>
                    <a:pt x="1635" y="64"/>
                    <a:pt x="1635" y="68"/>
                  </a:cubicBezTo>
                  <a:cubicBezTo>
                    <a:pt x="1634" y="72"/>
                    <a:pt x="1633" y="74"/>
                    <a:pt x="1633" y="74"/>
                  </a:cubicBezTo>
                  <a:cubicBezTo>
                    <a:pt x="1633" y="74"/>
                    <a:pt x="1631" y="72"/>
                    <a:pt x="1631" y="68"/>
                  </a:cubicBezTo>
                  <a:cubicBezTo>
                    <a:pt x="1631" y="64"/>
                    <a:pt x="1631" y="61"/>
                    <a:pt x="1630" y="59"/>
                  </a:cubicBezTo>
                  <a:cubicBezTo>
                    <a:pt x="1629" y="57"/>
                    <a:pt x="1625" y="58"/>
                    <a:pt x="1623" y="60"/>
                  </a:cubicBezTo>
                  <a:cubicBezTo>
                    <a:pt x="1620" y="62"/>
                    <a:pt x="1619" y="66"/>
                    <a:pt x="1617" y="68"/>
                  </a:cubicBezTo>
                  <a:cubicBezTo>
                    <a:pt x="1616" y="71"/>
                    <a:pt x="1614" y="71"/>
                    <a:pt x="1614" y="71"/>
                  </a:cubicBezTo>
                  <a:cubicBezTo>
                    <a:pt x="1614" y="71"/>
                    <a:pt x="1617" y="70"/>
                    <a:pt x="1618" y="71"/>
                  </a:cubicBezTo>
                  <a:cubicBezTo>
                    <a:pt x="1619" y="71"/>
                    <a:pt x="1620" y="71"/>
                    <a:pt x="1622" y="70"/>
                  </a:cubicBezTo>
                  <a:cubicBezTo>
                    <a:pt x="1624" y="68"/>
                    <a:pt x="1627" y="62"/>
                    <a:pt x="1627" y="62"/>
                  </a:cubicBezTo>
                  <a:cubicBezTo>
                    <a:pt x="1628" y="63"/>
                    <a:pt x="1628" y="64"/>
                    <a:pt x="1628" y="70"/>
                  </a:cubicBezTo>
                  <a:cubicBezTo>
                    <a:pt x="1628" y="77"/>
                    <a:pt x="1633" y="81"/>
                    <a:pt x="1633" y="84"/>
                  </a:cubicBezTo>
                  <a:cubicBezTo>
                    <a:pt x="1633" y="80"/>
                    <a:pt x="1638" y="77"/>
                    <a:pt x="1637" y="70"/>
                  </a:cubicBezTo>
                  <a:cubicBezTo>
                    <a:pt x="1637" y="64"/>
                    <a:pt x="1637" y="63"/>
                    <a:pt x="1638" y="62"/>
                  </a:cubicBezTo>
                  <a:cubicBezTo>
                    <a:pt x="1639" y="62"/>
                    <a:pt x="1641" y="68"/>
                    <a:pt x="1643" y="70"/>
                  </a:cubicBezTo>
                  <a:cubicBezTo>
                    <a:pt x="1645" y="71"/>
                    <a:pt x="1646" y="71"/>
                    <a:pt x="1648" y="71"/>
                  </a:cubicBezTo>
                  <a:cubicBezTo>
                    <a:pt x="1649" y="70"/>
                    <a:pt x="1651" y="71"/>
                    <a:pt x="1651" y="71"/>
                  </a:cubicBezTo>
                  <a:cubicBezTo>
                    <a:pt x="1651" y="71"/>
                    <a:pt x="1649" y="71"/>
                    <a:pt x="1648" y="68"/>
                  </a:cubicBezTo>
                  <a:close/>
                  <a:moveTo>
                    <a:pt x="1734" y="9"/>
                  </a:moveTo>
                  <a:cubicBezTo>
                    <a:pt x="1733" y="14"/>
                    <a:pt x="1730" y="17"/>
                    <a:pt x="1730" y="17"/>
                  </a:cubicBezTo>
                  <a:cubicBezTo>
                    <a:pt x="1730" y="17"/>
                    <a:pt x="1737" y="15"/>
                    <a:pt x="1741" y="8"/>
                  </a:cubicBezTo>
                  <a:cubicBezTo>
                    <a:pt x="1742" y="6"/>
                    <a:pt x="1743" y="3"/>
                    <a:pt x="1745" y="0"/>
                  </a:cubicBezTo>
                  <a:cubicBezTo>
                    <a:pt x="1735" y="0"/>
                    <a:pt x="1735" y="0"/>
                    <a:pt x="1735" y="0"/>
                  </a:cubicBezTo>
                  <a:cubicBezTo>
                    <a:pt x="1735" y="4"/>
                    <a:pt x="1735" y="7"/>
                    <a:pt x="1734" y="9"/>
                  </a:cubicBezTo>
                  <a:close/>
                  <a:moveTo>
                    <a:pt x="1722" y="9"/>
                  </a:moveTo>
                  <a:cubicBezTo>
                    <a:pt x="1722" y="9"/>
                    <a:pt x="1724" y="5"/>
                    <a:pt x="1725" y="0"/>
                  </a:cubicBezTo>
                  <a:cubicBezTo>
                    <a:pt x="1718" y="0"/>
                    <a:pt x="1718" y="0"/>
                    <a:pt x="1718" y="0"/>
                  </a:cubicBezTo>
                  <a:cubicBezTo>
                    <a:pt x="1718" y="4"/>
                    <a:pt x="1717" y="9"/>
                    <a:pt x="1715" y="11"/>
                  </a:cubicBezTo>
                  <a:cubicBezTo>
                    <a:pt x="1714" y="15"/>
                    <a:pt x="1710" y="18"/>
                    <a:pt x="1710" y="18"/>
                  </a:cubicBezTo>
                  <a:cubicBezTo>
                    <a:pt x="1710" y="18"/>
                    <a:pt x="1712" y="18"/>
                    <a:pt x="1717" y="18"/>
                  </a:cubicBezTo>
                  <a:cubicBezTo>
                    <a:pt x="1721" y="18"/>
                    <a:pt x="1726" y="14"/>
                    <a:pt x="1729" y="9"/>
                  </a:cubicBezTo>
                  <a:cubicBezTo>
                    <a:pt x="1731" y="7"/>
                    <a:pt x="1733" y="4"/>
                    <a:pt x="1733" y="0"/>
                  </a:cubicBezTo>
                  <a:cubicBezTo>
                    <a:pt x="1728" y="0"/>
                    <a:pt x="1728" y="0"/>
                    <a:pt x="1728" y="0"/>
                  </a:cubicBezTo>
                  <a:cubicBezTo>
                    <a:pt x="1726" y="6"/>
                    <a:pt x="1722" y="9"/>
                    <a:pt x="1722" y="9"/>
                  </a:cubicBezTo>
                  <a:close/>
                  <a:moveTo>
                    <a:pt x="1710" y="1"/>
                  </a:moveTo>
                  <a:cubicBezTo>
                    <a:pt x="1706" y="7"/>
                    <a:pt x="1698" y="6"/>
                    <a:pt x="1698" y="6"/>
                  </a:cubicBezTo>
                  <a:cubicBezTo>
                    <a:pt x="1698" y="6"/>
                    <a:pt x="1702" y="3"/>
                    <a:pt x="1704" y="0"/>
                  </a:cubicBezTo>
                  <a:cubicBezTo>
                    <a:pt x="1698" y="0"/>
                    <a:pt x="1698" y="0"/>
                    <a:pt x="1698" y="0"/>
                  </a:cubicBezTo>
                  <a:cubicBezTo>
                    <a:pt x="1697" y="2"/>
                    <a:pt x="1695" y="4"/>
                    <a:pt x="1693" y="6"/>
                  </a:cubicBezTo>
                  <a:cubicBezTo>
                    <a:pt x="1689" y="9"/>
                    <a:pt x="1686" y="9"/>
                    <a:pt x="1686" y="9"/>
                  </a:cubicBezTo>
                  <a:cubicBezTo>
                    <a:pt x="1686" y="9"/>
                    <a:pt x="1690" y="9"/>
                    <a:pt x="1693" y="10"/>
                  </a:cubicBezTo>
                  <a:cubicBezTo>
                    <a:pt x="1696" y="11"/>
                    <a:pt x="1698" y="13"/>
                    <a:pt x="1703" y="12"/>
                  </a:cubicBezTo>
                  <a:cubicBezTo>
                    <a:pt x="1709" y="11"/>
                    <a:pt x="1709" y="10"/>
                    <a:pt x="1713" y="6"/>
                  </a:cubicBezTo>
                  <a:cubicBezTo>
                    <a:pt x="1715" y="5"/>
                    <a:pt x="1716" y="2"/>
                    <a:pt x="1717" y="0"/>
                  </a:cubicBezTo>
                  <a:cubicBezTo>
                    <a:pt x="1711" y="0"/>
                    <a:pt x="1711" y="0"/>
                    <a:pt x="1711" y="0"/>
                  </a:cubicBezTo>
                  <a:cubicBezTo>
                    <a:pt x="1711" y="0"/>
                    <a:pt x="1710" y="1"/>
                    <a:pt x="1710" y="1"/>
                  </a:cubicBezTo>
                  <a:close/>
                  <a:moveTo>
                    <a:pt x="1817" y="0"/>
                  </a:moveTo>
                  <a:cubicBezTo>
                    <a:pt x="1808" y="0"/>
                    <a:pt x="1808" y="0"/>
                    <a:pt x="1808" y="0"/>
                  </a:cubicBezTo>
                  <a:cubicBezTo>
                    <a:pt x="1809" y="3"/>
                    <a:pt x="1810" y="6"/>
                    <a:pt x="1812" y="8"/>
                  </a:cubicBezTo>
                  <a:cubicBezTo>
                    <a:pt x="1815" y="15"/>
                    <a:pt x="1823" y="17"/>
                    <a:pt x="1823" y="17"/>
                  </a:cubicBezTo>
                  <a:cubicBezTo>
                    <a:pt x="1823" y="17"/>
                    <a:pt x="1820" y="14"/>
                    <a:pt x="1818" y="9"/>
                  </a:cubicBezTo>
                  <a:cubicBezTo>
                    <a:pt x="1818" y="7"/>
                    <a:pt x="1817" y="4"/>
                    <a:pt x="1817" y="0"/>
                  </a:cubicBezTo>
                  <a:close/>
                  <a:moveTo>
                    <a:pt x="1861" y="2"/>
                  </a:moveTo>
                  <a:cubicBezTo>
                    <a:pt x="1866" y="5"/>
                    <a:pt x="1870" y="7"/>
                    <a:pt x="1874" y="5"/>
                  </a:cubicBezTo>
                  <a:cubicBezTo>
                    <a:pt x="1877" y="4"/>
                    <a:pt x="1879" y="3"/>
                    <a:pt x="1881" y="0"/>
                  </a:cubicBezTo>
                  <a:cubicBezTo>
                    <a:pt x="1857" y="0"/>
                    <a:pt x="1857" y="0"/>
                    <a:pt x="1857" y="0"/>
                  </a:cubicBezTo>
                  <a:cubicBezTo>
                    <a:pt x="1858" y="1"/>
                    <a:pt x="1859" y="2"/>
                    <a:pt x="1861" y="2"/>
                  </a:cubicBezTo>
                  <a:close/>
                  <a:moveTo>
                    <a:pt x="1678" y="5"/>
                  </a:moveTo>
                  <a:cubicBezTo>
                    <a:pt x="1682" y="7"/>
                    <a:pt x="1687" y="5"/>
                    <a:pt x="1692" y="2"/>
                  </a:cubicBezTo>
                  <a:cubicBezTo>
                    <a:pt x="1693" y="2"/>
                    <a:pt x="1694" y="1"/>
                    <a:pt x="1695" y="0"/>
                  </a:cubicBezTo>
                  <a:cubicBezTo>
                    <a:pt x="1671" y="0"/>
                    <a:pt x="1671" y="0"/>
                    <a:pt x="1671" y="0"/>
                  </a:cubicBezTo>
                  <a:cubicBezTo>
                    <a:pt x="1673" y="3"/>
                    <a:pt x="1675" y="4"/>
                    <a:pt x="1678" y="5"/>
                  </a:cubicBezTo>
                  <a:close/>
                  <a:moveTo>
                    <a:pt x="1860" y="6"/>
                  </a:moveTo>
                  <a:cubicBezTo>
                    <a:pt x="1857" y="4"/>
                    <a:pt x="1855" y="2"/>
                    <a:pt x="1854" y="0"/>
                  </a:cubicBezTo>
                  <a:cubicBezTo>
                    <a:pt x="1848" y="0"/>
                    <a:pt x="1848" y="0"/>
                    <a:pt x="1848" y="0"/>
                  </a:cubicBezTo>
                  <a:cubicBezTo>
                    <a:pt x="1850" y="3"/>
                    <a:pt x="1854" y="6"/>
                    <a:pt x="1854" y="6"/>
                  </a:cubicBezTo>
                  <a:cubicBezTo>
                    <a:pt x="1854" y="6"/>
                    <a:pt x="1846" y="7"/>
                    <a:pt x="1842" y="1"/>
                  </a:cubicBezTo>
                  <a:cubicBezTo>
                    <a:pt x="1842" y="1"/>
                    <a:pt x="1842" y="0"/>
                    <a:pt x="1842" y="0"/>
                  </a:cubicBezTo>
                  <a:cubicBezTo>
                    <a:pt x="1835" y="0"/>
                    <a:pt x="1835" y="0"/>
                    <a:pt x="1835" y="0"/>
                  </a:cubicBezTo>
                  <a:cubicBezTo>
                    <a:pt x="1836" y="2"/>
                    <a:pt x="1837" y="5"/>
                    <a:pt x="1839" y="6"/>
                  </a:cubicBezTo>
                  <a:cubicBezTo>
                    <a:pt x="1843" y="10"/>
                    <a:pt x="1844" y="11"/>
                    <a:pt x="1849" y="12"/>
                  </a:cubicBezTo>
                  <a:cubicBezTo>
                    <a:pt x="1854" y="13"/>
                    <a:pt x="1857" y="11"/>
                    <a:pt x="1860" y="10"/>
                  </a:cubicBezTo>
                  <a:cubicBezTo>
                    <a:pt x="1863" y="9"/>
                    <a:pt x="1866" y="9"/>
                    <a:pt x="1866" y="9"/>
                  </a:cubicBezTo>
                  <a:cubicBezTo>
                    <a:pt x="1866" y="9"/>
                    <a:pt x="1863" y="9"/>
                    <a:pt x="1860" y="6"/>
                  </a:cubicBezTo>
                  <a:close/>
                  <a:moveTo>
                    <a:pt x="1837" y="11"/>
                  </a:moveTo>
                  <a:cubicBezTo>
                    <a:pt x="1836" y="9"/>
                    <a:pt x="1835" y="4"/>
                    <a:pt x="1834" y="0"/>
                  </a:cubicBezTo>
                  <a:cubicBezTo>
                    <a:pt x="1828" y="0"/>
                    <a:pt x="1828" y="0"/>
                    <a:pt x="1828" y="0"/>
                  </a:cubicBezTo>
                  <a:cubicBezTo>
                    <a:pt x="1828" y="5"/>
                    <a:pt x="1830" y="9"/>
                    <a:pt x="1830" y="9"/>
                  </a:cubicBezTo>
                  <a:cubicBezTo>
                    <a:pt x="1830" y="9"/>
                    <a:pt x="1827" y="6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20" y="4"/>
                    <a:pt x="1821" y="7"/>
                    <a:pt x="1823" y="9"/>
                  </a:cubicBezTo>
                  <a:cubicBezTo>
                    <a:pt x="1827" y="14"/>
                    <a:pt x="1831" y="18"/>
                    <a:pt x="1836" y="18"/>
                  </a:cubicBezTo>
                  <a:cubicBezTo>
                    <a:pt x="1840" y="18"/>
                    <a:pt x="1843" y="18"/>
                    <a:pt x="1843" y="18"/>
                  </a:cubicBezTo>
                  <a:cubicBezTo>
                    <a:pt x="1843" y="18"/>
                    <a:pt x="1839" y="15"/>
                    <a:pt x="1837" y="11"/>
                  </a:cubicBezTo>
                  <a:close/>
                  <a:moveTo>
                    <a:pt x="1885" y="1"/>
                  </a:moveTo>
                  <a:cubicBezTo>
                    <a:pt x="1879" y="7"/>
                    <a:pt x="1876" y="11"/>
                    <a:pt x="1874" y="18"/>
                  </a:cubicBezTo>
                  <a:cubicBezTo>
                    <a:pt x="1869" y="29"/>
                    <a:pt x="1861" y="39"/>
                    <a:pt x="1861" y="39"/>
                  </a:cubicBezTo>
                  <a:cubicBezTo>
                    <a:pt x="1861" y="39"/>
                    <a:pt x="1864" y="33"/>
                    <a:pt x="1866" y="22"/>
                  </a:cubicBezTo>
                  <a:cubicBezTo>
                    <a:pt x="1867" y="17"/>
                    <a:pt x="1872" y="11"/>
                    <a:pt x="1872" y="11"/>
                  </a:cubicBezTo>
                  <a:cubicBezTo>
                    <a:pt x="1872" y="11"/>
                    <a:pt x="1860" y="14"/>
                    <a:pt x="1853" y="23"/>
                  </a:cubicBezTo>
                  <a:cubicBezTo>
                    <a:pt x="1849" y="28"/>
                    <a:pt x="1847" y="32"/>
                    <a:pt x="1843" y="37"/>
                  </a:cubicBezTo>
                  <a:cubicBezTo>
                    <a:pt x="1829" y="53"/>
                    <a:pt x="1818" y="52"/>
                    <a:pt x="1818" y="52"/>
                  </a:cubicBezTo>
                  <a:cubicBezTo>
                    <a:pt x="1818" y="52"/>
                    <a:pt x="1829" y="45"/>
                    <a:pt x="1834" y="36"/>
                  </a:cubicBezTo>
                  <a:cubicBezTo>
                    <a:pt x="1837" y="30"/>
                    <a:pt x="1846" y="20"/>
                    <a:pt x="1846" y="20"/>
                  </a:cubicBezTo>
                  <a:cubicBezTo>
                    <a:pt x="1846" y="20"/>
                    <a:pt x="1838" y="24"/>
                    <a:pt x="1833" y="27"/>
                  </a:cubicBezTo>
                  <a:cubicBezTo>
                    <a:pt x="1827" y="30"/>
                    <a:pt x="1824" y="31"/>
                    <a:pt x="1819" y="35"/>
                  </a:cubicBezTo>
                  <a:cubicBezTo>
                    <a:pt x="1813" y="38"/>
                    <a:pt x="1795" y="45"/>
                    <a:pt x="1795" y="45"/>
                  </a:cubicBezTo>
                  <a:cubicBezTo>
                    <a:pt x="1795" y="45"/>
                    <a:pt x="1803" y="39"/>
                    <a:pt x="1808" y="36"/>
                  </a:cubicBezTo>
                  <a:cubicBezTo>
                    <a:pt x="1812" y="34"/>
                    <a:pt x="1813" y="32"/>
                    <a:pt x="1817" y="29"/>
                  </a:cubicBezTo>
                  <a:cubicBezTo>
                    <a:pt x="1820" y="27"/>
                    <a:pt x="1825" y="22"/>
                    <a:pt x="1825" y="22"/>
                  </a:cubicBezTo>
                  <a:cubicBezTo>
                    <a:pt x="1825" y="22"/>
                    <a:pt x="1814" y="21"/>
                    <a:pt x="1809" y="14"/>
                  </a:cubicBezTo>
                  <a:cubicBezTo>
                    <a:pt x="1805" y="7"/>
                    <a:pt x="1804" y="5"/>
                    <a:pt x="1802" y="0"/>
                  </a:cubicBezTo>
                  <a:cubicBezTo>
                    <a:pt x="1796" y="0"/>
                    <a:pt x="1796" y="0"/>
                    <a:pt x="1796" y="0"/>
                  </a:cubicBezTo>
                  <a:cubicBezTo>
                    <a:pt x="1798" y="4"/>
                    <a:pt x="1799" y="8"/>
                    <a:pt x="1802" y="13"/>
                  </a:cubicBezTo>
                  <a:cubicBezTo>
                    <a:pt x="1806" y="19"/>
                    <a:pt x="1813" y="23"/>
                    <a:pt x="1813" y="23"/>
                  </a:cubicBezTo>
                  <a:cubicBezTo>
                    <a:pt x="1813" y="23"/>
                    <a:pt x="1804" y="19"/>
                    <a:pt x="1800" y="16"/>
                  </a:cubicBezTo>
                  <a:cubicBezTo>
                    <a:pt x="1795" y="12"/>
                    <a:pt x="1788" y="7"/>
                    <a:pt x="1784" y="5"/>
                  </a:cubicBezTo>
                  <a:cubicBezTo>
                    <a:pt x="1781" y="5"/>
                    <a:pt x="1778" y="5"/>
                    <a:pt x="1776" y="6"/>
                  </a:cubicBezTo>
                  <a:cubicBezTo>
                    <a:pt x="1774" y="5"/>
                    <a:pt x="1771" y="5"/>
                    <a:pt x="1769" y="5"/>
                  </a:cubicBezTo>
                  <a:cubicBezTo>
                    <a:pt x="1764" y="7"/>
                    <a:pt x="1758" y="12"/>
                    <a:pt x="1752" y="16"/>
                  </a:cubicBezTo>
                  <a:cubicBezTo>
                    <a:pt x="1748" y="19"/>
                    <a:pt x="1739" y="23"/>
                    <a:pt x="1739" y="23"/>
                  </a:cubicBezTo>
                  <a:cubicBezTo>
                    <a:pt x="1739" y="23"/>
                    <a:pt x="1746" y="19"/>
                    <a:pt x="1750" y="13"/>
                  </a:cubicBezTo>
                  <a:cubicBezTo>
                    <a:pt x="1753" y="8"/>
                    <a:pt x="1755" y="4"/>
                    <a:pt x="1756" y="0"/>
                  </a:cubicBezTo>
                  <a:cubicBezTo>
                    <a:pt x="1750" y="0"/>
                    <a:pt x="1750" y="0"/>
                    <a:pt x="1750" y="0"/>
                  </a:cubicBezTo>
                  <a:cubicBezTo>
                    <a:pt x="1749" y="5"/>
                    <a:pt x="1748" y="7"/>
                    <a:pt x="1743" y="14"/>
                  </a:cubicBezTo>
                  <a:cubicBezTo>
                    <a:pt x="1738" y="21"/>
                    <a:pt x="1728" y="22"/>
                    <a:pt x="1728" y="22"/>
                  </a:cubicBezTo>
                  <a:cubicBezTo>
                    <a:pt x="1728" y="22"/>
                    <a:pt x="1732" y="27"/>
                    <a:pt x="1736" y="29"/>
                  </a:cubicBezTo>
                  <a:cubicBezTo>
                    <a:pt x="1739" y="32"/>
                    <a:pt x="1740" y="34"/>
                    <a:pt x="1745" y="36"/>
                  </a:cubicBezTo>
                  <a:cubicBezTo>
                    <a:pt x="1749" y="39"/>
                    <a:pt x="1757" y="45"/>
                    <a:pt x="1757" y="45"/>
                  </a:cubicBezTo>
                  <a:cubicBezTo>
                    <a:pt x="1757" y="45"/>
                    <a:pt x="1739" y="38"/>
                    <a:pt x="1733" y="35"/>
                  </a:cubicBezTo>
                  <a:cubicBezTo>
                    <a:pt x="1729" y="31"/>
                    <a:pt x="1725" y="30"/>
                    <a:pt x="1720" y="27"/>
                  </a:cubicBezTo>
                  <a:cubicBezTo>
                    <a:pt x="1714" y="24"/>
                    <a:pt x="1707" y="20"/>
                    <a:pt x="1707" y="20"/>
                  </a:cubicBezTo>
                  <a:cubicBezTo>
                    <a:pt x="1707" y="20"/>
                    <a:pt x="1715" y="30"/>
                    <a:pt x="1718" y="36"/>
                  </a:cubicBezTo>
                  <a:cubicBezTo>
                    <a:pt x="1723" y="45"/>
                    <a:pt x="1735" y="52"/>
                    <a:pt x="1735" y="52"/>
                  </a:cubicBezTo>
                  <a:cubicBezTo>
                    <a:pt x="1735" y="52"/>
                    <a:pt x="1724" y="53"/>
                    <a:pt x="1710" y="37"/>
                  </a:cubicBezTo>
                  <a:cubicBezTo>
                    <a:pt x="1705" y="32"/>
                    <a:pt x="1703" y="28"/>
                    <a:pt x="1699" y="23"/>
                  </a:cubicBezTo>
                  <a:cubicBezTo>
                    <a:pt x="1692" y="14"/>
                    <a:pt x="1680" y="11"/>
                    <a:pt x="1680" y="11"/>
                  </a:cubicBezTo>
                  <a:cubicBezTo>
                    <a:pt x="1680" y="11"/>
                    <a:pt x="1685" y="17"/>
                    <a:pt x="1686" y="22"/>
                  </a:cubicBezTo>
                  <a:cubicBezTo>
                    <a:pt x="1688" y="33"/>
                    <a:pt x="1692" y="39"/>
                    <a:pt x="1692" y="39"/>
                  </a:cubicBezTo>
                  <a:cubicBezTo>
                    <a:pt x="1692" y="39"/>
                    <a:pt x="1683" y="29"/>
                    <a:pt x="1679" y="18"/>
                  </a:cubicBezTo>
                  <a:cubicBezTo>
                    <a:pt x="1676" y="11"/>
                    <a:pt x="1673" y="7"/>
                    <a:pt x="1668" y="1"/>
                  </a:cubicBezTo>
                  <a:cubicBezTo>
                    <a:pt x="1667" y="1"/>
                    <a:pt x="1667" y="1"/>
                    <a:pt x="1666" y="0"/>
                  </a:cubicBezTo>
                  <a:cubicBezTo>
                    <a:pt x="1656" y="0"/>
                    <a:pt x="1656" y="0"/>
                    <a:pt x="1656" y="0"/>
                  </a:cubicBezTo>
                  <a:cubicBezTo>
                    <a:pt x="1657" y="2"/>
                    <a:pt x="1658" y="4"/>
                    <a:pt x="1658" y="6"/>
                  </a:cubicBezTo>
                  <a:cubicBezTo>
                    <a:pt x="1658" y="12"/>
                    <a:pt x="1661" y="17"/>
                    <a:pt x="1664" y="20"/>
                  </a:cubicBezTo>
                  <a:cubicBezTo>
                    <a:pt x="1666" y="23"/>
                    <a:pt x="1668" y="25"/>
                    <a:pt x="1668" y="25"/>
                  </a:cubicBezTo>
                  <a:cubicBezTo>
                    <a:pt x="1668" y="25"/>
                    <a:pt x="1667" y="21"/>
                    <a:pt x="1667" y="17"/>
                  </a:cubicBezTo>
                  <a:cubicBezTo>
                    <a:pt x="1668" y="12"/>
                    <a:pt x="1665" y="6"/>
                    <a:pt x="1665" y="6"/>
                  </a:cubicBezTo>
                  <a:cubicBezTo>
                    <a:pt x="1665" y="6"/>
                    <a:pt x="1670" y="10"/>
                    <a:pt x="1673" y="15"/>
                  </a:cubicBezTo>
                  <a:cubicBezTo>
                    <a:pt x="1675" y="20"/>
                    <a:pt x="1674" y="20"/>
                    <a:pt x="1678" y="29"/>
                  </a:cubicBezTo>
                  <a:cubicBezTo>
                    <a:pt x="1682" y="37"/>
                    <a:pt x="1687" y="40"/>
                    <a:pt x="1691" y="43"/>
                  </a:cubicBezTo>
                  <a:cubicBezTo>
                    <a:pt x="1695" y="45"/>
                    <a:pt x="1699" y="45"/>
                    <a:pt x="1699" y="45"/>
                  </a:cubicBezTo>
                  <a:cubicBezTo>
                    <a:pt x="1699" y="45"/>
                    <a:pt x="1695" y="38"/>
                    <a:pt x="1694" y="34"/>
                  </a:cubicBezTo>
                  <a:cubicBezTo>
                    <a:pt x="1693" y="30"/>
                    <a:pt x="1691" y="22"/>
                    <a:pt x="1691" y="22"/>
                  </a:cubicBezTo>
                  <a:cubicBezTo>
                    <a:pt x="1702" y="38"/>
                    <a:pt x="1703" y="38"/>
                    <a:pt x="1710" y="46"/>
                  </a:cubicBezTo>
                  <a:cubicBezTo>
                    <a:pt x="1716" y="52"/>
                    <a:pt x="1723" y="57"/>
                    <a:pt x="1730" y="57"/>
                  </a:cubicBezTo>
                  <a:cubicBezTo>
                    <a:pt x="1737" y="57"/>
                    <a:pt x="1740" y="57"/>
                    <a:pt x="1740" y="57"/>
                  </a:cubicBezTo>
                  <a:cubicBezTo>
                    <a:pt x="1740" y="57"/>
                    <a:pt x="1736" y="61"/>
                    <a:pt x="1739" y="66"/>
                  </a:cubicBezTo>
                  <a:cubicBezTo>
                    <a:pt x="1740" y="68"/>
                    <a:pt x="1743" y="69"/>
                    <a:pt x="1745" y="67"/>
                  </a:cubicBezTo>
                  <a:cubicBezTo>
                    <a:pt x="1748" y="65"/>
                    <a:pt x="1749" y="61"/>
                    <a:pt x="1747" y="56"/>
                  </a:cubicBezTo>
                  <a:cubicBezTo>
                    <a:pt x="1745" y="51"/>
                    <a:pt x="1726" y="36"/>
                    <a:pt x="1724" y="34"/>
                  </a:cubicBezTo>
                  <a:cubicBezTo>
                    <a:pt x="1725" y="36"/>
                    <a:pt x="1737" y="45"/>
                    <a:pt x="1744" y="48"/>
                  </a:cubicBezTo>
                  <a:cubicBezTo>
                    <a:pt x="1747" y="49"/>
                    <a:pt x="1752" y="51"/>
                    <a:pt x="1754" y="51"/>
                  </a:cubicBezTo>
                  <a:cubicBezTo>
                    <a:pt x="1757" y="51"/>
                    <a:pt x="1762" y="52"/>
                    <a:pt x="1762" y="52"/>
                  </a:cubicBezTo>
                  <a:cubicBezTo>
                    <a:pt x="1762" y="52"/>
                    <a:pt x="1755" y="53"/>
                    <a:pt x="1755" y="57"/>
                  </a:cubicBezTo>
                  <a:cubicBezTo>
                    <a:pt x="1755" y="61"/>
                    <a:pt x="1756" y="63"/>
                    <a:pt x="1760" y="63"/>
                  </a:cubicBezTo>
                  <a:cubicBezTo>
                    <a:pt x="1764" y="63"/>
                    <a:pt x="1766" y="61"/>
                    <a:pt x="1768" y="58"/>
                  </a:cubicBezTo>
                  <a:cubicBezTo>
                    <a:pt x="1770" y="54"/>
                    <a:pt x="1769" y="46"/>
                    <a:pt x="1765" y="42"/>
                  </a:cubicBezTo>
                  <a:cubicBezTo>
                    <a:pt x="1759" y="35"/>
                    <a:pt x="1743" y="27"/>
                    <a:pt x="1743" y="27"/>
                  </a:cubicBezTo>
                  <a:cubicBezTo>
                    <a:pt x="1743" y="27"/>
                    <a:pt x="1759" y="18"/>
                    <a:pt x="1764" y="14"/>
                  </a:cubicBezTo>
                  <a:cubicBezTo>
                    <a:pt x="1767" y="12"/>
                    <a:pt x="1770" y="11"/>
                    <a:pt x="1771" y="11"/>
                  </a:cubicBezTo>
                  <a:cubicBezTo>
                    <a:pt x="1771" y="12"/>
                    <a:pt x="1771" y="13"/>
                    <a:pt x="1771" y="14"/>
                  </a:cubicBezTo>
                  <a:cubicBezTo>
                    <a:pt x="1771" y="14"/>
                    <a:pt x="1771" y="15"/>
                    <a:pt x="1771" y="15"/>
                  </a:cubicBezTo>
                  <a:cubicBezTo>
                    <a:pt x="1771" y="15"/>
                    <a:pt x="1770" y="16"/>
                    <a:pt x="1770" y="17"/>
                  </a:cubicBezTo>
                  <a:cubicBezTo>
                    <a:pt x="1770" y="20"/>
                    <a:pt x="1773" y="23"/>
                    <a:pt x="1775" y="23"/>
                  </a:cubicBezTo>
                  <a:cubicBezTo>
                    <a:pt x="1776" y="23"/>
                    <a:pt x="1776" y="23"/>
                    <a:pt x="1776" y="23"/>
                  </a:cubicBezTo>
                  <a:cubicBezTo>
                    <a:pt x="1777" y="23"/>
                    <a:pt x="1777" y="23"/>
                    <a:pt x="1777" y="23"/>
                  </a:cubicBezTo>
                  <a:cubicBezTo>
                    <a:pt x="1780" y="23"/>
                    <a:pt x="1783" y="20"/>
                    <a:pt x="1782" y="17"/>
                  </a:cubicBezTo>
                  <a:cubicBezTo>
                    <a:pt x="1782" y="16"/>
                    <a:pt x="1782" y="15"/>
                    <a:pt x="1782" y="15"/>
                  </a:cubicBezTo>
                  <a:cubicBezTo>
                    <a:pt x="1782" y="15"/>
                    <a:pt x="1782" y="14"/>
                    <a:pt x="1782" y="14"/>
                  </a:cubicBezTo>
                  <a:cubicBezTo>
                    <a:pt x="1782" y="13"/>
                    <a:pt x="1781" y="12"/>
                    <a:pt x="1781" y="11"/>
                  </a:cubicBezTo>
                  <a:cubicBezTo>
                    <a:pt x="1783" y="11"/>
                    <a:pt x="1785" y="12"/>
                    <a:pt x="1789" y="14"/>
                  </a:cubicBezTo>
                  <a:cubicBezTo>
                    <a:pt x="1793" y="18"/>
                    <a:pt x="1797" y="21"/>
                    <a:pt x="1799" y="23"/>
                  </a:cubicBezTo>
                  <a:cubicBezTo>
                    <a:pt x="1803" y="26"/>
                    <a:pt x="1809" y="27"/>
                    <a:pt x="1809" y="27"/>
                  </a:cubicBezTo>
                  <a:cubicBezTo>
                    <a:pt x="1809" y="27"/>
                    <a:pt x="1794" y="35"/>
                    <a:pt x="1787" y="42"/>
                  </a:cubicBezTo>
                  <a:cubicBezTo>
                    <a:pt x="1783" y="46"/>
                    <a:pt x="1783" y="54"/>
                    <a:pt x="1785" y="58"/>
                  </a:cubicBezTo>
                  <a:cubicBezTo>
                    <a:pt x="1787" y="61"/>
                    <a:pt x="1788" y="63"/>
                    <a:pt x="1792" y="63"/>
                  </a:cubicBezTo>
                  <a:cubicBezTo>
                    <a:pt x="1796" y="63"/>
                    <a:pt x="1797" y="61"/>
                    <a:pt x="1797" y="57"/>
                  </a:cubicBezTo>
                  <a:cubicBezTo>
                    <a:pt x="1797" y="53"/>
                    <a:pt x="1790" y="52"/>
                    <a:pt x="1790" y="52"/>
                  </a:cubicBezTo>
                  <a:cubicBezTo>
                    <a:pt x="1790" y="52"/>
                    <a:pt x="1795" y="51"/>
                    <a:pt x="1798" y="51"/>
                  </a:cubicBezTo>
                  <a:cubicBezTo>
                    <a:pt x="1801" y="51"/>
                    <a:pt x="1805" y="49"/>
                    <a:pt x="1809" y="48"/>
                  </a:cubicBezTo>
                  <a:cubicBezTo>
                    <a:pt x="1815" y="45"/>
                    <a:pt x="1827" y="36"/>
                    <a:pt x="1829" y="34"/>
                  </a:cubicBezTo>
                  <a:cubicBezTo>
                    <a:pt x="1826" y="36"/>
                    <a:pt x="1807" y="51"/>
                    <a:pt x="1806" y="56"/>
                  </a:cubicBezTo>
                  <a:cubicBezTo>
                    <a:pt x="1804" y="61"/>
                    <a:pt x="1805" y="65"/>
                    <a:pt x="1807" y="67"/>
                  </a:cubicBezTo>
                  <a:cubicBezTo>
                    <a:pt x="1809" y="69"/>
                    <a:pt x="1813" y="68"/>
                    <a:pt x="1814" y="66"/>
                  </a:cubicBezTo>
                  <a:cubicBezTo>
                    <a:pt x="1817" y="61"/>
                    <a:pt x="1812" y="57"/>
                    <a:pt x="1812" y="57"/>
                  </a:cubicBezTo>
                  <a:cubicBezTo>
                    <a:pt x="1812" y="57"/>
                    <a:pt x="1816" y="57"/>
                    <a:pt x="1822" y="57"/>
                  </a:cubicBezTo>
                  <a:cubicBezTo>
                    <a:pt x="1829" y="57"/>
                    <a:pt x="1837" y="52"/>
                    <a:pt x="1842" y="46"/>
                  </a:cubicBezTo>
                  <a:cubicBezTo>
                    <a:pt x="1849" y="38"/>
                    <a:pt x="1850" y="38"/>
                    <a:pt x="1862" y="22"/>
                  </a:cubicBezTo>
                  <a:cubicBezTo>
                    <a:pt x="1862" y="22"/>
                    <a:pt x="1859" y="30"/>
                    <a:pt x="1858" y="34"/>
                  </a:cubicBezTo>
                  <a:cubicBezTo>
                    <a:pt x="1857" y="38"/>
                    <a:pt x="1854" y="45"/>
                    <a:pt x="1854" y="45"/>
                  </a:cubicBezTo>
                  <a:cubicBezTo>
                    <a:pt x="1854" y="45"/>
                    <a:pt x="1858" y="45"/>
                    <a:pt x="1861" y="43"/>
                  </a:cubicBezTo>
                  <a:cubicBezTo>
                    <a:pt x="1865" y="40"/>
                    <a:pt x="1870" y="37"/>
                    <a:pt x="1874" y="29"/>
                  </a:cubicBezTo>
                  <a:cubicBezTo>
                    <a:pt x="1878" y="20"/>
                    <a:pt x="1877" y="20"/>
                    <a:pt x="1880" y="15"/>
                  </a:cubicBezTo>
                  <a:cubicBezTo>
                    <a:pt x="1883" y="10"/>
                    <a:pt x="1887" y="6"/>
                    <a:pt x="1887" y="6"/>
                  </a:cubicBezTo>
                  <a:cubicBezTo>
                    <a:pt x="1887" y="6"/>
                    <a:pt x="1884" y="12"/>
                    <a:pt x="1885" y="17"/>
                  </a:cubicBezTo>
                  <a:cubicBezTo>
                    <a:pt x="1886" y="21"/>
                    <a:pt x="1884" y="25"/>
                    <a:pt x="1884" y="25"/>
                  </a:cubicBezTo>
                  <a:cubicBezTo>
                    <a:pt x="1884" y="25"/>
                    <a:pt x="1886" y="23"/>
                    <a:pt x="1889" y="20"/>
                  </a:cubicBezTo>
                  <a:cubicBezTo>
                    <a:pt x="1891" y="17"/>
                    <a:pt x="1894" y="12"/>
                    <a:pt x="1895" y="6"/>
                  </a:cubicBezTo>
                  <a:cubicBezTo>
                    <a:pt x="1895" y="4"/>
                    <a:pt x="1896" y="2"/>
                    <a:pt x="1896" y="0"/>
                  </a:cubicBezTo>
                  <a:cubicBezTo>
                    <a:pt x="1886" y="0"/>
                    <a:pt x="1886" y="0"/>
                    <a:pt x="1886" y="0"/>
                  </a:cubicBezTo>
                  <a:cubicBezTo>
                    <a:pt x="1885" y="1"/>
                    <a:pt x="1885" y="1"/>
                    <a:pt x="1885" y="1"/>
                  </a:cubicBezTo>
                  <a:close/>
                  <a:moveTo>
                    <a:pt x="1936" y="37"/>
                  </a:moveTo>
                  <a:cubicBezTo>
                    <a:pt x="1936" y="32"/>
                    <a:pt x="1936" y="32"/>
                    <a:pt x="1936" y="32"/>
                  </a:cubicBezTo>
                  <a:cubicBezTo>
                    <a:pt x="1932" y="29"/>
                    <a:pt x="1927" y="28"/>
                    <a:pt x="1927" y="28"/>
                  </a:cubicBezTo>
                  <a:cubicBezTo>
                    <a:pt x="1927" y="28"/>
                    <a:pt x="1932" y="32"/>
                    <a:pt x="1936" y="37"/>
                  </a:cubicBezTo>
                  <a:close/>
                  <a:moveTo>
                    <a:pt x="1925" y="23"/>
                  </a:moveTo>
                  <a:cubicBezTo>
                    <a:pt x="1925" y="23"/>
                    <a:pt x="1931" y="24"/>
                    <a:pt x="1936" y="27"/>
                  </a:cubicBezTo>
                  <a:cubicBezTo>
                    <a:pt x="1936" y="23"/>
                    <a:pt x="1936" y="23"/>
                    <a:pt x="1936" y="23"/>
                  </a:cubicBezTo>
                  <a:cubicBezTo>
                    <a:pt x="1936" y="23"/>
                    <a:pt x="1935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lose/>
                  <a:moveTo>
                    <a:pt x="1901" y="28"/>
                  </a:moveTo>
                  <a:cubicBezTo>
                    <a:pt x="1907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ubicBezTo>
                    <a:pt x="1901" y="23"/>
                    <a:pt x="1899" y="23"/>
                    <a:pt x="1895" y="24"/>
                  </a:cubicBezTo>
                  <a:cubicBezTo>
                    <a:pt x="1891" y="25"/>
                    <a:pt x="1888" y="29"/>
                    <a:pt x="1888" y="29"/>
                  </a:cubicBezTo>
                  <a:cubicBezTo>
                    <a:pt x="1888" y="29"/>
                    <a:pt x="1892" y="27"/>
                    <a:pt x="1895" y="27"/>
                  </a:cubicBezTo>
                  <a:cubicBezTo>
                    <a:pt x="1898" y="26"/>
                    <a:pt x="1901" y="25"/>
                    <a:pt x="1901" y="25"/>
                  </a:cubicBezTo>
                  <a:cubicBezTo>
                    <a:pt x="1901" y="25"/>
                    <a:pt x="1895" y="28"/>
                    <a:pt x="1887" y="38"/>
                  </a:cubicBezTo>
                  <a:cubicBezTo>
                    <a:pt x="1882" y="44"/>
                    <a:pt x="1879" y="47"/>
                    <a:pt x="1874" y="48"/>
                  </a:cubicBezTo>
                  <a:cubicBezTo>
                    <a:pt x="1869" y="49"/>
                    <a:pt x="1870" y="48"/>
                    <a:pt x="1869" y="46"/>
                  </a:cubicBezTo>
                  <a:cubicBezTo>
                    <a:pt x="1867" y="44"/>
                    <a:pt x="1862" y="46"/>
                    <a:pt x="1862" y="49"/>
                  </a:cubicBezTo>
                  <a:cubicBezTo>
                    <a:pt x="1862" y="52"/>
                    <a:pt x="1864" y="54"/>
                    <a:pt x="1868" y="54"/>
                  </a:cubicBezTo>
                  <a:cubicBezTo>
                    <a:pt x="1871" y="54"/>
                    <a:pt x="1877" y="51"/>
                    <a:pt x="1877" y="51"/>
                  </a:cubicBezTo>
                  <a:cubicBezTo>
                    <a:pt x="1877" y="51"/>
                    <a:pt x="1872" y="61"/>
                    <a:pt x="1868" y="61"/>
                  </a:cubicBezTo>
                  <a:cubicBezTo>
                    <a:pt x="1862" y="62"/>
                    <a:pt x="1859" y="60"/>
                    <a:pt x="1857" y="58"/>
                  </a:cubicBezTo>
                  <a:cubicBezTo>
                    <a:pt x="1855" y="57"/>
                    <a:pt x="1852" y="55"/>
                    <a:pt x="1850" y="55"/>
                  </a:cubicBezTo>
                  <a:cubicBezTo>
                    <a:pt x="1847" y="56"/>
                    <a:pt x="1844" y="57"/>
                    <a:pt x="1844" y="57"/>
                  </a:cubicBezTo>
                  <a:cubicBezTo>
                    <a:pt x="1844" y="57"/>
                    <a:pt x="1847" y="57"/>
                    <a:pt x="1852" y="63"/>
                  </a:cubicBezTo>
                  <a:cubicBezTo>
                    <a:pt x="1856" y="68"/>
                    <a:pt x="1859" y="70"/>
                    <a:pt x="1863" y="71"/>
                  </a:cubicBezTo>
                  <a:cubicBezTo>
                    <a:pt x="1866" y="71"/>
                    <a:pt x="1870" y="71"/>
                    <a:pt x="1873" y="67"/>
                  </a:cubicBezTo>
                  <a:cubicBezTo>
                    <a:pt x="1876" y="63"/>
                    <a:pt x="1881" y="58"/>
                    <a:pt x="1881" y="58"/>
                  </a:cubicBezTo>
                  <a:cubicBezTo>
                    <a:pt x="1881" y="58"/>
                    <a:pt x="1882" y="60"/>
                    <a:pt x="1881" y="63"/>
                  </a:cubicBezTo>
                  <a:cubicBezTo>
                    <a:pt x="1881" y="66"/>
                    <a:pt x="1882" y="69"/>
                    <a:pt x="1882" y="69"/>
                  </a:cubicBezTo>
                  <a:cubicBezTo>
                    <a:pt x="1882" y="69"/>
                    <a:pt x="1885" y="58"/>
                    <a:pt x="1888" y="55"/>
                  </a:cubicBezTo>
                  <a:cubicBezTo>
                    <a:pt x="1892" y="50"/>
                    <a:pt x="1891" y="52"/>
                    <a:pt x="1895" y="47"/>
                  </a:cubicBezTo>
                  <a:cubicBezTo>
                    <a:pt x="1899" y="43"/>
                    <a:pt x="1898" y="43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4" y="30"/>
                    <a:pt x="1899" y="36"/>
                  </a:cubicBezTo>
                  <a:cubicBezTo>
                    <a:pt x="1892" y="46"/>
                    <a:pt x="1894" y="43"/>
                    <a:pt x="1890" y="47"/>
                  </a:cubicBezTo>
                  <a:cubicBezTo>
                    <a:pt x="1885" y="51"/>
                    <a:pt x="1881" y="52"/>
                    <a:pt x="1881" y="52"/>
                  </a:cubicBezTo>
                  <a:cubicBezTo>
                    <a:pt x="1881" y="52"/>
                    <a:pt x="1883" y="49"/>
                    <a:pt x="1888" y="43"/>
                  </a:cubicBezTo>
                  <a:cubicBezTo>
                    <a:pt x="1892" y="38"/>
                    <a:pt x="1896" y="32"/>
                    <a:pt x="1901" y="28"/>
                  </a:cubicBez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26" y="52"/>
                  </a:moveTo>
                  <a:cubicBezTo>
                    <a:pt x="1924" y="49"/>
                    <a:pt x="1923" y="45"/>
                    <a:pt x="1922" y="43"/>
                  </a:cubicBezTo>
                  <a:cubicBezTo>
                    <a:pt x="1922" y="43"/>
                    <a:pt x="1922" y="42"/>
                    <a:pt x="1922" y="42"/>
                  </a:cubicBezTo>
                  <a:cubicBezTo>
                    <a:pt x="1923" y="41"/>
                    <a:pt x="1923" y="41"/>
                    <a:pt x="1923" y="40"/>
                  </a:cubicBezTo>
                  <a:cubicBezTo>
                    <a:pt x="1924" y="40"/>
                    <a:pt x="1924" y="41"/>
                    <a:pt x="1925" y="42"/>
                  </a:cubicBezTo>
                  <a:cubicBezTo>
                    <a:pt x="1925" y="43"/>
                    <a:pt x="1927" y="45"/>
                    <a:pt x="1929" y="46"/>
                  </a:cubicBezTo>
                  <a:cubicBezTo>
                    <a:pt x="1932" y="46"/>
                    <a:pt x="1937" y="45"/>
                    <a:pt x="1932" y="44"/>
                  </a:cubicBezTo>
                  <a:cubicBezTo>
                    <a:pt x="1930" y="43"/>
                    <a:pt x="1927" y="41"/>
                    <a:pt x="1925" y="38"/>
                  </a:cubicBezTo>
                  <a:cubicBezTo>
                    <a:pt x="1921" y="33"/>
                    <a:pt x="1921" y="27"/>
                    <a:pt x="1921" y="27"/>
                  </a:cubicBezTo>
                  <a:cubicBezTo>
                    <a:pt x="1921" y="27"/>
                    <a:pt x="1922" y="28"/>
                    <a:pt x="1924" y="29"/>
                  </a:cubicBezTo>
                  <a:cubicBezTo>
                    <a:pt x="1924" y="30"/>
                    <a:pt x="1931" y="31"/>
                    <a:pt x="1926" y="28"/>
                  </a:cubicBezTo>
                  <a:cubicBezTo>
                    <a:pt x="1924" y="26"/>
                    <a:pt x="1922" y="22"/>
                    <a:pt x="1921" y="19"/>
                  </a:cubicBezTo>
                  <a:cubicBezTo>
                    <a:pt x="1922" y="17"/>
                    <a:pt x="1924" y="13"/>
                    <a:pt x="1926" y="10"/>
                  </a:cubicBezTo>
                  <a:cubicBezTo>
                    <a:pt x="1929" y="7"/>
                    <a:pt x="1930" y="4"/>
                    <a:pt x="1931" y="0"/>
                  </a:cubicBezTo>
                  <a:cubicBezTo>
                    <a:pt x="1909" y="0"/>
                    <a:pt x="1909" y="0"/>
                    <a:pt x="1909" y="0"/>
                  </a:cubicBezTo>
                  <a:cubicBezTo>
                    <a:pt x="1909" y="4"/>
                    <a:pt x="1911" y="7"/>
                    <a:pt x="1913" y="10"/>
                  </a:cubicBezTo>
                  <a:cubicBezTo>
                    <a:pt x="1915" y="12"/>
                    <a:pt x="1917" y="16"/>
                    <a:pt x="1918" y="19"/>
                  </a:cubicBezTo>
                  <a:cubicBezTo>
                    <a:pt x="1917" y="22"/>
                    <a:pt x="1915" y="26"/>
                    <a:pt x="1913" y="28"/>
                  </a:cubicBezTo>
                  <a:cubicBezTo>
                    <a:pt x="1908" y="32"/>
                    <a:pt x="1915" y="31"/>
                    <a:pt x="1915" y="30"/>
                  </a:cubicBezTo>
                  <a:cubicBezTo>
                    <a:pt x="1917" y="28"/>
                    <a:pt x="1918" y="27"/>
                    <a:pt x="1918" y="27"/>
                  </a:cubicBezTo>
                  <a:cubicBezTo>
                    <a:pt x="1918" y="27"/>
                    <a:pt x="1918" y="33"/>
                    <a:pt x="1914" y="39"/>
                  </a:cubicBezTo>
                  <a:cubicBezTo>
                    <a:pt x="1912" y="42"/>
                    <a:pt x="1909" y="43"/>
                    <a:pt x="1907" y="44"/>
                  </a:cubicBezTo>
                  <a:cubicBezTo>
                    <a:pt x="1902" y="45"/>
                    <a:pt x="1907" y="47"/>
                    <a:pt x="1910" y="46"/>
                  </a:cubicBezTo>
                  <a:cubicBezTo>
                    <a:pt x="1912" y="45"/>
                    <a:pt x="1914" y="44"/>
                    <a:pt x="1915" y="42"/>
                  </a:cubicBezTo>
                  <a:cubicBezTo>
                    <a:pt x="1915" y="41"/>
                    <a:pt x="1916" y="41"/>
                    <a:pt x="1916" y="40"/>
                  </a:cubicBezTo>
                  <a:cubicBezTo>
                    <a:pt x="1916" y="41"/>
                    <a:pt x="1917" y="41"/>
                    <a:pt x="1917" y="42"/>
                  </a:cubicBezTo>
                  <a:cubicBezTo>
                    <a:pt x="1917" y="45"/>
                    <a:pt x="1915" y="49"/>
                    <a:pt x="1913" y="52"/>
                  </a:cubicBezTo>
                  <a:cubicBezTo>
                    <a:pt x="1909" y="56"/>
                    <a:pt x="1904" y="54"/>
                    <a:pt x="1903" y="53"/>
                  </a:cubicBezTo>
                  <a:cubicBezTo>
                    <a:pt x="1901" y="50"/>
                    <a:pt x="1900" y="47"/>
                    <a:pt x="1900" y="47"/>
                  </a:cubicBezTo>
                  <a:cubicBezTo>
                    <a:pt x="1900" y="47"/>
                    <a:pt x="1899" y="52"/>
                    <a:pt x="1902" y="56"/>
                  </a:cubicBezTo>
                  <a:cubicBezTo>
                    <a:pt x="1905" y="59"/>
                    <a:pt x="1913" y="57"/>
                    <a:pt x="1918" y="46"/>
                  </a:cubicBezTo>
                  <a:cubicBezTo>
                    <a:pt x="1918" y="46"/>
                    <a:pt x="1917" y="51"/>
                    <a:pt x="1918" y="54"/>
                  </a:cubicBezTo>
                  <a:cubicBezTo>
                    <a:pt x="1919" y="56"/>
                    <a:pt x="1920" y="57"/>
                    <a:pt x="1920" y="58"/>
                  </a:cubicBezTo>
                  <a:cubicBezTo>
                    <a:pt x="1920" y="57"/>
                    <a:pt x="1920" y="56"/>
                    <a:pt x="1921" y="54"/>
                  </a:cubicBezTo>
                  <a:cubicBezTo>
                    <a:pt x="1922" y="51"/>
                    <a:pt x="1921" y="46"/>
                    <a:pt x="1921" y="46"/>
                  </a:cubicBezTo>
                  <a:cubicBezTo>
                    <a:pt x="1926" y="57"/>
                    <a:pt x="1933" y="59"/>
                    <a:pt x="1936" y="56"/>
                  </a:cubicBezTo>
                  <a:cubicBezTo>
                    <a:pt x="1936" y="52"/>
                    <a:pt x="1936" y="52"/>
                    <a:pt x="1936" y="52"/>
                  </a:cubicBezTo>
                  <a:cubicBezTo>
                    <a:pt x="1936" y="52"/>
                    <a:pt x="1936" y="53"/>
                    <a:pt x="1936" y="53"/>
                  </a:cubicBezTo>
                  <a:cubicBezTo>
                    <a:pt x="1935" y="54"/>
                    <a:pt x="1930" y="56"/>
                    <a:pt x="1926" y="52"/>
                  </a:cubicBezTo>
                  <a:close/>
                  <a:moveTo>
                    <a:pt x="1934" y="68"/>
                  </a:moveTo>
                  <a:cubicBezTo>
                    <a:pt x="1933" y="66"/>
                    <a:pt x="1931" y="62"/>
                    <a:pt x="1928" y="60"/>
                  </a:cubicBezTo>
                  <a:cubicBezTo>
                    <a:pt x="1926" y="58"/>
                    <a:pt x="1923" y="57"/>
                    <a:pt x="1922" y="59"/>
                  </a:cubicBezTo>
                  <a:cubicBezTo>
                    <a:pt x="1921" y="61"/>
                    <a:pt x="1921" y="64"/>
                    <a:pt x="1921" y="68"/>
                  </a:cubicBezTo>
                  <a:cubicBezTo>
                    <a:pt x="1921" y="72"/>
                    <a:pt x="1919" y="74"/>
                    <a:pt x="1919" y="74"/>
                  </a:cubicBezTo>
                  <a:cubicBezTo>
                    <a:pt x="1919" y="74"/>
                    <a:pt x="1917" y="72"/>
                    <a:pt x="1917" y="68"/>
                  </a:cubicBezTo>
                  <a:cubicBezTo>
                    <a:pt x="1917" y="64"/>
                    <a:pt x="1917" y="61"/>
                    <a:pt x="1916" y="59"/>
                  </a:cubicBezTo>
                  <a:cubicBezTo>
                    <a:pt x="1915" y="57"/>
                    <a:pt x="1912" y="58"/>
                    <a:pt x="1909" y="60"/>
                  </a:cubicBezTo>
                  <a:cubicBezTo>
                    <a:pt x="1906" y="62"/>
                    <a:pt x="1905" y="66"/>
                    <a:pt x="1904" y="68"/>
                  </a:cubicBezTo>
                  <a:cubicBezTo>
                    <a:pt x="1902" y="71"/>
                    <a:pt x="1901" y="71"/>
                    <a:pt x="1901" y="71"/>
                  </a:cubicBezTo>
                  <a:cubicBezTo>
                    <a:pt x="1901" y="71"/>
                    <a:pt x="1903" y="70"/>
                    <a:pt x="1904" y="71"/>
                  </a:cubicBezTo>
                  <a:cubicBezTo>
                    <a:pt x="1905" y="71"/>
                    <a:pt x="1907" y="71"/>
                    <a:pt x="1909" y="70"/>
                  </a:cubicBezTo>
                  <a:cubicBezTo>
                    <a:pt x="1911" y="68"/>
                    <a:pt x="1913" y="62"/>
                    <a:pt x="1914" y="62"/>
                  </a:cubicBezTo>
                  <a:cubicBezTo>
                    <a:pt x="1914" y="63"/>
                    <a:pt x="1915" y="64"/>
                    <a:pt x="1914" y="70"/>
                  </a:cubicBezTo>
                  <a:cubicBezTo>
                    <a:pt x="1914" y="77"/>
                    <a:pt x="1920" y="81"/>
                    <a:pt x="1920" y="84"/>
                  </a:cubicBezTo>
                  <a:cubicBezTo>
                    <a:pt x="1920" y="80"/>
                    <a:pt x="1924" y="77"/>
                    <a:pt x="1924" y="70"/>
                  </a:cubicBezTo>
                  <a:cubicBezTo>
                    <a:pt x="1923" y="64"/>
                    <a:pt x="1924" y="63"/>
                    <a:pt x="1924" y="62"/>
                  </a:cubicBezTo>
                  <a:cubicBezTo>
                    <a:pt x="1925" y="62"/>
                    <a:pt x="1927" y="68"/>
                    <a:pt x="1929" y="70"/>
                  </a:cubicBezTo>
                  <a:cubicBezTo>
                    <a:pt x="1931" y="71"/>
                    <a:pt x="1933" y="71"/>
                    <a:pt x="1934" y="71"/>
                  </a:cubicBezTo>
                  <a:cubicBezTo>
                    <a:pt x="1935" y="71"/>
                    <a:pt x="1935" y="71"/>
                    <a:pt x="1936" y="71"/>
                  </a:cubicBezTo>
                  <a:cubicBezTo>
                    <a:pt x="1936" y="70"/>
                    <a:pt x="1936" y="70"/>
                    <a:pt x="1936" y="70"/>
                  </a:cubicBezTo>
                  <a:cubicBezTo>
                    <a:pt x="1936" y="70"/>
                    <a:pt x="1935" y="69"/>
                    <a:pt x="1934" y="68"/>
                  </a:cubicBezTo>
                  <a:close/>
                  <a:moveTo>
                    <a:pt x="1983" y="58"/>
                  </a:moveTo>
                  <a:cubicBezTo>
                    <a:pt x="1981" y="60"/>
                    <a:pt x="1978" y="62"/>
                    <a:pt x="1972" y="61"/>
                  </a:cubicBezTo>
                  <a:cubicBezTo>
                    <a:pt x="1968" y="61"/>
                    <a:pt x="1963" y="51"/>
                    <a:pt x="1963" y="51"/>
                  </a:cubicBezTo>
                  <a:cubicBezTo>
                    <a:pt x="1963" y="51"/>
                    <a:pt x="1969" y="54"/>
                    <a:pt x="1972" y="54"/>
                  </a:cubicBezTo>
                  <a:cubicBezTo>
                    <a:pt x="1976" y="54"/>
                    <a:pt x="1978" y="52"/>
                    <a:pt x="1978" y="49"/>
                  </a:cubicBezTo>
                  <a:cubicBezTo>
                    <a:pt x="1978" y="46"/>
                    <a:pt x="1973" y="44"/>
                    <a:pt x="1971" y="46"/>
                  </a:cubicBezTo>
                  <a:cubicBezTo>
                    <a:pt x="1970" y="48"/>
                    <a:pt x="1971" y="49"/>
                    <a:pt x="1966" y="48"/>
                  </a:cubicBezTo>
                  <a:cubicBezTo>
                    <a:pt x="1961" y="47"/>
                    <a:pt x="1958" y="44"/>
                    <a:pt x="1953" y="38"/>
                  </a:cubicBezTo>
                  <a:cubicBezTo>
                    <a:pt x="1945" y="28"/>
                    <a:pt x="1939" y="25"/>
                    <a:pt x="1939" y="25"/>
                  </a:cubicBezTo>
                  <a:cubicBezTo>
                    <a:pt x="1939" y="25"/>
                    <a:pt x="1942" y="26"/>
                    <a:pt x="1945" y="27"/>
                  </a:cubicBezTo>
                  <a:cubicBezTo>
                    <a:pt x="1948" y="27"/>
                    <a:pt x="1952" y="29"/>
                    <a:pt x="1952" y="29"/>
                  </a:cubicBezTo>
                  <a:cubicBezTo>
                    <a:pt x="1952" y="29"/>
                    <a:pt x="1949" y="25"/>
                    <a:pt x="1945" y="24"/>
                  </a:cubicBezTo>
                  <a:cubicBezTo>
                    <a:pt x="1941" y="23"/>
                    <a:pt x="1939" y="23"/>
                    <a:pt x="1934" y="22"/>
                  </a:cubicBezTo>
                  <a:cubicBezTo>
                    <a:pt x="1929" y="22"/>
                    <a:pt x="1925" y="23"/>
                    <a:pt x="1925" y="23"/>
                  </a:cubicBezTo>
                  <a:cubicBezTo>
                    <a:pt x="1925" y="23"/>
                    <a:pt x="1933" y="24"/>
                    <a:pt x="1939" y="28"/>
                  </a:cubicBezTo>
                  <a:cubicBezTo>
                    <a:pt x="1944" y="32"/>
                    <a:pt x="1948" y="38"/>
                    <a:pt x="1952" y="43"/>
                  </a:cubicBezTo>
                  <a:cubicBezTo>
                    <a:pt x="1957" y="49"/>
                    <a:pt x="1959" y="52"/>
                    <a:pt x="1959" y="52"/>
                  </a:cubicBezTo>
                  <a:cubicBezTo>
                    <a:pt x="1959" y="52"/>
                    <a:pt x="1955" y="51"/>
                    <a:pt x="1950" y="47"/>
                  </a:cubicBezTo>
                  <a:cubicBezTo>
                    <a:pt x="1946" y="43"/>
                    <a:pt x="1948" y="46"/>
                    <a:pt x="1941" y="36"/>
                  </a:cubicBezTo>
                  <a:cubicBezTo>
                    <a:pt x="1936" y="30"/>
                    <a:pt x="1928" y="28"/>
                    <a:pt x="1928" y="28"/>
                  </a:cubicBezTo>
                  <a:cubicBezTo>
                    <a:pt x="1928" y="28"/>
                    <a:pt x="1934" y="33"/>
                    <a:pt x="1938" y="38"/>
                  </a:cubicBezTo>
                  <a:cubicBezTo>
                    <a:pt x="1942" y="43"/>
                    <a:pt x="1941" y="43"/>
                    <a:pt x="1945" y="47"/>
                  </a:cubicBezTo>
                  <a:cubicBezTo>
                    <a:pt x="1949" y="52"/>
                    <a:pt x="1948" y="50"/>
                    <a:pt x="1952" y="55"/>
                  </a:cubicBezTo>
                  <a:cubicBezTo>
                    <a:pt x="1955" y="58"/>
                    <a:pt x="1958" y="69"/>
                    <a:pt x="1958" y="69"/>
                  </a:cubicBezTo>
                  <a:cubicBezTo>
                    <a:pt x="1958" y="69"/>
                    <a:pt x="1959" y="66"/>
                    <a:pt x="1959" y="63"/>
                  </a:cubicBezTo>
                  <a:cubicBezTo>
                    <a:pt x="1958" y="60"/>
                    <a:pt x="1959" y="58"/>
                    <a:pt x="1959" y="58"/>
                  </a:cubicBezTo>
                  <a:cubicBezTo>
                    <a:pt x="1959" y="58"/>
                    <a:pt x="1964" y="63"/>
                    <a:pt x="1967" y="67"/>
                  </a:cubicBezTo>
                  <a:cubicBezTo>
                    <a:pt x="1970" y="71"/>
                    <a:pt x="1974" y="71"/>
                    <a:pt x="1977" y="71"/>
                  </a:cubicBezTo>
                  <a:cubicBezTo>
                    <a:pt x="1981" y="70"/>
                    <a:pt x="1984" y="68"/>
                    <a:pt x="1988" y="63"/>
                  </a:cubicBezTo>
                  <a:cubicBezTo>
                    <a:pt x="1993" y="57"/>
                    <a:pt x="1996" y="57"/>
                    <a:pt x="1996" y="57"/>
                  </a:cubicBezTo>
                  <a:cubicBezTo>
                    <a:pt x="1996" y="57"/>
                    <a:pt x="1993" y="56"/>
                    <a:pt x="1990" y="55"/>
                  </a:cubicBezTo>
                  <a:cubicBezTo>
                    <a:pt x="1988" y="55"/>
                    <a:pt x="1985" y="57"/>
                    <a:pt x="1983" y="58"/>
                  </a:cubicBezTo>
                  <a:close/>
                  <a:moveTo>
                    <a:pt x="1906" y="22"/>
                  </a:moveTo>
                  <a:cubicBezTo>
                    <a:pt x="1904" y="23"/>
                    <a:pt x="1903" y="23"/>
                    <a:pt x="1902" y="23"/>
                  </a:cubicBezTo>
                  <a:cubicBezTo>
                    <a:pt x="1902" y="28"/>
                    <a:pt x="1902" y="28"/>
                    <a:pt x="1902" y="28"/>
                  </a:cubicBezTo>
                  <a:cubicBezTo>
                    <a:pt x="1908" y="24"/>
                    <a:pt x="1915" y="23"/>
                    <a:pt x="1915" y="23"/>
                  </a:cubicBezTo>
                  <a:cubicBezTo>
                    <a:pt x="1915" y="23"/>
                    <a:pt x="1911" y="22"/>
                    <a:pt x="1906" y="22"/>
                  </a:cubicBezTo>
                  <a:close/>
                  <a:moveTo>
                    <a:pt x="1902" y="39"/>
                  </a:moveTo>
                  <a:cubicBezTo>
                    <a:pt x="1902" y="39"/>
                    <a:pt x="1902" y="39"/>
                    <a:pt x="1902" y="38"/>
                  </a:cubicBezTo>
                  <a:cubicBezTo>
                    <a:pt x="1906" y="33"/>
                    <a:pt x="1913" y="28"/>
                    <a:pt x="1913" y="28"/>
                  </a:cubicBezTo>
                  <a:cubicBezTo>
                    <a:pt x="1913" y="28"/>
                    <a:pt x="1907" y="30"/>
                    <a:pt x="1902" y="34"/>
                  </a:cubicBezTo>
                  <a:lnTo>
                    <a:pt x="1902" y="39"/>
                  </a:lnTo>
                  <a:close/>
                  <a:moveTo>
                    <a:pt x="1920" y="58"/>
                  </a:moveTo>
                  <a:cubicBezTo>
                    <a:pt x="1920" y="58"/>
                    <a:pt x="1920" y="58"/>
                    <a:pt x="1920" y="58"/>
                  </a:cubicBezTo>
                  <a:cubicBezTo>
                    <a:pt x="1920" y="58"/>
                    <a:pt x="1920" y="58"/>
                    <a:pt x="1920" y="58"/>
                  </a:cubicBezTo>
                  <a:close/>
                  <a:moveTo>
                    <a:pt x="1997" y="1"/>
                  </a:moveTo>
                  <a:cubicBezTo>
                    <a:pt x="1993" y="7"/>
                    <a:pt x="1985" y="6"/>
                    <a:pt x="1985" y="6"/>
                  </a:cubicBezTo>
                  <a:cubicBezTo>
                    <a:pt x="1985" y="6"/>
                    <a:pt x="1989" y="3"/>
                    <a:pt x="1991" y="0"/>
                  </a:cubicBezTo>
                  <a:cubicBezTo>
                    <a:pt x="1985" y="0"/>
                    <a:pt x="1985" y="0"/>
                    <a:pt x="1985" y="0"/>
                  </a:cubicBezTo>
                  <a:cubicBezTo>
                    <a:pt x="1984" y="2"/>
                    <a:pt x="1982" y="4"/>
                    <a:pt x="1979" y="6"/>
                  </a:cubicBezTo>
                  <a:cubicBezTo>
                    <a:pt x="1976" y="9"/>
                    <a:pt x="1973" y="9"/>
                    <a:pt x="1973" y="9"/>
                  </a:cubicBezTo>
                  <a:cubicBezTo>
                    <a:pt x="1973" y="9"/>
                    <a:pt x="1976" y="9"/>
                    <a:pt x="1979" y="10"/>
                  </a:cubicBezTo>
                  <a:cubicBezTo>
                    <a:pt x="1982" y="11"/>
                    <a:pt x="1985" y="13"/>
                    <a:pt x="1990" y="12"/>
                  </a:cubicBezTo>
                  <a:cubicBezTo>
                    <a:pt x="1995" y="11"/>
                    <a:pt x="1996" y="10"/>
                    <a:pt x="2000" y="6"/>
                  </a:cubicBezTo>
                  <a:cubicBezTo>
                    <a:pt x="2002" y="5"/>
                    <a:pt x="2003" y="2"/>
                    <a:pt x="2004" y="0"/>
                  </a:cubicBezTo>
                  <a:cubicBezTo>
                    <a:pt x="1997" y="0"/>
                    <a:pt x="1997" y="0"/>
                    <a:pt x="1997" y="0"/>
                  </a:cubicBezTo>
                  <a:cubicBezTo>
                    <a:pt x="1997" y="0"/>
                    <a:pt x="1997" y="1"/>
                    <a:pt x="1997" y="1"/>
                  </a:cubicBezTo>
                  <a:close/>
                  <a:moveTo>
                    <a:pt x="1965" y="5"/>
                  </a:moveTo>
                  <a:cubicBezTo>
                    <a:pt x="1969" y="7"/>
                    <a:pt x="1973" y="5"/>
                    <a:pt x="1978" y="2"/>
                  </a:cubicBezTo>
                  <a:cubicBezTo>
                    <a:pt x="1980" y="2"/>
                    <a:pt x="1981" y="1"/>
                    <a:pt x="1982" y="0"/>
                  </a:cubicBezTo>
                  <a:cubicBezTo>
                    <a:pt x="1958" y="0"/>
                    <a:pt x="1958" y="0"/>
                    <a:pt x="1958" y="0"/>
                  </a:cubicBezTo>
                  <a:cubicBezTo>
                    <a:pt x="1960" y="3"/>
                    <a:pt x="1962" y="4"/>
                    <a:pt x="1965" y="5"/>
                  </a:cubicBezTo>
                  <a:close/>
                  <a:moveTo>
                    <a:pt x="2171" y="1"/>
                  </a:moveTo>
                  <a:cubicBezTo>
                    <a:pt x="2166" y="7"/>
                    <a:pt x="2163" y="11"/>
                    <a:pt x="2160" y="18"/>
                  </a:cubicBezTo>
                  <a:cubicBezTo>
                    <a:pt x="2156" y="29"/>
                    <a:pt x="2147" y="39"/>
                    <a:pt x="2147" y="39"/>
                  </a:cubicBezTo>
                  <a:cubicBezTo>
                    <a:pt x="2147" y="39"/>
                    <a:pt x="2151" y="33"/>
                    <a:pt x="2153" y="22"/>
                  </a:cubicBezTo>
                  <a:cubicBezTo>
                    <a:pt x="2154" y="17"/>
                    <a:pt x="2159" y="11"/>
                    <a:pt x="2159" y="11"/>
                  </a:cubicBezTo>
                  <a:cubicBezTo>
                    <a:pt x="2159" y="11"/>
                    <a:pt x="2147" y="14"/>
                    <a:pt x="2140" y="23"/>
                  </a:cubicBezTo>
                  <a:cubicBezTo>
                    <a:pt x="2136" y="28"/>
                    <a:pt x="2134" y="32"/>
                    <a:pt x="2129" y="37"/>
                  </a:cubicBezTo>
                  <a:cubicBezTo>
                    <a:pt x="2115" y="53"/>
                    <a:pt x="2104" y="52"/>
                    <a:pt x="2104" y="52"/>
                  </a:cubicBezTo>
                  <a:cubicBezTo>
                    <a:pt x="2104" y="52"/>
                    <a:pt x="2116" y="45"/>
                    <a:pt x="2121" y="36"/>
                  </a:cubicBezTo>
                  <a:cubicBezTo>
                    <a:pt x="2124" y="30"/>
                    <a:pt x="2133" y="20"/>
                    <a:pt x="2133" y="20"/>
                  </a:cubicBezTo>
                  <a:cubicBezTo>
                    <a:pt x="2133" y="20"/>
                    <a:pt x="2125" y="24"/>
                    <a:pt x="2119" y="27"/>
                  </a:cubicBezTo>
                  <a:cubicBezTo>
                    <a:pt x="2114" y="30"/>
                    <a:pt x="2110" y="31"/>
                    <a:pt x="2106" y="35"/>
                  </a:cubicBezTo>
                  <a:cubicBezTo>
                    <a:pt x="2100" y="38"/>
                    <a:pt x="2082" y="45"/>
                    <a:pt x="2082" y="45"/>
                  </a:cubicBezTo>
                  <a:cubicBezTo>
                    <a:pt x="2082" y="45"/>
                    <a:pt x="2090" y="39"/>
                    <a:pt x="2094" y="36"/>
                  </a:cubicBezTo>
                  <a:cubicBezTo>
                    <a:pt x="2099" y="34"/>
                    <a:pt x="2100" y="32"/>
                    <a:pt x="2103" y="29"/>
                  </a:cubicBezTo>
                  <a:cubicBezTo>
                    <a:pt x="2107" y="27"/>
                    <a:pt x="2111" y="22"/>
                    <a:pt x="2111" y="22"/>
                  </a:cubicBezTo>
                  <a:cubicBezTo>
                    <a:pt x="2111" y="22"/>
                    <a:pt x="2101" y="21"/>
                    <a:pt x="2096" y="14"/>
                  </a:cubicBezTo>
                  <a:cubicBezTo>
                    <a:pt x="2091" y="7"/>
                    <a:pt x="2090" y="5"/>
                    <a:pt x="2089" y="0"/>
                  </a:cubicBezTo>
                  <a:cubicBezTo>
                    <a:pt x="2083" y="0"/>
                    <a:pt x="2083" y="0"/>
                    <a:pt x="2083" y="0"/>
                  </a:cubicBezTo>
                  <a:cubicBezTo>
                    <a:pt x="2084" y="4"/>
                    <a:pt x="2086" y="8"/>
                    <a:pt x="2089" y="13"/>
                  </a:cubicBezTo>
                  <a:cubicBezTo>
                    <a:pt x="2093" y="19"/>
                    <a:pt x="2100" y="23"/>
                    <a:pt x="2100" y="23"/>
                  </a:cubicBezTo>
                  <a:cubicBezTo>
                    <a:pt x="2100" y="23"/>
                    <a:pt x="2091" y="19"/>
                    <a:pt x="2087" y="16"/>
                  </a:cubicBezTo>
                  <a:cubicBezTo>
                    <a:pt x="2082" y="12"/>
                    <a:pt x="2075" y="7"/>
                    <a:pt x="2070" y="5"/>
                  </a:cubicBezTo>
                  <a:cubicBezTo>
                    <a:pt x="2068" y="5"/>
                    <a:pt x="2065" y="5"/>
                    <a:pt x="2063" y="6"/>
                  </a:cubicBezTo>
                  <a:cubicBezTo>
                    <a:pt x="2061" y="5"/>
                    <a:pt x="2058" y="5"/>
                    <a:pt x="2055" y="5"/>
                  </a:cubicBezTo>
                  <a:cubicBezTo>
                    <a:pt x="2051" y="7"/>
                    <a:pt x="2044" y="12"/>
                    <a:pt x="2039" y="16"/>
                  </a:cubicBezTo>
                  <a:cubicBezTo>
                    <a:pt x="2035" y="19"/>
                    <a:pt x="2026" y="23"/>
                    <a:pt x="2026" y="23"/>
                  </a:cubicBezTo>
                  <a:cubicBezTo>
                    <a:pt x="2026" y="23"/>
                    <a:pt x="2033" y="19"/>
                    <a:pt x="2037" y="13"/>
                  </a:cubicBezTo>
                  <a:cubicBezTo>
                    <a:pt x="2040" y="8"/>
                    <a:pt x="2042" y="4"/>
                    <a:pt x="2043" y="0"/>
                  </a:cubicBezTo>
                  <a:cubicBezTo>
                    <a:pt x="2037" y="0"/>
                    <a:pt x="2037" y="0"/>
                    <a:pt x="2037" y="0"/>
                  </a:cubicBezTo>
                  <a:cubicBezTo>
                    <a:pt x="2035" y="5"/>
                    <a:pt x="2035" y="7"/>
                    <a:pt x="2030" y="14"/>
                  </a:cubicBezTo>
                  <a:cubicBezTo>
                    <a:pt x="2025" y="21"/>
                    <a:pt x="2014" y="22"/>
                    <a:pt x="2014" y="22"/>
                  </a:cubicBezTo>
                  <a:cubicBezTo>
                    <a:pt x="2014" y="22"/>
                    <a:pt x="2019" y="27"/>
                    <a:pt x="2022" y="29"/>
                  </a:cubicBezTo>
                  <a:cubicBezTo>
                    <a:pt x="2026" y="32"/>
                    <a:pt x="2027" y="34"/>
                    <a:pt x="2031" y="36"/>
                  </a:cubicBezTo>
                  <a:cubicBezTo>
                    <a:pt x="2036" y="39"/>
                    <a:pt x="2044" y="45"/>
                    <a:pt x="2044" y="45"/>
                  </a:cubicBezTo>
                  <a:cubicBezTo>
                    <a:pt x="2044" y="45"/>
                    <a:pt x="2026" y="38"/>
                    <a:pt x="2020" y="35"/>
                  </a:cubicBezTo>
                  <a:cubicBezTo>
                    <a:pt x="2015" y="31"/>
                    <a:pt x="2012" y="30"/>
                    <a:pt x="2006" y="27"/>
                  </a:cubicBezTo>
                  <a:cubicBezTo>
                    <a:pt x="2001" y="24"/>
                    <a:pt x="1993" y="20"/>
                    <a:pt x="1993" y="20"/>
                  </a:cubicBezTo>
                  <a:cubicBezTo>
                    <a:pt x="1993" y="20"/>
                    <a:pt x="2002" y="30"/>
                    <a:pt x="2005" y="36"/>
                  </a:cubicBezTo>
                  <a:cubicBezTo>
                    <a:pt x="2010" y="45"/>
                    <a:pt x="2021" y="52"/>
                    <a:pt x="2021" y="52"/>
                  </a:cubicBezTo>
                  <a:cubicBezTo>
                    <a:pt x="2021" y="52"/>
                    <a:pt x="2011" y="53"/>
                    <a:pt x="1996" y="37"/>
                  </a:cubicBezTo>
                  <a:cubicBezTo>
                    <a:pt x="1992" y="32"/>
                    <a:pt x="1990" y="28"/>
                    <a:pt x="1986" y="23"/>
                  </a:cubicBezTo>
                  <a:cubicBezTo>
                    <a:pt x="1979" y="14"/>
                    <a:pt x="1967" y="11"/>
                    <a:pt x="1967" y="11"/>
                  </a:cubicBezTo>
                  <a:cubicBezTo>
                    <a:pt x="1967" y="11"/>
                    <a:pt x="1972" y="17"/>
                    <a:pt x="1973" y="22"/>
                  </a:cubicBezTo>
                  <a:cubicBezTo>
                    <a:pt x="1975" y="33"/>
                    <a:pt x="1979" y="39"/>
                    <a:pt x="1979" y="39"/>
                  </a:cubicBezTo>
                  <a:cubicBezTo>
                    <a:pt x="1979" y="39"/>
                    <a:pt x="1970" y="29"/>
                    <a:pt x="1965" y="18"/>
                  </a:cubicBezTo>
                  <a:cubicBezTo>
                    <a:pt x="1963" y="11"/>
                    <a:pt x="1960" y="7"/>
                    <a:pt x="1954" y="1"/>
                  </a:cubicBezTo>
                  <a:cubicBezTo>
                    <a:pt x="1954" y="1"/>
                    <a:pt x="1954" y="1"/>
                    <a:pt x="1953" y="0"/>
                  </a:cubicBezTo>
                  <a:cubicBezTo>
                    <a:pt x="1943" y="0"/>
                    <a:pt x="1943" y="0"/>
                    <a:pt x="1943" y="0"/>
                  </a:cubicBezTo>
                  <a:cubicBezTo>
                    <a:pt x="1943" y="2"/>
                    <a:pt x="1944" y="4"/>
                    <a:pt x="1944" y="6"/>
                  </a:cubicBezTo>
                  <a:cubicBezTo>
                    <a:pt x="1945" y="12"/>
                    <a:pt x="1948" y="17"/>
                    <a:pt x="1950" y="20"/>
                  </a:cubicBezTo>
                  <a:cubicBezTo>
                    <a:pt x="1953" y="23"/>
                    <a:pt x="1955" y="25"/>
                    <a:pt x="1955" y="25"/>
                  </a:cubicBezTo>
                  <a:cubicBezTo>
                    <a:pt x="1955" y="25"/>
                    <a:pt x="1954" y="21"/>
                    <a:pt x="1954" y="17"/>
                  </a:cubicBezTo>
                  <a:cubicBezTo>
                    <a:pt x="1955" y="12"/>
                    <a:pt x="1952" y="6"/>
                    <a:pt x="1952" y="6"/>
                  </a:cubicBezTo>
                  <a:cubicBezTo>
                    <a:pt x="1952" y="6"/>
                    <a:pt x="1956" y="10"/>
                    <a:pt x="1959" y="15"/>
                  </a:cubicBezTo>
                  <a:cubicBezTo>
                    <a:pt x="1962" y="20"/>
                    <a:pt x="1961" y="20"/>
                    <a:pt x="1965" y="29"/>
                  </a:cubicBezTo>
                  <a:cubicBezTo>
                    <a:pt x="1969" y="37"/>
                    <a:pt x="1974" y="40"/>
                    <a:pt x="1978" y="43"/>
                  </a:cubicBezTo>
                  <a:cubicBezTo>
                    <a:pt x="1981" y="45"/>
                    <a:pt x="1985" y="45"/>
                    <a:pt x="1985" y="45"/>
                  </a:cubicBezTo>
                  <a:cubicBezTo>
                    <a:pt x="1985" y="45"/>
                    <a:pt x="1982" y="38"/>
                    <a:pt x="1981" y="34"/>
                  </a:cubicBezTo>
                  <a:cubicBezTo>
                    <a:pt x="1980" y="30"/>
                    <a:pt x="1977" y="22"/>
                    <a:pt x="1977" y="22"/>
                  </a:cubicBezTo>
                  <a:cubicBezTo>
                    <a:pt x="1989" y="38"/>
                    <a:pt x="1990" y="38"/>
                    <a:pt x="1997" y="46"/>
                  </a:cubicBezTo>
                  <a:cubicBezTo>
                    <a:pt x="2002" y="52"/>
                    <a:pt x="2010" y="57"/>
                    <a:pt x="2017" y="57"/>
                  </a:cubicBezTo>
                  <a:cubicBezTo>
                    <a:pt x="2023" y="57"/>
                    <a:pt x="2027" y="57"/>
                    <a:pt x="2027" y="57"/>
                  </a:cubicBezTo>
                  <a:cubicBezTo>
                    <a:pt x="2027" y="57"/>
                    <a:pt x="2022" y="61"/>
                    <a:pt x="2025" y="66"/>
                  </a:cubicBezTo>
                  <a:cubicBezTo>
                    <a:pt x="2026" y="68"/>
                    <a:pt x="2030" y="69"/>
                    <a:pt x="2032" y="67"/>
                  </a:cubicBezTo>
                  <a:cubicBezTo>
                    <a:pt x="2035" y="65"/>
                    <a:pt x="2035" y="61"/>
                    <a:pt x="2033" y="56"/>
                  </a:cubicBezTo>
                  <a:cubicBezTo>
                    <a:pt x="2032" y="51"/>
                    <a:pt x="2012" y="36"/>
                    <a:pt x="2010" y="34"/>
                  </a:cubicBezTo>
                  <a:cubicBezTo>
                    <a:pt x="2012" y="36"/>
                    <a:pt x="2024" y="45"/>
                    <a:pt x="2030" y="48"/>
                  </a:cubicBezTo>
                  <a:cubicBezTo>
                    <a:pt x="2034" y="49"/>
                    <a:pt x="2038" y="51"/>
                    <a:pt x="2041" y="51"/>
                  </a:cubicBezTo>
                  <a:cubicBezTo>
                    <a:pt x="2044" y="51"/>
                    <a:pt x="2049" y="52"/>
                    <a:pt x="2049" y="52"/>
                  </a:cubicBezTo>
                  <a:cubicBezTo>
                    <a:pt x="2049" y="52"/>
                    <a:pt x="2042" y="53"/>
                    <a:pt x="2042" y="57"/>
                  </a:cubicBezTo>
                  <a:cubicBezTo>
                    <a:pt x="2042" y="61"/>
                    <a:pt x="2043" y="63"/>
                    <a:pt x="2047" y="63"/>
                  </a:cubicBezTo>
                  <a:cubicBezTo>
                    <a:pt x="2051" y="63"/>
                    <a:pt x="2052" y="61"/>
                    <a:pt x="2054" y="58"/>
                  </a:cubicBezTo>
                  <a:cubicBezTo>
                    <a:pt x="2056" y="54"/>
                    <a:pt x="2056" y="46"/>
                    <a:pt x="2052" y="42"/>
                  </a:cubicBezTo>
                  <a:cubicBezTo>
                    <a:pt x="2045" y="35"/>
                    <a:pt x="2030" y="27"/>
                    <a:pt x="2030" y="27"/>
                  </a:cubicBezTo>
                  <a:cubicBezTo>
                    <a:pt x="2030" y="27"/>
                    <a:pt x="2046" y="18"/>
                    <a:pt x="2050" y="14"/>
                  </a:cubicBezTo>
                  <a:cubicBezTo>
                    <a:pt x="2054" y="12"/>
                    <a:pt x="2056" y="11"/>
                    <a:pt x="2058" y="11"/>
                  </a:cubicBezTo>
                  <a:cubicBezTo>
                    <a:pt x="2058" y="12"/>
                    <a:pt x="2057" y="13"/>
                    <a:pt x="2057" y="14"/>
                  </a:cubicBezTo>
                  <a:cubicBezTo>
                    <a:pt x="2057" y="14"/>
                    <a:pt x="2057" y="15"/>
                    <a:pt x="2057" y="15"/>
                  </a:cubicBezTo>
                  <a:cubicBezTo>
                    <a:pt x="2057" y="15"/>
                    <a:pt x="2057" y="16"/>
                    <a:pt x="2057" y="17"/>
                  </a:cubicBezTo>
                  <a:cubicBezTo>
                    <a:pt x="2056" y="20"/>
                    <a:pt x="2060" y="23"/>
                    <a:pt x="2062" y="23"/>
                  </a:cubicBezTo>
                  <a:cubicBezTo>
                    <a:pt x="2062" y="23"/>
                    <a:pt x="2063" y="23"/>
                    <a:pt x="2063" y="23"/>
                  </a:cubicBezTo>
                  <a:cubicBezTo>
                    <a:pt x="2063" y="23"/>
                    <a:pt x="2063" y="23"/>
                    <a:pt x="2064" y="23"/>
                  </a:cubicBezTo>
                  <a:cubicBezTo>
                    <a:pt x="2066" y="23"/>
                    <a:pt x="2069" y="20"/>
                    <a:pt x="2069" y="17"/>
                  </a:cubicBezTo>
                  <a:cubicBezTo>
                    <a:pt x="2069" y="16"/>
                    <a:pt x="2069" y="15"/>
                    <a:pt x="2068" y="15"/>
                  </a:cubicBezTo>
                  <a:cubicBezTo>
                    <a:pt x="2068" y="15"/>
                    <a:pt x="2068" y="14"/>
                    <a:pt x="2068" y="14"/>
                  </a:cubicBezTo>
                  <a:cubicBezTo>
                    <a:pt x="2068" y="13"/>
                    <a:pt x="2068" y="12"/>
                    <a:pt x="2068" y="11"/>
                  </a:cubicBezTo>
                  <a:cubicBezTo>
                    <a:pt x="2069" y="11"/>
                    <a:pt x="2072" y="12"/>
                    <a:pt x="2075" y="14"/>
                  </a:cubicBezTo>
                  <a:cubicBezTo>
                    <a:pt x="2080" y="18"/>
                    <a:pt x="2083" y="21"/>
                    <a:pt x="2085" y="23"/>
                  </a:cubicBezTo>
                  <a:cubicBezTo>
                    <a:pt x="2090" y="26"/>
                    <a:pt x="2096" y="27"/>
                    <a:pt x="2096" y="27"/>
                  </a:cubicBezTo>
                  <a:cubicBezTo>
                    <a:pt x="2096" y="27"/>
                    <a:pt x="2080" y="35"/>
                    <a:pt x="2074" y="42"/>
                  </a:cubicBezTo>
                  <a:cubicBezTo>
                    <a:pt x="2070" y="46"/>
                    <a:pt x="2070" y="54"/>
                    <a:pt x="2071" y="58"/>
                  </a:cubicBezTo>
                  <a:cubicBezTo>
                    <a:pt x="2073" y="61"/>
                    <a:pt x="2075" y="63"/>
                    <a:pt x="2079" y="63"/>
                  </a:cubicBezTo>
                  <a:cubicBezTo>
                    <a:pt x="2083" y="63"/>
                    <a:pt x="2084" y="61"/>
                    <a:pt x="2084" y="57"/>
                  </a:cubicBezTo>
                  <a:cubicBezTo>
                    <a:pt x="2084" y="53"/>
                    <a:pt x="2077" y="52"/>
                    <a:pt x="2077" y="52"/>
                  </a:cubicBezTo>
                  <a:cubicBezTo>
                    <a:pt x="2077" y="52"/>
                    <a:pt x="2082" y="51"/>
                    <a:pt x="2085" y="51"/>
                  </a:cubicBezTo>
                  <a:cubicBezTo>
                    <a:pt x="2087" y="51"/>
                    <a:pt x="2092" y="49"/>
                    <a:pt x="2095" y="48"/>
                  </a:cubicBezTo>
                  <a:cubicBezTo>
                    <a:pt x="2102" y="45"/>
                    <a:pt x="2114" y="36"/>
                    <a:pt x="2115" y="34"/>
                  </a:cubicBezTo>
                  <a:cubicBezTo>
                    <a:pt x="2113" y="36"/>
                    <a:pt x="2094" y="51"/>
                    <a:pt x="2092" y="56"/>
                  </a:cubicBezTo>
                  <a:cubicBezTo>
                    <a:pt x="2090" y="61"/>
                    <a:pt x="2091" y="65"/>
                    <a:pt x="2094" y="67"/>
                  </a:cubicBezTo>
                  <a:cubicBezTo>
                    <a:pt x="2096" y="69"/>
                    <a:pt x="2099" y="68"/>
                    <a:pt x="2100" y="66"/>
                  </a:cubicBezTo>
                  <a:cubicBezTo>
                    <a:pt x="2103" y="61"/>
                    <a:pt x="2099" y="57"/>
                    <a:pt x="2099" y="57"/>
                  </a:cubicBezTo>
                  <a:cubicBezTo>
                    <a:pt x="2099" y="57"/>
                    <a:pt x="2102" y="57"/>
                    <a:pt x="2109" y="57"/>
                  </a:cubicBezTo>
                  <a:cubicBezTo>
                    <a:pt x="2116" y="57"/>
                    <a:pt x="2123" y="52"/>
                    <a:pt x="2129" y="46"/>
                  </a:cubicBezTo>
                  <a:cubicBezTo>
                    <a:pt x="2136" y="38"/>
                    <a:pt x="2137" y="38"/>
                    <a:pt x="2148" y="22"/>
                  </a:cubicBezTo>
                  <a:cubicBezTo>
                    <a:pt x="2148" y="22"/>
                    <a:pt x="2146" y="30"/>
                    <a:pt x="2145" y="34"/>
                  </a:cubicBezTo>
                  <a:cubicBezTo>
                    <a:pt x="2144" y="38"/>
                    <a:pt x="2140" y="45"/>
                    <a:pt x="2140" y="45"/>
                  </a:cubicBezTo>
                  <a:cubicBezTo>
                    <a:pt x="2140" y="45"/>
                    <a:pt x="2144" y="45"/>
                    <a:pt x="2148" y="43"/>
                  </a:cubicBezTo>
                  <a:cubicBezTo>
                    <a:pt x="2152" y="40"/>
                    <a:pt x="2157" y="37"/>
                    <a:pt x="2161" y="29"/>
                  </a:cubicBezTo>
                  <a:cubicBezTo>
                    <a:pt x="2165" y="20"/>
                    <a:pt x="2164" y="20"/>
                    <a:pt x="2167" y="15"/>
                  </a:cubicBezTo>
                  <a:cubicBezTo>
                    <a:pt x="2169" y="10"/>
                    <a:pt x="2174" y="6"/>
                    <a:pt x="2174" y="6"/>
                  </a:cubicBezTo>
                  <a:cubicBezTo>
                    <a:pt x="2174" y="6"/>
                    <a:pt x="2171" y="12"/>
                    <a:pt x="2172" y="17"/>
                  </a:cubicBezTo>
                  <a:cubicBezTo>
                    <a:pt x="2172" y="21"/>
                    <a:pt x="2171" y="25"/>
                    <a:pt x="2171" y="25"/>
                  </a:cubicBezTo>
                  <a:cubicBezTo>
                    <a:pt x="2171" y="25"/>
                    <a:pt x="2173" y="23"/>
                    <a:pt x="2176" y="20"/>
                  </a:cubicBezTo>
                  <a:cubicBezTo>
                    <a:pt x="2178" y="17"/>
                    <a:pt x="2181" y="12"/>
                    <a:pt x="2181" y="6"/>
                  </a:cubicBezTo>
                  <a:cubicBezTo>
                    <a:pt x="2182" y="4"/>
                    <a:pt x="2182" y="2"/>
                    <a:pt x="2183" y="0"/>
                  </a:cubicBezTo>
                  <a:cubicBezTo>
                    <a:pt x="2173" y="0"/>
                    <a:pt x="2173" y="0"/>
                    <a:pt x="2173" y="0"/>
                  </a:cubicBezTo>
                  <a:cubicBezTo>
                    <a:pt x="2172" y="1"/>
                    <a:pt x="2172" y="1"/>
                    <a:pt x="2171" y="1"/>
                  </a:cubicBezTo>
                  <a:close/>
                  <a:moveTo>
                    <a:pt x="2009" y="9"/>
                  </a:moveTo>
                  <a:cubicBezTo>
                    <a:pt x="2009" y="9"/>
                    <a:pt x="2011" y="5"/>
                    <a:pt x="2011" y="0"/>
                  </a:cubicBezTo>
                  <a:cubicBezTo>
                    <a:pt x="2005" y="0"/>
                    <a:pt x="2005" y="0"/>
                    <a:pt x="2005" y="0"/>
                  </a:cubicBezTo>
                  <a:cubicBezTo>
                    <a:pt x="2004" y="4"/>
                    <a:pt x="2003" y="9"/>
                    <a:pt x="2002" y="11"/>
                  </a:cubicBezTo>
                  <a:cubicBezTo>
                    <a:pt x="2000" y="15"/>
                    <a:pt x="1996" y="18"/>
                    <a:pt x="1996" y="18"/>
                  </a:cubicBezTo>
                  <a:cubicBezTo>
                    <a:pt x="1996" y="18"/>
                    <a:pt x="1999" y="18"/>
                    <a:pt x="2003" y="18"/>
                  </a:cubicBezTo>
                  <a:cubicBezTo>
                    <a:pt x="2008" y="18"/>
                    <a:pt x="2012" y="14"/>
                    <a:pt x="2016" y="9"/>
                  </a:cubicBezTo>
                  <a:cubicBezTo>
                    <a:pt x="2018" y="7"/>
                    <a:pt x="2019" y="4"/>
                    <a:pt x="2020" y="0"/>
                  </a:cubicBezTo>
                  <a:cubicBezTo>
                    <a:pt x="2015" y="0"/>
                    <a:pt x="2015" y="0"/>
                    <a:pt x="2015" y="0"/>
                  </a:cubicBezTo>
                  <a:cubicBezTo>
                    <a:pt x="2012" y="6"/>
                    <a:pt x="2009" y="9"/>
                    <a:pt x="2009" y="9"/>
                  </a:cubicBezTo>
                  <a:close/>
                  <a:moveTo>
                    <a:pt x="2021" y="9"/>
                  </a:moveTo>
                  <a:cubicBezTo>
                    <a:pt x="2019" y="14"/>
                    <a:pt x="2016" y="17"/>
                    <a:pt x="2016" y="17"/>
                  </a:cubicBezTo>
                  <a:cubicBezTo>
                    <a:pt x="2016" y="17"/>
                    <a:pt x="2024" y="15"/>
                    <a:pt x="2027" y="8"/>
                  </a:cubicBezTo>
                  <a:cubicBezTo>
                    <a:pt x="2029" y="6"/>
                    <a:pt x="2030" y="3"/>
                    <a:pt x="2031" y="0"/>
                  </a:cubicBezTo>
                  <a:cubicBezTo>
                    <a:pt x="2022" y="0"/>
                    <a:pt x="2022" y="0"/>
                    <a:pt x="2022" y="0"/>
                  </a:cubicBezTo>
                  <a:cubicBezTo>
                    <a:pt x="2022" y="4"/>
                    <a:pt x="2021" y="7"/>
                    <a:pt x="2021" y="9"/>
                  </a:cubicBezTo>
                  <a:close/>
                  <a:moveTo>
                    <a:pt x="2124" y="11"/>
                  </a:moveTo>
                  <a:cubicBezTo>
                    <a:pt x="2123" y="9"/>
                    <a:pt x="2122" y="4"/>
                    <a:pt x="2121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15" y="5"/>
                    <a:pt x="2117" y="9"/>
                    <a:pt x="2117" y="9"/>
                  </a:cubicBezTo>
                  <a:cubicBezTo>
                    <a:pt x="2117" y="9"/>
                    <a:pt x="2113" y="6"/>
                    <a:pt x="2111" y="0"/>
                  </a:cubicBezTo>
                  <a:cubicBezTo>
                    <a:pt x="2106" y="0"/>
                    <a:pt x="2106" y="0"/>
                    <a:pt x="2106" y="0"/>
                  </a:cubicBezTo>
                  <a:cubicBezTo>
                    <a:pt x="2106" y="4"/>
                    <a:pt x="2108" y="7"/>
                    <a:pt x="2110" y="9"/>
                  </a:cubicBezTo>
                  <a:cubicBezTo>
                    <a:pt x="2113" y="14"/>
                    <a:pt x="2118" y="18"/>
                    <a:pt x="2122" y="18"/>
                  </a:cubicBezTo>
                  <a:cubicBezTo>
                    <a:pt x="2127" y="18"/>
                    <a:pt x="2129" y="18"/>
                    <a:pt x="2129" y="18"/>
                  </a:cubicBezTo>
                  <a:cubicBezTo>
                    <a:pt x="2129" y="18"/>
                    <a:pt x="2126" y="15"/>
                    <a:pt x="2124" y="11"/>
                  </a:cubicBezTo>
                  <a:close/>
                  <a:moveTo>
                    <a:pt x="2147" y="2"/>
                  </a:moveTo>
                  <a:cubicBezTo>
                    <a:pt x="2152" y="5"/>
                    <a:pt x="2157" y="7"/>
                    <a:pt x="2161" y="5"/>
                  </a:cubicBezTo>
                  <a:cubicBezTo>
                    <a:pt x="2164" y="4"/>
                    <a:pt x="2166" y="3"/>
                    <a:pt x="2168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"/>
                    <a:pt x="2146" y="2"/>
                    <a:pt x="2147" y="2"/>
                  </a:cubicBezTo>
                  <a:close/>
                  <a:moveTo>
                    <a:pt x="2146" y="6"/>
                  </a:moveTo>
                  <a:cubicBezTo>
                    <a:pt x="2144" y="4"/>
                    <a:pt x="2142" y="2"/>
                    <a:pt x="2141" y="0"/>
                  </a:cubicBezTo>
                  <a:cubicBezTo>
                    <a:pt x="2135" y="0"/>
                    <a:pt x="2135" y="0"/>
                    <a:pt x="2135" y="0"/>
                  </a:cubicBezTo>
                  <a:cubicBezTo>
                    <a:pt x="2137" y="3"/>
                    <a:pt x="2141" y="6"/>
                    <a:pt x="2141" y="6"/>
                  </a:cubicBezTo>
                  <a:cubicBezTo>
                    <a:pt x="2141" y="6"/>
                    <a:pt x="2133" y="7"/>
                    <a:pt x="2129" y="1"/>
                  </a:cubicBezTo>
                  <a:cubicBezTo>
                    <a:pt x="2129" y="1"/>
                    <a:pt x="2128" y="0"/>
                    <a:pt x="2128" y="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2123" y="2"/>
                    <a:pt x="2124" y="5"/>
                    <a:pt x="2126" y="6"/>
                  </a:cubicBezTo>
                  <a:cubicBezTo>
                    <a:pt x="2130" y="10"/>
                    <a:pt x="2130" y="11"/>
                    <a:pt x="2136" y="12"/>
                  </a:cubicBezTo>
                  <a:cubicBezTo>
                    <a:pt x="2141" y="13"/>
                    <a:pt x="2144" y="11"/>
                    <a:pt x="2146" y="10"/>
                  </a:cubicBezTo>
                  <a:cubicBezTo>
                    <a:pt x="2149" y="9"/>
                    <a:pt x="2153" y="9"/>
                    <a:pt x="2153" y="9"/>
                  </a:cubicBezTo>
                  <a:cubicBezTo>
                    <a:pt x="2153" y="9"/>
                    <a:pt x="2150" y="9"/>
                    <a:pt x="2146" y="6"/>
                  </a:cubicBezTo>
                  <a:close/>
                  <a:moveTo>
                    <a:pt x="2104" y="0"/>
                  </a:moveTo>
                  <a:cubicBezTo>
                    <a:pt x="2094" y="0"/>
                    <a:pt x="2094" y="0"/>
                    <a:pt x="2094" y="0"/>
                  </a:cubicBezTo>
                  <a:cubicBezTo>
                    <a:pt x="2096" y="3"/>
                    <a:pt x="2097" y="6"/>
                    <a:pt x="2098" y="8"/>
                  </a:cubicBezTo>
                  <a:cubicBezTo>
                    <a:pt x="2102" y="15"/>
                    <a:pt x="2110" y="17"/>
                    <a:pt x="2110" y="17"/>
                  </a:cubicBezTo>
                  <a:cubicBezTo>
                    <a:pt x="2110" y="17"/>
                    <a:pt x="2106" y="14"/>
                    <a:pt x="2105" y="9"/>
                  </a:cubicBezTo>
                  <a:cubicBezTo>
                    <a:pt x="2104" y="7"/>
                    <a:pt x="2104" y="4"/>
                    <a:pt x="2104" y="0"/>
                  </a:cubicBezTo>
                  <a:close/>
                  <a:moveTo>
                    <a:pt x="2269" y="58"/>
                  </a:moveTo>
                  <a:cubicBezTo>
                    <a:pt x="2267" y="60"/>
                    <a:pt x="2264" y="62"/>
                    <a:pt x="2259" y="61"/>
                  </a:cubicBezTo>
                  <a:cubicBezTo>
                    <a:pt x="2254" y="61"/>
                    <a:pt x="2249" y="51"/>
                    <a:pt x="2249" y="51"/>
                  </a:cubicBezTo>
                  <a:cubicBezTo>
                    <a:pt x="2249" y="51"/>
                    <a:pt x="2255" y="54"/>
                    <a:pt x="2259" y="54"/>
                  </a:cubicBezTo>
                  <a:cubicBezTo>
                    <a:pt x="2263" y="54"/>
                    <a:pt x="2264" y="52"/>
                    <a:pt x="2264" y="49"/>
                  </a:cubicBezTo>
                  <a:cubicBezTo>
                    <a:pt x="2264" y="46"/>
                    <a:pt x="2259" y="44"/>
                    <a:pt x="2258" y="46"/>
                  </a:cubicBezTo>
                  <a:cubicBezTo>
                    <a:pt x="2256" y="48"/>
                    <a:pt x="2257" y="49"/>
                    <a:pt x="2253" y="48"/>
                  </a:cubicBezTo>
                  <a:cubicBezTo>
                    <a:pt x="2248" y="47"/>
                    <a:pt x="2244" y="44"/>
                    <a:pt x="2239" y="38"/>
                  </a:cubicBezTo>
                  <a:cubicBezTo>
                    <a:pt x="2232" y="28"/>
                    <a:pt x="2226" y="25"/>
                    <a:pt x="2226" y="25"/>
                  </a:cubicBezTo>
                  <a:cubicBezTo>
                    <a:pt x="2226" y="25"/>
                    <a:pt x="2229" y="26"/>
                    <a:pt x="2232" y="27"/>
                  </a:cubicBezTo>
                  <a:cubicBezTo>
                    <a:pt x="2235" y="27"/>
                    <a:pt x="2238" y="29"/>
                    <a:pt x="2238" y="29"/>
                  </a:cubicBezTo>
                  <a:cubicBezTo>
                    <a:pt x="2238" y="29"/>
                    <a:pt x="2235" y="25"/>
                    <a:pt x="2231" y="24"/>
                  </a:cubicBezTo>
                  <a:cubicBezTo>
                    <a:pt x="2228" y="23"/>
                    <a:pt x="2226" y="23"/>
                    <a:pt x="2221" y="22"/>
                  </a:cubicBezTo>
                  <a:cubicBezTo>
                    <a:pt x="2215" y="22"/>
                    <a:pt x="2212" y="23"/>
                    <a:pt x="2212" y="23"/>
                  </a:cubicBezTo>
                  <a:cubicBezTo>
                    <a:pt x="2212" y="23"/>
                    <a:pt x="2219" y="24"/>
                    <a:pt x="2225" y="28"/>
                  </a:cubicBezTo>
                  <a:cubicBezTo>
                    <a:pt x="2231" y="32"/>
                    <a:pt x="2234" y="38"/>
                    <a:pt x="2239" y="43"/>
                  </a:cubicBezTo>
                  <a:cubicBezTo>
                    <a:pt x="2243" y="49"/>
                    <a:pt x="2246" y="52"/>
                    <a:pt x="2246" y="52"/>
                  </a:cubicBezTo>
                  <a:cubicBezTo>
                    <a:pt x="2246" y="52"/>
                    <a:pt x="2241" y="51"/>
                    <a:pt x="2237" y="47"/>
                  </a:cubicBezTo>
                  <a:cubicBezTo>
                    <a:pt x="2232" y="43"/>
                    <a:pt x="2235" y="46"/>
                    <a:pt x="2227" y="36"/>
                  </a:cubicBezTo>
                  <a:cubicBezTo>
                    <a:pt x="2222" y="30"/>
                    <a:pt x="2214" y="28"/>
                    <a:pt x="2214" y="28"/>
                  </a:cubicBezTo>
                  <a:cubicBezTo>
                    <a:pt x="2214" y="28"/>
                    <a:pt x="2221" y="33"/>
                    <a:pt x="2224" y="38"/>
                  </a:cubicBezTo>
                  <a:cubicBezTo>
                    <a:pt x="2228" y="43"/>
                    <a:pt x="2228" y="43"/>
                    <a:pt x="2231" y="47"/>
                  </a:cubicBezTo>
                  <a:cubicBezTo>
                    <a:pt x="2235" y="52"/>
                    <a:pt x="2234" y="50"/>
                    <a:pt x="2239" y="55"/>
                  </a:cubicBezTo>
                  <a:cubicBezTo>
                    <a:pt x="2241" y="58"/>
                    <a:pt x="2245" y="69"/>
                    <a:pt x="2245" y="69"/>
                  </a:cubicBezTo>
                  <a:cubicBezTo>
                    <a:pt x="2245" y="69"/>
                    <a:pt x="2246" y="66"/>
                    <a:pt x="2245" y="63"/>
                  </a:cubicBezTo>
                  <a:cubicBezTo>
                    <a:pt x="2244" y="60"/>
                    <a:pt x="2245" y="58"/>
                    <a:pt x="2245" y="58"/>
                  </a:cubicBezTo>
                  <a:cubicBezTo>
                    <a:pt x="2245" y="58"/>
                    <a:pt x="2250" y="63"/>
                    <a:pt x="2253" y="67"/>
                  </a:cubicBezTo>
                  <a:cubicBezTo>
                    <a:pt x="2256" y="71"/>
                    <a:pt x="2260" y="71"/>
                    <a:pt x="2264" y="71"/>
                  </a:cubicBezTo>
                  <a:cubicBezTo>
                    <a:pt x="2267" y="70"/>
                    <a:pt x="2270" y="68"/>
                    <a:pt x="2275" y="63"/>
                  </a:cubicBezTo>
                  <a:cubicBezTo>
                    <a:pt x="2279" y="57"/>
                    <a:pt x="2282" y="57"/>
                    <a:pt x="2282" y="57"/>
                  </a:cubicBezTo>
                  <a:cubicBezTo>
                    <a:pt x="2282" y="57"/>
                    <a:pt x="2279" y="56"/>
                    <a:pt x="2277" y="55"/>
                  </a:cubicBezTo>
                  <a:cubicBezTo>
                    <a:pt x="2274" y="55"/>
                    <a:pt x="2271" y="57"/>
                    <a:pt x="2269" y="58"/>
                  </a:cubicBezTo>
                  <a:close/>
                  <a:moveTo>
                    <a:pt x="2188" y="28"/>
                  </a:moveTo>
                  <a:cubicBezTo>
                    <a:pt x="2194" y="24"/>
                    <a:pt x="2202" y="23"/>
                    <a:pt x="2202" y="23"/>
                  </a:cubicBezTo>
                  <a:cubicBezTo>
                    <a:pt x="2202" y="23"/>
                    <a:pt x="2198" y="22"/>
                    <a:pt x="2192" y="22"/>
                  </a:cubicBezTo>
                  <a:cubicBezTo>
                    <a:pt x="2187" y="23"/>
                    <a:pt x="2185" y="23"/>
                    <a:pt x="2182" y="24"/>
                  </a:cubicBezTo>
                  <a:cubicBezTo>
                    <a:pt x="2178" y="25"/>
                    <a:pt x="2175" y="29"/>
                    <a:pt x="2175" y="29"/>
                  </a:cubicBezTo>
                  <a:cubicBezTo>
                    <a:pt x="2175" y="29"/>
                    <a:pt x="2178" y="27"/>
                    <a:pt x="2181" y="27"/>
                  </a:cubicBezTo>
                  <a:cubicBezTo>
                    <a:pt x="2185" y="26"/>
                    <a:pt x="2187" y="25"/>
                    <a:pt x="2187" y="25"/>
                  </a:cubicBezTo>
                  <a:cubicBezTo>
                    <a:pt x="2187" y="25"/>
                    <a:pt x="2181" y="28"/>
                    <a:pt x="2174" y="38"/>
                  </a:cubicBezTo>
                  <a:cubicBezTo>
                    <a:pt x="2169" y="44"/>
                    <a:pt x="2165" y="47"/>
                    <a:pt x="2160" y="48"/>
                  </a:cubicBezTo>
                  <a:cubicBezTo>
                    <a:pt x="2156" y="49"/>
                    <a:pt x="2157" y="48"/>
                    <a:pt x="2155" y="46"/>
                  </a:cubicBezTo>
                  <a:cubicBezTo>
                    <a:pt x="2154" y="44"/>
                    <a:pt x="2149" y="46"/>
                    <a:pt x="2149" y="49"/>
                  </a:cubicBezTo>
                  <a:cubicBezTo>
                    <a:pt x="2149" y="52"/>
                    <a:pt x="2150" y="54"/>
                    <a:pt x="2154" y="54"/>
                  </a:cubicBezTo>
                  <a:cubicBezTo>
                    <a:pt x="2158" y="54"/>
                    <a:pt x="2164" y="51"/>
                    <a:pt x="2164" y="51"/>
                  </a:cubicBezTo>
                  <a:cubicBezTo>
                    <a:pt x="2164" y="51"/>
                    <a:pt x="2159" y="61"/>
                    <a:pt x="2155" y="61"/>
                  </a:cubicBezTo>
                  <a:cubicBezTo>
                    <a:pt x="2149" y="62"/>
                    <a:pt x="2146" y="60"/>
                    <a:pt x="2144" y="58"/>
                  </a:cubicBezTo>
                  <a:cubicBezTo>
                    <a:pt x="2142" y="57"/>
                    <a:pt x="2139" y="55"/>
                    <a:pt x="2136" y="55"/>
                  </a:cubicBezTo>
                  <a:cubicBezTo>
                    <a:pt x="2134" y="56"/>
                    <a:pt x="2131" y="57"/>
                    <a:pt x="2131" y="57"/>
                  </a:cubicBezTo>
                  <a:cubicBezTo>
                    <a:pt x="2131" y="57"/>
                    <a:pt x="2134" y="57"/>
                    <a:pt x="2138" y="63"/>
                  </a:cubicBezTo>
                  <a:cubicBezTo>
                    <a:pt x="2143" y="68"/>
                    <a:pt x="2146" y="70"/>
                    <a:pt x="2149" y="71"/>
                  </a:cubicBezTo>
                  <a:cubicBezTo>
                    <a:pt x="2153" y="71"/>
                    <a:pt x="2157" y="71"/>
                    <a:pt x="2160" y="67"/>
                  </a:cubicBezTo>
                  <a:cubicBezTo>
                    <a:pt x="2163" y="63"/>
                    <a:pt x="2168" y="58"/>
                    <a:pt x="2168" y="58"/>
                  </a:cubicBezTo>
                  <a:cubicBezTo>
                    <a:pt x="2168" y="58"/>
                    <a:pt x="2169" y="60"/>
                    <a:pt x="2168" y="63"/>
                  </a:cubicBezTo>
                  <a:cubicBezTo>
                    <a:pt x="2167" y="66"/>
                    <a:pt x="2168" y="69"/>
                    <a:pt x="2168" y="69"/>
                  </a:cubicBezTo>
                  <a:cubicBezTo>
                    <a:pt x="2168" y="69"/>
                    <a:pt x="2172" y="58"/>
                    <a:pt x="2174" y="55"/>
                  </a:cubicBezTo>
                  <a:cubicBezTo>
                    <a:pt x="2179" y="50"/>
                    <a:pt x="2178" y="52"/>
                    <a:pt x="2182" y="47"/>
                  </a:cubicBezTo>
                  <a:cubicBezTo>
                    <a:pt x="2185" y="43"/>
                    <a:pt x="2185" y="43"/>
                    <a:pt x="2189" y="38"/>
                  </a:cubicBezTo>
                  <a:cubicBezTo>
                    <a:pt x="2193" y="33"/>
                    <a:pt x="2199" y="28"/>
                    <a:pt x="2199" y="28"/>
                  </a:cubicBezTo>
                  <a:cubicBezTo>
                    <a:pt x="2199" y="28"/>
                    <a:pt x="2191" y="30"/>
                    <a:pt x="2186" y="36"/>
                  </a:cubicBezTo>
                  <a:cubicBezTo>
                    <a:pt x="2178" y="46"/>
                    <a:pt x="2181" y="43"/>
                    <a:pt x="2176" y="47"/>
                  </a:cubicBezTo>
                  <a:cubicBezTo>
                    <a:pt x="2172" y="51"/>
                    <a:pt x="2167" y="52"/>
                    <a:pt x="2167" y="52"/>
                  </a:cubicBezTo>
                  <a:cubicBezTo>
                    <a:pt x="2167" y="52"/>
                    <a:pt x="2170" y="49"/>
                    <a:pt x="2174" y="43"/>
                  </a:cubicBezTo>
                  <a:cubicBezTo>
                    <a:pt x="2179" y="38"/>
                    <a:pt x="2182" y="32"/>
                    <a:pt x="2188" y="28"/>
                  </a:cubicBezTo>
                  <a:close/>
                  <a:moveTo>
                    <a:pt x="2206" y="58"/>
                  </a:moveTo>
                  <a:cubicBezTo>
                    <a:pt x="2206" y="58"/>
                    <a:pt x="2206" y="58"/>
                    <a:pt x="2206" y="58"/>
                  </a:cubicBezTo>
                  <a:cubicBezTo>
                    <a:pt x="2206" y="58"/>
                    <a:pt x="2206" y="58"/>
                    <a:pt x="2206" y="58"/>
                  </a:cubicBezTo>
                  <a:close/>
                  <a:moveTo>
                    <a:pt x="2222" y="53"/>
                  </a:moveTo>
                  <a:cubicBezTo>
                    <a:pt x="2222" y="54"/>
                    <a:pt x="2217" y="56"/>
                    <a:pt x="2213" y="52"/>
                  </a:cubicBezTo>
                  <a:cubicBezTo>
                    <a:pt x="2211" y="49"/>
                    <a:pt x="2210" y="45"/>
                    <a:pt x="2209" y="43"/>
                  </a:cubicBezTo>
                  <a:cubicBezTo>
                    <a:pt x="2209" y="43"/>
                    <a:pt x="2209" y="42"/>
                    <a:pt x="2209" y="42"/>
                  </a:cubicBezTo>
                  <a:cubicBezTo>
                    <a:pt x="2209" y="41"/>
                    <a:pt x="2210" y="41"/>
                    <a:pt x="2210" y="40"/>
                  </a:cubicBezTo>
                  <a:cubicBezTo>
                    <a:pt x="2210" y="40"/>
                    <a:pt x="2211" y="41"/>
                    <a:pt x="2211" y="42"/>
                  </a:cubicBezTo>
                  <a:cubicBezTo>
                    <a:pt x="2212" y="43"/>
                    <a:pt x="2214" y="45"/>
                    <a:pt x="2216" y="46"/>
                  </a:cubicBezTo>
                  <a:cubicBezTo>
                    <a:pt x="2219" y="46"/>
                    <a:pt x="2224" y="45"/>
                    <a:pt x="2219" y="44"/>
                  </a:cubicBezTo>
                  <a:cubicBezTo>
                    <a:pt x="2217" y="43"/>
                    <a:pt x="2213" y="41"/>
                    <a:pt x="2211" y="38"/>
                  </a:cubicBezTo>
                  <a:cubicBezTo>
                    <a:pt x="2208" y="33"/>
                    <a:pt x="2208" y="27"/>
                    <a:pt x="2208" y="27"/>
                  </a:cubicBezTo>
                  <a:cubicBezTo>
                    <a:pt x="2208" y="27"/>
                    <a:pt x="2209" y="28"/>
                    <a:pt x="2210" y="29"/>
                  </a:cubicBezTo>
                  <a:cubicBezTo>
                    <a:pt x="2211" y="30"/>
                    <a:pt x="2218" y="31"/>
                    <a:pt x="2213" y="28"/>
                  </a:cubicBezTo>
                  <a:cubicBezTo>
                    <a:pt x="2211" y="26"/>
                    <a:pt x="2209" y="22"/>
                    <a:pt x="2208" y="19"/>
                  </a:cubicBezTo>
                  <a:cubicBezTo>
                    <a:pt x="2209" y="17"/>
                    <a:pt x="2211" y="13"/>
                    <a:pt x="2213" y="10"/>
                  </a:cubicBezTo>
                  <a:cubicBezTo>
                    <a:pt x="2216" y="7"/>
                    <a:pt x="2217" y="4"/>
                    <a:pt x="2217" y="0"/>
                  </a:cubicBezTo>
                  <a:cubicBezTo>
                    <a:pt x="2195" y="0"/>
                    <a:pt x="2195" y="0"/>
                    <a:pt x="2195" y="0"/>
                  </a:cubicBezTo>
                  <a:cubicBezTo>
                    <a:pt x="2196" y="4"/>
                    <a:pt x="2197" y="7"/>
                    <a:pt x="2200" y="10"/>
                  </a:cubicBezTo>
                  <a:cubicBezTo>
                    <a:pt x="2202" y="12"/>
                    <a:pt x="2204" y="16"/>
                    <a:pt x="2205" y="19"/>
                  </a:cubicBezTo>
                  <a:cubicBezTo>
                    <a:pt x="2204" y="22"/>
                    <a:pt x="2202" y="26"/>
                    <a:pt x="2200" y="28"/>
                  </a:cubicBezTo>
                  <a:cubicBezTo>
                    <a:pt x="2195" y="32"/>
                    <a:pt x="2201" y="31"/>
                    <a:pt x="2202" y="30"/>
                  </a:cubicBezTo>
                  <a:cubicBezTo>
                    <a:pt x="2203" y="28"/>
                    <a:pt x="2204" y="27"/>
                    <a:pt x="2204" y="27"/>
                  </a:cubicBezTo>
                  <a:cubicBezTo>
                    <a:pt x="2204" y="27"/>
                    <a:pt x="2204" y="33"/>
                    <a:pt x="2201" y="39"/>
                  </a:cubicBezTo>
                  <a:cubicBezTo>
                    <a:pt x="2199" y="42"/>
                    <a:pt x="2196" y="43"/>
                    <a:pt x="2194" y="44"/>
                  </a:cubicBezTo>
                  <a:cubicBezTo>
                    <a:pt x="2189" y="45"/>
                    <a:pt x="2194" y="47"/>
                    <a:pt x="2196" y="46"/>
                  </a:cubicBezTo>
                  <a:cubicBezTo>
                    <a:pt x="2199" y="45"/>
                    <a:pt x="2200" y="44"/>
                    <a:pt x="2201" y="42"/>
                  </a:cubicBezTo>
                  <a:cubicBezTo>
                    <a:pt x="2202" y="41"/>
                    <a:pt x="2203" y="41"/>
                    <a:pt x="2203" y="40"/>
                  </a:cubicBezTo>
                  <a:cubicBezTo>
                    <a:pt x="2203" y="41"/>
                    <a:pt x="2203" y="41"/>
                    <a:pt x="2204" y="42"/>
                  </a:cubicBezTo>
                  <a:cubicBezTo>
                    <a:pt x="2203" y="45"/>
                    <a:pt x="2202" y="49"/>
                    <a:pt x="2200" y="52"/>
                  </a:cubicBezTo>
                  <a:cubicBezTo>
                    <a:pt x="2196" y="56"/>
                    <a:pt x="2191" y="54"/>
                    <a:pt x="2190" y="53"/>
                  </a:cubicBezTo>
                  <a:cubicBezTo>
                    <a:pt x="2188" y="50"/>
                    <a:pt x="2187" y="47"/>
                    <a:pt x="2187" y="47"/>
                  </a:cubicBezTo>
                  <a:cubicBezTo>
                    <a:pt x="2187" y="47"/>
                    <a:pt x="2186" y="52"/>
                    <a:pt x="2189" y="56"/>
                  </a:cubicBezTo>
                  <a:cubicBezTo>
                    <a:pt x="2192" y="59"/>
                    <a:pt x="2199" y="57"/>
                    <a:pt x="2205" y="46"/>
                  </a:cubicBezTo>
                  <a:cubicBezTo>
                    <a:pt x="2205" y="46"/>
                    <a:pt x="2204" y="51"/>
                    <a:pt x="2205" y="54"/>
                  </a:cubicBezTo>
                  <a:cubicBezTo>
                    <a:pt x="2206" y="56"/>
                    <a:pt x="2206" y="57"/>
                    <a:pt x="2206" y="58"/>
                  </a:cubicBezTo>
                  <a:cubicBezTo>
                    <a:pt x="2206" y="57"/>
                    <a:pt x="2207" y="56"/>
                    <a:pt x="2208" y="54"/>
                  </a:cubicBezTo>
                  <a:cubicBezTo>
                    <a:pt x="2209" y="51"/>
                    <a:pt x="2208" y="46"/>
                    <a:pt x="2208" y="46"/>
                  </a:cubicBezTo>
                  <a:cubicBezTo>
                    <a:pt x="2213" y="58"/>
                    <a:pt x="2221" y="59"/>
                    <a:pt x="2224" y="56"/>
                  </a:cubicBezTo>
                  <a:cubicBezTo>
                    <a:pt x="2227" y="52"/>
                    <a:pt x="2226" y="47"/>
                    <a:pt x="2226" y="47"/>
                  </a:cubicBezTo>
                  <a:cubicBezTo>
                    <a:pt x="2226" y="47"/>
                    <a:pt x="2224" y="50"/>
                    <a:pt x="2222" y="53"/>
                  </a:cubicBezTo>
                  <a:close/>
                  <a:moveTo>
                    <a:pt x="2221" y="68"/>
                  </a:moveTo>
                  <a:cubicBezTo>
                    <a:pt x="2220" y="66"/>
                    <a:pt x="2218" y="62"/>
                    <a:pt x="2215" y="60"/>
                  </a:cubicBezTo>
                  <a:cubicBezTo>
                    <a:pt x="2212" y="58"/>
                    <a:pt x="2210" y="57"/>
                    <a:pt x="2209" y="59"/>
                  </a:cubicBezTo>
                  <a:cubicBezTo>
                    <a:pt x="2208" y="61"/>
                    <a:pt x="2208" y="64"/>
                    <a:pt x="2208" y="68"/>
                  </a:cubicBezTo>
                  <a:cubicBezTo>
                    <a:pt x="2208" y="72"/>
                    <a:pt x="2206" y="74"/>
                    <a:pt x="2206" y="74"/>
                  </a:cubicBezTo>
                  <a:cubicBezTo>
                    <a:pt x="2206" y="74"/>
                    <a:pt x="2204" y="72"/>
                    <a:pt x="2204" y="68"/>
                  </a:cubicBezTo>
                  <a:cubicBezTo>
                    <a:pt x="2204" y="64"/>
                    <a:pt x="2204" y="61"/>
                    <a:pt x="2203" y="59"/>
                  </a:cubicBezTo>
                  <a:cubicBezTo>
                    <a:pt x="2202" y="57"/>
                    <a:pt x="2198" y="58"/>
                    <a:pt x="2196" y="60"/>
                  </a:cubicBezTo>
                  <a:cubicBezTo>
                    <a:pt x="2193" y="62"/>
                    <a:pt x="2192" y="66"/>
                    <a:pt x="2190" y="68"/>
                  </a:cubicBezTo>
                  <a:cubicBezTo>
                    <a:pt x="2189" y="71"/>
                    <a:pt x="2187" y="71"/>
                    <a:pt x="2187" y="71"/>
                  </a:cubicBezTo>
                  <a:cubicBezTo>
                    <a:pt x="2187" y="71"/>
                    <a:pt x="2190" y="70"/>
                    <a:pt x="2191" y="71"/>
                  </a:cubicBezTo>
                  <a:cubicBezTo>
                    <a:pt x="2192" y="71"/>
                    <a:pt x="2193" y="71"/>
                    <a:pt x="2195" y="70"/>
                  </a:cubicBezTo>
                  <a:cubicBezTo>
                    <a:pt x="2197" y="68"/>
                    <a:pt x="2200" y="62"/>
                    <a:pt x="2200" y="62"/>
                  </a:cubicBezTo>
                  <a:cubicBezTo>
                    <a:pt x="2201" y="63"/>
                    <a:pt x="2201" y="64"/>
                    <a:pt x="2201" y="70"/>
                  </a:cubicBezTo>
                  <a:cubicBezTo>
                    <a:pt x="2201" y="77"/>
                    <a:pt x="2206" y="81"/>
                    <a:pt x="2206" y="84"/>
                  </a:cubicBezTo>
                  <a:cubicBezTo>
                    <a:pt x="2206" y="80"/>
                    <a:pt x="2211" y="77"/>
                    <a:pt x="2211" y="70"/>
                  </a:cubicBezTo>
                  <a:cubicBezTo>
                    <a:pt x="2210" y="64"/>
                    <a:pt x="2210" y="63"/>
                    <a:pt x="2211" y="62"/>
                  </a:cubicBezTo>
                  <a:cubicBezTo>
                    <a:pt x="2212" y="62"/>
                    <a:pt x="2214" y="68"/>
                    <a:pt x="2216" y="70"/>
                  </a:cubicBezTo>
                  <a:cubicBezTo>
                    <a:pt x="2218" y="71"/>
                    <a:pt x="2219" y="71"/>
                    <a:pt x="2221" y="71"/>
                  </a:cubicBezTo>
                  <a:cubicBezTo>
                    <a:pt x="2222" y="70"/>
                    <a:pt x="2224" y="71"/>
                    <a:pt x="2224" y="71"/>
                  </a:cubicBezTo>
                  <a:cubicBezTo>
                    <a:pt x="2224" y="71"/>
                    <a:pt x="2222" y="71"/>
                    <a:pt x="2221" y="68"/>
                  </a:cubicBezTo>
                  <a:close/>
                  <a:moveTo>
                    <a:pt x="2433" y="6"/>
                  </a:moveTo>
                  <a:cubicBezTo>
                    <a:pt x="2430" y="4"/>
                    <a:pt x="2428" y="2"/>
                    <a:pt x="2427" y="0"/>
                  </a:cubicBezTo>
                  <a:cubicBezTo>
                    <a:pt x="2421" y="0"/>
                    <a:pt x="2421" y="0"/>
                    <a:pt x="2421" y="0"/>
                  </a:cubicBezTo>
                  <a:cubicBezTo>
                    <a:pt x="2423" y="3"/>
                    <a:pt x="2427" y="6"/>
                    <a:pt x="2427" y="6"/>
                  </a:cubicBezTo>
                  <a:cubicBezTo>
                    <a:pt x="2427" y="6"/>
                    <a:pt x="2419" y="7"/>
                    <a:pt x="2415" y="1"/>
                  </a:cubicBezTo>
                  <a:cubicBezTo>
                    <a:pt x="2415" y="1"/>
                    <a:pt x="2415" y="0"/>
                    <a:pt x="2415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9" y="2"/>
                    <a:pt x="2410" y="5"/>
                    <a:pt x="2412" y="6"/>
                  </a:cubicBezTo>
                  <a:cubicBezTo>
                    <a:pt x="2416" y="10"/>
                    <a:pt x="2417" y="11"/>
                    <a:pt x="2422" y="12"/>
                  </a:cubicBezTo>
                  <a:cubicBezTo>
                    <a:pt x="2427" y="13"/>
                    <a:pt x="2430" y="11"/>
                    <a:pt x="2433" y="10"/>
                  </a:cubicBezTo>
                  <a:cubicBezTo>
                    <a:pt x="2436" y="9"/>
                    <a:pt x="2439" y="9"/>
                    <a:pt x="2439" y="9"/>
                  </a:cubicBezTo>
                  <a:cubicBezTo>
                    <a:pt x="2439" y="9"/>
                    <a:pt x="2436" y="9"/>
                    <a:pt x="2433" y="6"/>
                  </a:cubicBezTo>
                  <a:close/>
                  <a:moveTo>
                    <a:pt x="2390" y="0"/>
                  </a:moveTo>
                  <a:cubicBezTo>
                    <a:pt x="2381" y="0"/>
                    <a:pt x="2381" y="0"/>
                    <a:pt x="2381" y="0"/>
                  </a:cubicBezTo>
                  <a:cubicBezTo>
                    <a:pt x="2382" y="3"/>
                    <a:pt x="2383" y="6"/>
                    <a:pt x="2385" y="8"/>
                  </a:cubicBezTo>
                  <a:cubicBezTo>
                    <a:pt x="2388" y="15"/>
                    <a:pt x="2396" y="17"/>
                    <a:pt x="2396" y="17"/>
                  </a:cubicBezTo>
                  <a:cubicBezTo>
                    <a:pt x="2396" y="17"/>
                    <a:pt x="2393" y="14"/>
                    <a:pt x="2391" y="9"/>
                  </a:cubicBezTo>
                  <a:cubicBezTo>
                    <a:pt x="2391" y="7"/>
                    <a:pt x="2390" y="4"/>
                    <a:pt x="2390" y="0"/>
                  </a:cubicBezTo>
                  <a:close/>
                  <a:moveTo>
                    <a:pt x="2410" y="11"/>
                  </a:moveTo>
                  <a:cubicBezTo>
                    <a:pt x="2409" y="9"/>
                    <a:pt x="2408" y="4"/>
                    <a:pt x="2407" y="0"/>
                  </a:cubicBezTo>
                  <a:cubicBezTo>
                    <a:pt x="2401" y="0"/>
                    <a:pt x="2401" y="0"/>
                    <a:pt x="2401" y="0"/>
                  </a:cubicBezTo>
                  <a:cubicBezTo>
                    <a:pt x="2401" y="5"/>
                    <a:pt x="2403" y="9"/>
                    <a:pt x="2403" y="9"/>
                  </a:cubicBezTo>
                  <a:cubicBezTo>
                    <a:pt x="2403" y="9"/>
                    <a:pt x="2400" y="6"/>
                    <a:pt x="2397" y="0"/>
                  </a:cubicBezTo>
                  <a:cubicBezTo>
                    <a:pt x="2392" y="0"/>
                    <a:pt x="2392" y="0"/>
                    <a:pt x="2392" y="0"/>
                  </a:cubicBezTo>
                  <a:cubicBezTo>
                    <a:pt x="2393" y="4"/>
                    <a:pt x="2394" y="7"/>
                    <a:pt x="2396" y="9"/>
                  </a:cubicBezTo>
                  <a:cubicBezTo>
                    <a:pt x="2400" y="14"/>
                    <a:pt x="2404" y="18"/>
                    <a:pt x="2409" y="18"/>
                  </a:cubicBezTo>
                  <a:cubicBezTo>
                    <a:pt x="2413" y="18"/>
                    <a:pt x="2416" y="18"/>
                    <a:pt x="2416" y="18"/>
                  </a:cubicBezTo>
                  <a:cubicBezTo>
                    <a:pt x="2416" y="18"/>
                    <a:pt x="2412" y="15"/>
                    <a:pt x="2410" y="11"/>
                  </a:cubicBezTo>
                  <a:close/>
                  <a:moveTo>
                    <a:pt x="2295" y="9"/>
                  </a:moveTo>
                  <a:cubicBezTo>
                    <a:pt x="2295" y="9"/>
                    <a:pt x="2297" y="5"/>
                    <a:pt x="2298" y="0"/>
                  </a:cubicBezTo>
                  <a:cubicBezTo>
                    <a:pt x="2291" y="0"/>
                    <a:pt x="2291" y="0"/>
                    <a:pt x="2291" y="0"/>
                  </a:cubicBezTo>
                  <a:cubicBezTo>
                    <a:pt x="2291" y="4"/>
                    <a:pt x="2290" y="9"/>
                    <a:pt x="2288" y="11"/>
                  </a:cubicBezTo>
                  <a:cubicBezTo>
                    <a:pt x="2287" y="15"/>
                    <a:pt x="2283" y="18"/>
                    <a:pt x="2283" y="18"/>
                  </a:cubicBezTo>
                  <a:cubicBezTo>
                    <a:pt x="2283" y="18"/>
                    <a:pt x="2285" y="18"/>
                    <a:pt x="2290" y="18"/>
                  </a:cubicBezTo>
                  <a:cubicBezTo>
                    <a:pt x="2294" y="18"/>
                    <a:pt x="2299" y="14"/>
                    <a:pt x="2302" y="9"/>
                  </a:cubicBezTo>
                  <a:cubicBezTo>
                    <a:pt x="2304" y="7"/>
                    <a:pt x="2306" y="4"/>
                    <a:pt x="2307" y="0"/>
                  </a:cubicBezTo>
                  <a:cubicBezTo>
                    <a:pt x="2301" y="0"/>
                    <a:pt x="2301" y="0"/>
                    <a:pt x="2301" y="0"/>
                  </a:cubicBezTo>
                  <a:cubicBezTo>
                    <a:pt x="2299" y="6"/>
                    <a:pt x="2295" y="9"/>
                    <a:pt x="2295" y="9"/>
                  </a:cubicBezTo>
                  <a:close/>
                  <a:moveTo>
                    <a:pt x="2307" y="9"/>
                  </a:moveTo>
                  <a:cubicBezTo>
                    <a:pt x="2306" y="14"/>
                    <a:pt x="2303" y="17"/>
                    <a:pt x="2303" y="17"/>
                  </a:cubicBezTo>
                  <a:cubicBezTo>
                    <a:pt x="2303" y="17"/>
                    <a:pt x="2310" y="15"/>
                    <a:pt x="2314" y="8"/>
                  </a:cubicBezTo>
                  <a:cubicBezTo>
                    <a:pt x="2315" y="6"/>
                    <a:pt x="2316" y="3"/>
                    <a:pt x="2318" y="0"/>
                  </a:cubicBezTo>
                  <a:cubicBezTo>
                    <a:pt x="2308" y="0"/>
                    <a:pt x="2308" y="0"/>
                    <a:pt x="2308" y="0"/>
                  </a:cubicBezTo>
                  <a:cubicBezTo>
                    <a:pt x="2308" y="4"/>
                    <a:pt x="2308" y="7"/>
                    <a:pt x="2307" y="9"/>
                  </a:cubicBezTo>
                  <a:close/>
                  <a:moveTo>
                    <a:pt x="2458" y="1"/>
                  </a:moveTo>
                  <a:cubicBezTo>
                    <a:pt x="2452" y="7"/>
                    <a:pt x="2449" y="11"/>
                    <a:pt x="2447" y="18"/>
                  </a:cubicBezTo>
                  <a:cubicBezTo>
                    <a:pt x="2442" y="29"/>
                    <a:pt x="2434" y="39"/>
                    <a:pt x="2434" y="39"/>
                  </a:cubicBezTo>
                  <a:cubicBezTo>
                    <a:pt x="2434" y="39"/>
                    <a:pt x="2437" y="33"/>
                    <a:pt x="2439" y="22"/>
                  </a:cubicBezTo>
                  <a:cubicBezTo>
                    <a:pt x="2440" y="17"/>
                    <a:pt x="2446" y="11"/>
                    <a:pt x="2446" y="11"/>
                  </a:cubicBezTo>
                  <a:cubicBezTo>
                    <a:pt x="2446" y="11"/>
                    <a:pt x="2433" y="14"/>
                    <a:pt x="2426" y="23"/>
                  </a:cubicBezTo>
                  <a:cubicBezTo>
                    <a:pt x="2422" y="28"/>
                    <a:pt x="2420" y="32"/>
                    <a:pt x="2416" y="37"/>
                  </a:cubicBezTo>
                  <a:cubicBezTo>
                    <a:pt x="2402" y="53"/>
                    <a:pt x="2391" y="52"/>
                    <a:pt x="2391" y="52"/>
                  </a:cubicBezTo>
                  <a:cubicBezTo>
                    <a:pt x="2391" y="52"/>
                    <a:pt x="2402" y="45"/>
                    <a:pt x="2407" y="36"/>
                  </a:cubicBezTo>
                  <a:cubicBezTo>
                    <a:pt x="2410" y="30"/>
                    <a:pt x="2419" y="20"/>
                    <a:pt x="2419" y="20"/>
                  </a:cubicBezTo>
                  <a:cubicBezTo>
                    <a:pt x="2419" y="20"/>
                    <a:pt x="2411" y="24"/>
                    <a:pt x="2406" y="27"/>
                  </a:cubicBezTo>
                  <a:cubicBezTo>
                    <a:pt x="2400" y="30"/>
                    <a:pt x="2397" y="31"/>
                    <a:pt x="2392" y="35"/>
                  </a:cubicBezTo>
                  <a:cubicBezTo>
                    <a:pt x="2386" y="38"/>
                    <a:pt x="2368" y="45"/>
                    <a:pt x="2368" y="45"/>
                  </a:cubicBezTo>
                  <a:cubicBezTo>
                    <a:pt x="2368" y="45"/>
                    <a:pt x="2376" y="39"/>
                    <a:pt x="2381" y="36"/>
                  </a:cubicBezTo>
                  <a:cubicBezTo>
                    <a:pt x="2385" y="34"/>
                    <a:pt x="2386" y="32"/>
                    <a:pt x="2390" y="29"/>
                  </a:cubicBezTo>
                  <a:cubicBezTo>
                    <a:pt x="2393" y="27"/>
                    <a:pt x="2398" y="22"/>
                    <a:pt x="2398" y="22"/>
                  </a:cubicBezTo>
                  <a:cubicBezTo>
                    <a:pt x="2398" y="22"/>
                    <a:pt x="2387" y="21"/>
                    <a:pt x="2382" y="14"/>
                  </a:cubicBezTo>
                  <a:cubicBezTo>
                    <a:pt x="2378" y="7"/>
                    <a:pt x="2377" y="5"/>
                    <a:pt x="2376" y="0"/>
                  </a:cubicBezTo>
                  <a:cubicBezTo>
                    <a:pt x="2369" y="0"/>
                    <a:pt x="2369" y="0"/>
                    <a:pt x="2369" y="0"/>
                  </a:cubicBezTo>
                  <a:cubicBezTo>
                    <a:pt x="2371" y="4"/>
                    <a:pt x="2373" y="8"/>
                    <a:pt x="2375" y="13"/>
                  </a:cubicBezTo>
                  <a:cubicBezTo>
                    <a:pt x="2379" y="19"/>
                    <a:pt x="2386" y="23"/>
                    <a:pt x="2386" y="23"/>
                  </a:cubicBezTo>
                  <a:cubicBezTo>
                    <a:pt x="2386" y="23"/>
                    <a:pt x="2377" y="19"/>
                    <a:pt x="2373" y="16"/>
                  </a:cubicBezTo>
                  <a:cubicBezTo>
                    <a:pt x="2368" y="12"/>
                    <a:pt x="2361" y="7"/>
                    <a:pt x="2357" y="5"/>
                  </a:cubicBezTo>
                  <a:cubicBezTo>
                    <a:pt x="2354" y="5"/>
                    <a:pt x="2351" y="5"/>
                    <a:pt x="2349" y="6"/>
                  </a:cubicBezTo>
                  <a:cubicBezTo>
                    <a:pt x="2347" y="5"/>
                    <a:pt x="2344" y="5"/>
                    <a:pt x="2342" y="5"/>
                  </a:cubicBezTo>
                  <a:cubicBezTo>
                    <a:pt x="2337" y="7"/>
                    <a:pt x="2331" y="12"/>
                    <a:pt x="2326" y="16"/>
                  </a:cubicBezTo>
                  <a:cubicBezTo>
                    <a:pt x="2321" y="19"/>
                    <a:pt x="2312" y="23"/>
                    <a:pt x="2312" y="23"/>
                  </a:cubicBezTo>
                  <a:cubicBezTo>
                    <a:pt x="2312" y="23"/>
                    <a:pt x="2319" y="19"/>
                    <a:pt x="2323" y="13"/>
                  </a:cubicBezTo>
                  <a:cubicBezTo>
                    <a:pt x="2326" y="8"/>
                    <a:pt x="2328" y="4"/>
                    <a:pt x="2329" y="0"/>
                  </a:cubicBezTo>
                  <a:cubicBezTo>
                    <a:pt x="2323" y="0"/>
                    <a:pt x="2323" y="0"/>
                    <a:pt x="2323" y="0"/>
                  </a:cubicBezTo>
                  <a:cubicBezTo>
                    <a:pt x="2322" y="5"/>
                    <a:pt x="2321" y="7"/>
                    <a:pt x="2316" y="14"/>
                  </a:cubicBezTo>
                  <a:cubicBezTo>
                    <a:pt x="2311" y="21"/>
                    <a:pt x="2301" y="22"/>
                    <a:pt x="2301" y="22"/>
                  </a:cubicBezTo>
                  <a:cubicBezTo>
                    <a:pt x="2301" y="22"/>
                    <a:pt x="2305" y="27"/>
                    <a:pt x="2309" y="29"/>
                  </a:cubicBezTo>
                  <a:cubicBezTo>
                    <a:pt x="2312" y="32"/>
                    <a:pt x="2313" y="34"/>
                    <a:pt x="2318" y="36"/>
                  </a:cubicBezTo>
                  <a:cubicBezTo>
                    <a:pt x="2322" y="39"/>
                    <a:pt x="2330" y="45"/>
                    <a:pt x="2330" y="45"/>
                  </a:cubicBezTo>
                  <a:cubicBezTo>
                    <a:pt x="2330" y="45"/>
                    <a:pt x="2312" y="38"/>
                    <a:pt x="2306" y="35"/>
                  </a:cubicBezTo>
                  <a:cubicBezTo>
                    <a:pt x="2302" y="31"/>
                    <a:pt x="2298" y="30"/>
                    <a:pt x="2293" y="27"/>
                  </a:cubicBezTo>
                  <a:cubicBezTo>
                    <a:pt x="2287" y="24"/>
                    <a:pt x="2280" y="20"/>
                    <a:pt x="2280" y="20"/>
                  </a:cubicBezTo>
                  <a:cubicBezTo>
                    <a:pt x="2280" y="20"/>
                    <a:pt x="2288" y="30"/>
                    <a:pt x="2292" y="36"/>
                  </a:cubicBezTo>
                  <a:cubicBezTo>
                    <a:pt x="2296" y="45"/>
                    <a:pt x="2308" y="52"/>
                    <a:pt x="2308" y="52"/>
                  </a:cubicBezTo>
                  <a:cubicBezTo>
                    <a:pt x="2308" y="52"/>
                    <a:pt x="2297" y="53"/>
                    <a:pt x="2283" y="37"/>
                  </a:cubicBezTo>
                  <a:cubicBezTo>
                    <a:pt x="2278" y="32"/>
                    <a:pt x="2276" y="28"/>
                    <a:pt x="2272" y="23"/>
                  </a:cubicBezTo>
                  <a:cubicBezTo>
                    <a:pt x="2265" y="14"/>
                    <a:pt x="2253" y="11"/>
                    <a:pt x="2253" y="11"/>
                  </a:cubicBezTo>
                  <a:cubicBezTo>
                    <a:pt x="2253" y="11"/>
                    <a:pt x="2258" y="17"/>
                    <a:pt x="2259" y="22"/>
                  </a:cubicBezTo>
                  <a:cubicBezTo>
                    <a:pt x="2261" y="33"/>
                    <a:pt x="2265" y="39"/>
                    <a:pt x="2265" y="39"/>
                  </a:cubicBezTo>
                  <a:cubicBezTo>
                    <a:pt x="2265" y="39"/>
                    <a:pt x="2256" y="29"/>
                    <a:pt x="2252" y="18"/>
                  </a:cubicBezTo>
                  <a:cubicBezTo>
                    <a:pt x="2249" y="11"/>
                    <a:pt x="2246" y="7"/>
                    <a:pt x="2241" y="1"/>
                  </a:cubicBezTo>
                  <a:cubicBezTo>
                    <a:pt x="2240" y="1"/>
                    <a:pt x="2240" y="1"/>
                    <a:pt x="2239" y="0"/>
                  </a:cubicBezTo>
                  <a:cubicBezTo>
                    <a:pt x="2229" y="0"/>
                    <a:pt x="2229" y="0"/>
                    <a:pt x="2229" y="0"/>
                  </a:cubicBezTo>
                  <a:cubicBezTo>
                    <a:pt x="2230" y="2"/>
                    <a:pt x="2231" y="4"/>
                    <a:pt x="2231" y="6"/>
                  </a:cubicBezTo>
                  <a:cubicBezTo>
                    <a:pt x="2231" y="12"/>
                    <a:pt x="2234" y="17"/>
                    <a:pt x="2237" y="20"/>
                  </a:cubicBezTo>
                  <a:cubicBezTo>
                    <a:pt x="2239" y="23"/>
                    <a:pt x="2241" y="25"/>
                    <a:pt x="2241" y="25"/>
                  </a:cubicBezTo>
                  <a:cubicBezTo>
                    <a:pt x="2241" y="25"/>
                    <a:pt x="2240" y="21"/>
                    <a:pt x="2240" y="17"/>
                  </a:cubicBezTo>
                  <a:cubicBezTo>
                    <a:pt x="2241" y="12"/>
                    <a:pt x="2238" y="6"/>
                    <a:pt x="2238" y="6"/>
                  </a:cubicBezTo>
                  <a:cubicBezTo>
                    <a:pt x="2238" y="6"/>
                    <a:pt x="2243" y="10"/>
                    <a:pt x="2246" y="15"/>
                  </a:cubicBezTo>
                  <a:cubicBezTo>
                    <a:pt x="2248" y="20"/>
                    <a:pt x="2247" y="20"/>
                    <a:pt x="2251" y="29"/>
                  </a:cubicBezTo>
                  <a:cubicBezTo>
                    <a:pt x="2256" y="37"/>
                    <a:pt x="2260" y="40"/>
                    <a:pt x="2264" y="43"/>
                  </a:cubicBezTo>
                  <a:cubicBezTo>
                    <a:pt x="2268" y="45"/>
                    <a:pt x="2272" y="45"/>
                    <a:pt x="2272" y="45"/>
                  </a:cubicBezTo>
                  <a:cubicBezTo>
                    <a:pt x="2272" y="45"/>
                    <a:pt x="2268" y="38"/>
                    <a:pt x="2267" y="34"/>
                  </a:cubicBezTo>
                  <a:cubicBezTo>
                    <a:pt x="2266" y="30"/>
                    <a:pt x="2264" y="22"/>
                    <a:pt x="2264" y="22"/>
                  </a:cubicBezTo>
                  <a:cubicBezTo>
                    <a:pt x="2275" y="38"/>
                    <a:pt x="2276" y="38"/>
                    <a:pt x="2283" y="46"/>
                  </a:cubicBezTo>
                  <a:cubicBezTo>
                    <a:pt x="2289" y="52"/>
                    <a:pt x="2296" y="57"/>
                    <a:pt x="2303" y="57"/>
                  </a:cubicBezTo>
                  <a:cubicBezTo>
                    <a:pt x="2310" y="57"/>
                    <a:pt x="2313" y="57"/>
                    <a:pt x="2313" y="57"/>
                  </a:cubicBezTo>
                  <a:cubicBezTo>
                    <a:pt x="2313" y="57"/>
                    <a:pt x="2309" y="61"/>
                    <a:pt x="2312" y="66"/>
                  </a:cubicBezTo>
                  <a:cubicBezTo>
                    <a:pt x="2313" y="68"/>
                    <a:pt x="2316" y="69"/>
                    <a:pt x="2319" y="67"/>
                  </a:cubicBezTo>
                  <a:cubicBezTo>
                    <a:pt x="2321" y="65"/>
                    <a:pt x="2322" y="61"/>
                    <a:pt x="2320" y="56"/>
                  </a:cubicBezTo>
                  <a:cubicBezTo>
                    <a:pt x="2318" y="51"/>
                    <a:pt x="2299" y="36"/>
                    <a:pt x="2297" y="34"/>
                  </a:cubicBezTo>
                  <a:cubicBezTo>
                    <a:pt x="2298" y="36"/>
                    <a:pt x="2310" y="45"/>
                    <a:pt x="2317" y="48"/>
                  </a:cubicBezTo>
                  <a:cubicBezTo>
                    <a:pt x="2320" y="49"/>
                    <a:pt x="2325" y="51"/>
                    <a:pt x="2327" y="51"/>
                  </a:cubicBezTo>
                  <a:cubicBezTo>
                    <a:pt x="2330" y="51"/>
                    <a:pt x="2335" y="52"/>
                    <a:pt x="2335" y="52"/>
                  </a:cubicBezTo>
                  <a:cubicBezTo>
                    <a:pt x="2335" y="52"/>
                    <a:pt x="2328" y="53"/>
                    <a:pt x="2328" y="57"/>
                  </a:cubicBezTo>
                  <a:cubicBezTo>
                    <a:pt x="2328" y="61"/>
                    <a:pt x="2329" y="63"/>
                    <a:pt x="2333" y="63"/>
                  </a:cubicBezTo>
                  <a:cubicBezTo>
                    <a:pt x="2337" y="63"/>
                    <a:pt x="2339" y="61"/>
                    <a:pt x="2341" y="58"/>
                  </a:cubicBezTo>
                  <a:cubicBezTo>
                    <a:pt x="2343" y="54"/>
                    <a:pt x="2342" y="46"/>
                    <a:pt x="2338" y="42"/>
                  </a:cubicBezTo>
                  <a:cubicBezTo>
                    <a:pt x="2332" y="35"/>
                    <a:pt x="2316" y="27"/>
                    <a:pt x="2316" y="27"/>
                  </a:cubicBezTo>
                  <a:cubicBezTo>
                    <a:pt x="2316" y="27"/>
                    <a:pt x="2332" y="18"/>
                    <a:pt x="2337" y="14"/>
                  </a:cubicBezTo>
                  <a:cubicBezTo>
                    <a:pt x="2340" y="12"/>
                    <a:pt x="2343" y="11"/>
                    <a:pt x="2345" y="11"/>
                  </a:cubicBezTo>
                  <a:cubicBezTo>
                    <a:pt x="2344" y="12"/>
                    <a:pt x="2344" y="13"/>
                    <a:pt x="2344" y="14"/>
                  </a:cubicBezTo>
                  <a:cubicBezTo>
                    <a:pt x="2344" y="14"/>
                    <a:pt x="2344" y="15"/>
                    <a:pt x="2344" y="15"/>
                  </a:cubicBezTo>
                  <a:cubicBezTo>
                    <a:pt x="2344" y="15"/>
                    <a:pt x="2343" y="16"/>
                    <a:pt x="2343" y="17"/>
                  </a:cubicBezTo>
                  <a:cubicBezTo>
                    <a:pt x="2343" y="20"/>
                    <a:pt x="2346" y="23"/>
                    <a:pt x="2348" y="23"/>
                  </a:cubicBezTo>
                  <a:cubicBezTo>
                    <a:pt x="2349" y="23"/>
                    <a:pt x="2349" y="23"/>
                    <a:pt x="2349" y="23"/>
                  </a:cubicBezTo>
                  <a:cubicBezTo>
                    <a:pt x="2350" y="23"/>
                    <a:pt x="2350" y="23"/>
                    <a:pt x="2350" y="23"/>
                  </a:cubicBezTo>
                  <a:cubicBezTo>
                    <a:pt x="2353" y="23"/>
                    <a:pt x="2356" y="20"/>
                    <a:pt x="2355" y="17"/>
                  </a:cubicBezTo>
                  <a:cubicBezTo>
                    <a:pt x="2355" y="16"/>
                    <a:pt x="2355" y="15"/>
                    <a:pt x="2355" y="15"/>
                  </a:cubicBezTo>
                  <a:cubicBezTo>
                    <a:pt x="2355" y="15"/>
                    <a:pt x="2355" y="14"/>
                    <a:pt x="2355" y="14"/>
                  </a:cubicBezTo>
                  <a:cubicBezTo>
                    <a:pt x="2355" y="13"/>
                    <a:pt x="2354" y="12"/>
                    <a:pt x="2354" y="11"/>
                  </a:cubicBezTo>
                  <a:cubicBezTo>
                    <a:pt x="2356" y="11"/>
                    <a:pt x="2358" y="12"/>
                    <a:pt x="2362" y="14"/>
                  </a:cubicBezTo>
                  <a:cubicBezTo>
                    <a:pt x="2366" y="18"/>
                    <a:pt x="2370" y="21"/>
                    <a:pt x="2372" y="23"/>
                  </a:cubicBezTo>
                  <a:cubicBezTo>
                    <a:pt x="2376" y="26"/>
                    <a:pt x="2382" y="27"/>
                    <a:pt x="2382" y="27"/>
                  </a:cubicBezTo>
                  <a:cubicBezTo>
                    <a:pt x="2382" y="27"/>
                    <a:pt x="2367" y="35"/>
                    <a:pt x="2360" y="42"/>
                  </a:cubicBezTo>
                  <a:cubicBezTo>
                    <a:pt x="2356" y="46"/>
                    <a:pt x="2356" y="54"/>
                    <a:pt x="2358" y="58"/>
                  </a:cubicBezTo>
                  <a:cubicBezTo>
                    <a:pt x="2360" y="61"/>
                    <a:pt x="2361" y="63"/>
                    <a:pt x="2365" y="63"/>
                  </a:cubicBezTo>
                  <a:cubicBezTo>
                    <a:pt x="2369" y="63"/>
                    <a:pt x="2370" y="61"/>
                    <a:pt x="2370" y="57"/>
                  </a:cubicBezTo>
                  <a:cubicBezTo>
                    <a:pt x="2370" y="53"/>
                    <a:pt x="2363" y="52"/>
                    <a:pt x="2363" y="52"/>
                  </a:cubicBezTo>
                  <a:cubicBezTo>
                    <a:pt x="2363" y="52"/>
                    <a:pt x="2369" y="51"/>
                    <a:pt x="2371" y="51"/>
                  </a:cubicBezTo>
                  <a:cubicBezTo>
                    <a:pt x="2374" y="51"/>
                    <a:pt x="2378" y="49"/>
                    <a:pt x="2382" y="48"/>
                  </a:cubicBezTo>
                  <a:cubicBezTo>
                    <a:pt x="2388" y="45"/>
                    <a:pt x="2400" y="36"/>
                    <a:pt x="2402" y="34"/>
                  </a:cubicBezTo>
                  <a:cubicBezTo>
                    <a:pt x="2400" y="36"/>
                    <a:pt x="2381" y="51"/>
                    <a:pt x="2379" y="56"/>
                  </a:cubicBezTo>
                  <a:cubicBezTo>
                    <a:pt x="2377" y="61"/>
                    <a:pt x="2378" y="65"/>
                    <a:pt x="2380" y="67"/>
                  </a:cubicBezTo>
                  <a:cubicBezTo>
                    <a:pt x="2382" y="69"/>
                    <a:pt x="2386" y="68"/>
                    <a:pt x="2387" y="66"/>
                  </a:cubicBezTo>
                  <a:cubicBezTo>
                    <a:pt x="2390" y="61"/>
                    <a:pt x="2385" y="57"/>
                    <a:pt x="2385" y="57"/>
                  </a:cubicBezTo>
                  <a:cubicBezTo>
                    <a:pt x="2385" y="57"/>
                    <a:pt x="2389" y="57"/>
                    <a:pt x="2395" y="57"/>
                  </a:cubicBezTo>
                  <a:cubicBezTo>
                    <a:pt x="2402" y="57"/>
                    <a:pt x="2410" y="52"/>
                    <a:pt x="2415" y="46"/>
                  </a:cubicBezTo>
                  <a:cubicBezTo>
                    <a:pt x="2422" y="38"/>
                    <a:pt x="2423" y="38"/>
                    <a:pt x="2435" y="22"/>
                  </a:cubicBezTo>
                  <a:cubicBezTo>
                    <a:pt x="2435" y="22"/>
                    <a:pt x="2432" y="30"/>
                    <a:pt x="2431" y="34"/>
                  </a:cubicBezTo>
                  <a:cubicBezTo>
                    <a:pt x="2430" y="38"/>
                    <a:pt x="2427" y="45"/>
                    <a:pt x="2427" y="45"/>
                  </a:cubicBezTo>
                  <a:cubicBezTo>
                    <a:pt x="2427" y="45"/>
                    <a:pt x="2431" y="45"/>
                    <a:pt x="2435" y="43"/>
                  </a:cubicBezTo>
                  <a:cubicBezTo>
                    <a:pt x="2438" y="40"/>
                    <a:pt x="2443" y="37"/>
                    <a:pt x="2447" y="29"/>
                  </a:cubicBezTo>
                  <a:cubicBezTo>
                    <a:pt x="2451" y="20"/>
                    <a:pt x="2450" y="20"/>
                    <a:pt x="2453" y="15"/>
                  </a:cubicBezTo>
                  <a:cubicBezTo>
                    <a:pt x="2456" y="10"/>
                    <a:pt x="2460" y="6"/>
                    <a:pt x="2460" y="6"/>
                  </a:cubicBezTo>
                  <a:cubicBezTo>
                    <a:pt x="2460" y="6"/>
                    <a:pt x="2457" y="12"/>
                    <a:pt x="2458" y="17"/>
                  </a:cubicBezTo>
                  <a:cubicBezTo>
                    <a:pt x="2459" y="21"/>
                    <a:pt x="2457" y="25"/>
                    <a:pt x="2457" y="25"/>
                  </a:cubicBezTo>
                  <a:cubicBezTo>
                    <a:pt x="2457" y="25"/>
                    <a:pt x="2459" y="23"/>
                    <a:pt x="2462" y="20"/>
                  </a:cubicBezTo>
                  <a:cubicBezTo>
                    <a:pt x="2464" y="17"/>
                    <a:pt x="2467" y="12"/>
                    <a:pt x="2468" y="6"/>
                  </a:cubicBezTo>
                  <a:cubicBezTo>
                    <a:pt x="2468" y="4"/>
                    <a:pt x="2469" y="2"/>
                    <a:pt x="2470" y="0"/>
                  </a:cubicBezTo>
                  <a:cubicBezTo>
                    <a:pt x="2459" y="0"/>
                    <a:pt x="2459" y="0"/>
                    <a:pt x="2459" y="0"/>
                  </a:cubicBezTo>
                  <a:cubicBezTo>
                    <a:pt x="2459" y="1"/>
                    <a:pt x="2458" y="1"/>
                    <a:pt x="2458" y="1"/>
                  </a:cubicBezTo>
                  <a:close/>
                  <a:moveTo>
                    <a:pt x="2251" y="5"/>
                  </a:moveTo>
                  <a:cubicBezTo>
                    <a:pt x="2256" y="7"/>
                    <a:pt x="2260" y="5"/>
                    <a:pt x="2265" y="2"/>
                  </a:cubicBezTo>
                  <a:cubicBezTo>
                    <a:pt x="2266" y="2"/>
                    <a:pt x="2267" y="1"/>
                    <a:pt x="2268" y="0"/>
                  </a:cubicBezTo>
                  <a:cubicBezTo>
                    <a:pt x="2244" y="0"/>
                    <a:pt x="2244" y="0"/>
                    <a:pt x="2244" y="0"/>
                  </a:cubicBezTo>
                  <a:cubicBezTo>
                    <a:pt x="2246" y="3"/>
                    <a:pt x="2248" y="4"/>
                    <a:pt x="2251" y="5"/>
                  </a:cubicBezTo>
                  <a:close/>
                  <a:moveTo>
                    <a:pt x="2283" y="1"/>
                  </a:moveTo>
                  <a:cubicBezTo>
                    <a:pt x="2279" y="7"/>
                    <a:pt x="2271" y="6"/>
                    <a:pt x="2271" y="6"/>
                  </a:cubicBezTo>
                  <a:cubicBezTo>
                    <a:pt x="2271" y="6"/>
                    <a:pt x="2275" y="3"/>
                    <a:pt x="2277" y="0"/>
                  </a:cubicBezTo>
                  <a:cubicBezTo>
                    <a:pt x="2271" y="0"/>
                    <a:pt x="2271" y="0"/>
                    <a:pt x="2271" y="0"/>
                  </a:cubicBezTo>
                  <a:cubicBezTo>
                    <a:pt x="2270" y="2"/>
                    <a:pt x="2268" y="4"/>
                    <a:pt x="2266" y="6"/>
                  </a:cubicBezTo>
                  <a:cubicBezTo>
                    <a:pt x="2262" y="9"/>
                    <a:pt x="2259" y="9"/>
                    <a:pt x="2259" y="9"/>
                  </a:cubicBezTo>
                  <a:cubicBezTo>
                    <a:pt x="2259" y="9"/>
                    <a:pt x="2263" y="9"/>
                    <a:pt x="2266" y="10"/>
                  </a:cubicBezTo>
                  <a:cubicBezTo>
                    <a:pt x="2269" y="11"/>
                    <a:pt x="2271" y="13"/>
                    <a:pt x="2276" y="12"/>
                  </a:cubicBezTo>
                  <a:cubicBezTo>
                    <a:pt x="2282" y="11"/>
                    <a:pt x="2282" y="10"/>
                    <a:pt x="2286" y="6"/>
                  </a:cubicBezTo>
                  <a:cubicBezTo>
                    <a:pt x="2288" y="5"/>
                    <a:pt x="2289" y="2"/>
                    <a:pt x="2290" y="0"/>
                  </a:cubicBezTo>
                  <a:cubicBezTo>
                    <a:pt x="2284" y="0"/>
                    <a:pt x="2284" y="0"/>
                    <a:pt x="2284" y="0"/>
                  </a:cubicBezTo>
                  <a:cubicBezTo>
                    <a:pt x="2284" y="0"/>
                    <a:pt x="2283" y="1"/>
                    <a:pt x="2283" y="1"/>
                  </a:cubicBezTo>
                  <a:close/>
                  <a:moveTo>
                    <a:pt x="2434" y="2"/>
                  </a:moveTo>
                  <a:cubicBezTo>
                    <a:pt x="2439" y="5"/>
                    <a:pt x="2443" y="7"/>
                    <a:pt x="2447" y="5"/>
                  </a:cubicBezTo>
                  <a:cubicBezTo>
                    <a:pt x="2450" y="4"/>
                    <a:pt x="2452" y="3"/>
                    <a:pt x="2454" y="0"/>
                  </a:cubicBezTo>
                  <a:cubicBezTo>
                    <a:pt x="2430" y="0"/>
                    <a:pt x="2430" y="0"/>
                    <a:pt x="2430" y="0"/>
                  </a:cubicBezTo>
                  <a:cubicBezTo>
                    <a:pt x="2431" y="1"/>
                    <a:pt x="2432" y="2"/>
                    <a:pt x="2434" y="2"/>
                  </a:cubicBezTo>
                  <a:close/>
                  <a:moveTo>
                    <a:pt x="2556" y="58"/>
                  </a:moveTo>
                  <a:cubicBezTo>
                    <a:pt x="2554" y="60"/>
                    <a:pt x="2551" y="62"/>
                    <a:pt x="2545" y="61"/>
                  </a:cubicBezTo>
                  <a:cubicBezTo>
                    <a:pt x="2540" y="61"/>
                    <a:pt x="2535" y="51"/>
                    <a:pt x="2535" y="51"/>
                  </a:cubicBezTo>
                  <a:cubicBezTo>
                    <a:pt x="2535" y="51"/>
                    <a:pt x="2542" y="54"/>
                    <a:pt x="2545" y="54"/>
                  </a:cubicBezTo>
                  <a:cubicBezTo>
                    <a:pt x="2549" y="54"/>
                    <a:pt x="2550" y="52"/>
                    <a:pt x="2551" y="49"/>
                  </a:cubicBezTo>
                  <a:cubicBezTo>
                    <a:pt x="2551" y="46"/>
                    <a:pt x="2546" y="44"/>
                    <a:pt x="2544" y="46"/>
                  </a:cubicBezTo>
                  <a:cubicBezTo>
                    <a:pt x="2543" y="48"/>
                    <a:pt x="2544" y="49"/>
                    <a:pt x="2539" y="48"/>
                  </a:cubicBezTo>
                  <a:cubicBezTo>
                    <a:pt x="2534" y="47"/>
                    <a:pt x="2530" y="44"/>
                    <a:pt x="2525" y="38"/>
                  </a:cubicBezTo>
                  <a:cubicBezTo>
                    <a:pt x="2518" y="28"/>
                    <a:pt x="2512" y="25"/>
                    <a:pt x="2512" y="25"/>
                  </a:cubicBezTo>
                  <a:cubicBezTo>
                    <a:pt x="2512" y="25"/>
                    <a:pt x="2515" y="26"/>
                    <a:pt x="2518" y="27"/>
                  </a:cubicBezTo>
                  <a:cubicBezTo>
                    <a:pt x="2521" y="27"/>
                    <a:pt x="2525" y="29"/>
                    <a:pt x="2525" y="29"/>
                  </a:cubicBezTo>
                  <a:cubicBezTo>
                    <a:pt x="2525" y="29"/>
                    <a:pt x="2522" y="25"/>
                    <a:pt x="2518" y="24"/>
                  </a:cubicBezTo>
                  <a:cubicBezTo>
                    <a:pt x="2514" y="23"/>
                    <a:pt x="2512" y="23"/>
                    <a:pt x="2507" y="22"/>
                  </a:cubicBezTo>
                  <a:cubicBezTo>
                    <a:pt x="2502" y="22"/>
                    <a:pt x="2498" y="23"/>
                    <a:pt x="2498" y="23"/>
                  </a:cubicBezTo>
                  <a:cubicBezTo>
                    <a:pt x="2498" y="23"/>
                    <a:pt x="2506" y="24"/>
                    <a:pt x="2512" y="28"/>
                  </a:cubicBezTo>
                  <a:cubicBezTo>
                    <a:pt x="2517" y="32"/>
                    <a:pt x="2521" y="38"/>
                    <a:pt x="2525" y="43"/>
                  </a:cubicBezTo>
                  <a:cubicBezTo>
                    <a:pt x="2529" y="49"/>
                    <a:pt x="2532" y="52"/>
                    <a:pt x="2532" y="52"/>
                  </a:cubicBezTo>
                  <a:cubicBezTo>
                    <a:pt x="2532" y="52"/>
                    <a:pt x="2528" y="51"/>
                    <a:pt x="2523" y="47"/>
                  </a:cubicBezTo>
                  <a:cubicBezTo>
                    <a:pt x="2519" y="43"/>
                    <a:pt x="2521" y="46"/>
                    <a:pt x="2514" y="36"/>
                  </a:cubicBezTo>
                  <a:cubicBezTo>
                    <a:pt x="2509" y="30"/>
                    <a:pt x="2500" y="28"/>
                    <a:pt x="2500" y="28"/>
                  </a:cubicBezTo>
                  <a:cubicBezTo>
                    <a:pt x="2500" y="28"/>
                    <a:pt x="2507" y="33"/>
                    <a:pt x="2511" y="38"/>
                  </a:cubicBezTo>
                  <a:cubicBezTo>
                    <a:pt x="2514" y="43"/>
                    <a:pt x="2514" y="43"/>
                    <a:pt x="2518" y="47"/>
                  </a:cubicBezTo>
                  <a:cubicBezTo>
                    <a:pt x="2522" y="52"/>
                    <a:pt x="2521" y="50"/>
                    <a:pt x="2525" y="55"/>
                  </a:cubicBezTo>
                  <a:cubicBezTo>
                    <a:pt x="2528" y="58"/>
                    <a:pt x="2531" y="69"/>
                    <a:pt x="2531" y="69"/>
                  </a:cubicBezTo>
                  <a:cubicBezTo>
                    <a:pt x="2531" y="69"/>
                    <a:pt x="2532" y="66"/>
                    <a:pt x="2531" y="63"/>
                  </a:cubicBezTo>
                  <a:cubicBezTo>
                    <a:pt x="2531" y="60"/>
                    <a:pt x="2532" y="58"/>
                    <a:pt x="2532" y="58"/>
                  </a:cubicBezTo>
                  <a:cubicBezTo>
                    <a:pt x="2532" y="58"/>
                    <a:pt x="2537" y="63"/>
                    <a:pt x="2540" y="67"/>
                  </a:cubicBezTo>
                  <a:cubicBezTo>
                    <a:pt x="2543" y="71"/>
                    <a:pt x="2547" y="71"/>
                    <a:pt x="2550" y="71"/>
                  </a:cubicBezTo>
                  <a:cubicBezTo>
                    <a:pt x="2554" y="70"/>
                    <a:pt x="2557" y="68"/>
                    <a:pt x="2561" y="63"/>
                  </a:cubicBezTo>
                  <a:cubicBezTo>
                    <a:pt x="2566" y="57"/>
                    <a:pt x="2568" y="57"/>
                    <a:pt x="2568" y="57"/>
                  </a:cubicBezTo>
                  <a:cubicBezTo>
                    <a:pt x="2568" y="57"/>
                    <a:pt x="2566" y="56"/>
                    <a:pt x="2563" y="55"/>
                  </a:cubicBezTo>
                  <a:cubicBezTo>
                    <a:pt x="2561" y="55"/>
                    <a:pt x="2557" y="57"/>
                    <a:pt x="2556" y="58"/>
                  </a:cubicBezTo>
                  <a:close/>
                  <a:moveTo>
                    <a:pt x="2474" y="28"/>
                  </a:moveTo>
                  <a:cubicBezTo>
                    <a:pt x="2480" y="24"/>
                    <a:pt x="2488" y="23"/>
                    <a:pt x="2488" y="23"/>
                  </a:cubicBezTo>
                  <a:cubicBezTo>
                    <a:pt x="2488" y="23"/>
                    <a:pt x="2484" y="22"/>
                    <a:pt x="2479" y="22"/>
                  </a:cubicBezTo>
                  <a:cubicBezTo>
                    <a:pt x="2474" y="23"/>
                    <a:pt x="2472" y="23"/>
                    <a:pt x="2468" y="24"/>
                  </a:cubicBezTo>
                  <a:cubicBezTo>
                    <a:pt x="2464" y="25"/>
                    <a:pt x="2461" y="29"/>
                    <a:pt x="2461" y="29"/>
                  </a:cubicBezTo>
                  <a:cubicBezTo>
                    <a:pt x="2461" y="29"/>
                    <a:pt x="2465" y="27"/>
                    <a:pt x="2468" y="27"/>
                  </a:cubicBezTo>
                  <a:cubicBezTo>
                    <a:pt x="2471" y="26"/>
                    <a:pt x="2474" y="25"/>
                    <a:pt x="2474" y="25"/>
                  </a:cubicBezTo>
                  <a:cubicBezTo>
                    <a:pt x="2474" y="25"/>
                    <a:pt x="2468" y="28"/>
                    <a:pt x="2460" y="38"/>
                  </a:cubicBezTo>
                  <a:cubicBezTo>
                    <a:pt x="2455" y="44"/>
                    <a:pt x="2452" y="47"/>
                    <a:pt x="2447" y="48"/>
                  </a:cubicBezTo>
                  <a:cubicBezTo>
                    <a:pt x="2442" y="49"/>
                    <a:pt x="2443" y="48"/>
                    <a:pt x="2442" y="46"/>
                  </a:cubicBezTo>
                  <a:cubicBezTo>
                    <a:pt x="2440" y="44"/>
                    <a:pt x="2435" y="46"/>
                    <a:pt x="2435" y="49"/>
                  </a:cubicBezTo>
                  <a:cubicBezTo>
                    <a:pt x="2436" y="52"/>
                    <a:pt x="2437" y="54"/>
                    <a:pt x="2441" y="54"/>
                  </a:cubicBezTo>
                  <a:cubicBezTo>
                    <a:pt x="2444" y="54"/>
                    <a:pt x="2451" y="51"/>
                    <a:pt x="2451" y="51"/>
                  </a:cubicBezTo>
                  <a:cubicBezTo>
                    <a:pt x="2451" y="51"/>
                    <a:pt x="2445" y="61"/>
                    <a:pt x="2441" y="61"/>
                  </a:cubicBezTo>
                  <a:cubicBezTo>
                    <a:pt x="2435" y="62"/>
                    <a:pt x="2432" y="60"/>
                    <a:pt x="2430" y="58"/>
                  </a:cubicBezTo>
                  <a:cubicBezTo>
                    <a:pt x="2428" y="57"/>
                    <a:pt x="2425" y="55"/>
                    <a:pt x="2423" y="55"/>
                  </a:cubicBezTo>
                  <a:cubicBezTo>
                    <a:pt x="2420" y="56"/>
                    <a:pt x="2418" y="57"/>
                    <a:pt x="2418" y="57"/>
                  </a:cubicBezTo>
                  <a:cubicBezTo>
                    <a:pt x="2418" y="57"/>
                    <a:pt x="2420" y="57"/>
                    <a:pt x="2425" y="63"/>
                  </a:cubicBezTo>
                  <a:cubicBezTo>
                    <a:pt x="2429" y="68"/>
                    <a:pt x="2432" y="70"/>
                    <a:pt x="2436" y="71"/>
                  </a:cubicBezTo>
                  <a:cubicBezTo>
                    <a:pt x="2439" y="71"/>
                    <a:pt x="2443" y="71"/>
                    <a:pt x="2446" y="67"/>
                  </a:cubicBezTo>
                  <a:cubicBezTo>
                    <a:pt x="2449" y="63"/>
                    <a:pt x="2454" y="58"/>
                    <a:pt x="2454" y="58"/>
                  </a:cubicBezTo>
                  <a:cubicBezTo>
                    <a:pt x="2454" y="58"/>
                    <a:pt x="2455" y="60"/>
                    <a:pt x="2454" y="63"/>
                  </a:cubicBezTo>
                  <a:cubicBezTo>
                    <a:pt x="2454" y="66"/>
                    <a:pt x="2455" y="69"/>
                    <a:pt x="2455" y="69"/>
                  </a:cubicBezTo>
                  <a:cubicBezTo>
                    <a:pt x="2455" y="69"/>
                    <a:pt x="2458" y="58"/>
                    <a:pt x="2461" y="55"/>
                  </a:cubicBezTo>
                  <a:cubicBezTo>
                    <a:pt x="2465" y="50"/>
                    <a:pt x="2464" y="52"/>
                    <a:pt x="2468" y="47"/>
                  </a:cubicBezTo>
                  <a:cubicBezTo>
                    <a:pt x="2472" y="43"/>
                    <a:pt x="2471" y="43"/>
                    <a:pt x="2475" y="38"/>
                  </a:cubicBezTo>
                  <a:cubicBezTo>
                    <a:pt x="2479" y="33"/>
                    <a:pt x="2486" y="28"/>
                    <a:pt x="2486" y="28"/>
                  </a:cubicBezTo>
                  <a:cubicBezTo>
                    <a:pt x="2486" y="28"/>
                    <a:pt x="2477" y="30"/>
                    <a:pt x="2472" y="36"/>
                  </a:cubicBezTo>
                  <a:cubicBezTo>
                    <a:pt x="2465" y="46"/>
                    <a:pt x="2467" y="43"/>
                    <a:pt x="2463" y="47"/>
                  </a:cubicBezTo>
                  <a:cubicBezTo>
                    <a:pt x="2458" y="51"/>
                    <a:pt x="2454" y="52"/>
                    <a:pt x="2454" y="52"/>
                  </a:cubicBezTo>
                  <a:cubicBezTo>
                    <a:pt x="2454" y="52"/>
                    <a:pt x="2456" y="49"/>
                    <a:pt x="2461" y="43"/>
                  </a:cubicBezTo>
                  <a:cubicBezTo>
                    <a:pt x="2465" y="38"/>
                    <a:pt x="2469" y="32"/>
                    <a:pt x="2474" y="28"/>
                  </a:cubicBezTo>
                  <a:close/>
                  <a:moveTo>
                    <a:pt x="2493" y="58"/>
                  </a:moveTo>
                  <a:cubicBezTo>
                    <a:pt x="2493" y="58"/>
                    <a:pt x="2493" y="58"/>
                    <a:pt x="2493" y="58"/>
                  </a:cubicBezTo>
                  <a:cubicBezTo>
                    <a:pt x="2493" y="58"/>
                    <a:pt x="2493" y="58"/>
                    <a:pt x="2493" y="58"/>
                  </a:cubicBezTo>
                  <a:close/>
                  <a:moveTo>
                    <a:pt x="2509" y="53"/>
                  </a:moveTo>
                  <a:cubicBezTo>
                    <a:pt x="2508" y="54"/>
                    <a:pt x="2503" y="56"/>
                    <a:pt x="2499" y="52"/>
                  </a:cubicBezTo>
                  <a:cubicBezTo>
                    <a:pt x="2497" y="49"/>
                    <a:pt x="2496" y="45"/>
                    <a:pt x="2495" y="43"/>
                  </a:cubicBezTo>
                  <a:cubicBezTo>
                    <a:pt x="2495" y="43"/>
                    <a:pt x="2495" y="42"/>
                    <a:pt x="2495" y="42"/>
                  </a:cubicBezTo>
                  <a:cubicBezTo>
                    <a:pt x="2496" y="41"/>
                    <a:pt x="2496" y="41"/>
                    <a:pt x="2496" y="40"/>
                  </a:cubicBezTo>
                  <a:cubicBezTo>
                    <a:pt x="2497" y="40"/>
                    <a:pt x="2497" y="41"/>
                    <a:pt x="2498" y="42"/>
                  </a:cubicBezTo>
                  <a:cubicBezTo>
                    <a:pt x="2498" y="43"/>
                    <a:pt x="2500" y="45"/>
                    <a:pt x="2502" y="46"/>
                  </a:cubicBezTo>
                  <a:cubicBezTo>
                    <a:pt x="2505" y="46"/>
                    <a:pt x="2510" y="45"/>
                    <a:pt x="2505" y="44"/>
                  </a:cubicBezTo>
                  <a:cubicBezTo>
                    <a:pt x="2503" y="43"/>
                    <a:pt x="2500" y="41"/>
                    <a:pt x="2498" y="38"/>
                  </a:cubicBezTo>
                  <a:cubicBezTo>
                    <a:pt x="2494" y="33"/>
                    <a:pt x="2494" y="27"/>
                    <a:pt x="2494" y="27"/>
                  </a:cubicBezTo>
                  <a:cubicBezTo>
                    <a:pt x="2494" y="27"/>
                    <a:pt x="2495" y="28"/>
                    <a:pt x="2497" y="29"/>
                  </a:cubicBezTo>
                  <a:cubicBezTo>
                    <a:pt x="2498" y="30"/>
                    <a:pt x="2504" y="31"/>
                    <a:pt x="2499" y="28"/>
                  </a:cubicBezTo>
                  <a:cubicBezTo>
                    <a:pt x="2497" y="26"/>
                    <a:pt x="2495" y="22"/>
                    <a:pt x="2494" y="19"/>
                  </a:cubicBezTo>
                  <a:cubicBezTo>
                    <a:pt x="2495" y="17"/>
                    <a:pt x="2497" y="13"/>
                    <a:pt x="2499" y="10"/>
                  </a:cubicBezTo>
                  <a:cubicBezTo>
                    <a:pt x="2502" y="7"/>
                    <a:pt x="2503" y="4"/>
                    <a:pt x="2504" y="0"/>
                  </a:cubicBezTo>
                  <a:cubicBezTo>
                    <a:pt x="2482" y="0"/>
                    <a:pt x="2482" y="0"/>
                    <a:pt x="2482" y="0"/>
                  </a:cubicBezTo>
                  <a:cubicBezTo>
                    <a:pt x="2482" y="4"/>
                    <a:pt x="2484" y="7"/>
                    <a:pt x="2487" y="10"/>
                  </a:cubicBezTo>
                  <a:cubicBezTo>
                    <a:pt x="2488" y="12"/>
                    <a:pt x="2490" y="16"/>
                    <a:pt x="2491" y="19"/>
                  </a:cubicBezTo>
                  <a:cubicBezTo>
                    <a:pt x="2490" y="22"/>
                    <a:pt x="2488" y="26"/>
                    <a:pt x="2486" y="28"/>
                  </a:cubicBezTo>
                  <a:cubicBezTo>
                    <a:pt x="2481" y="32"/>
                    <a:pt x="2488" y="31"/>
                    <a:pt x="2489" y="30"/>
                  </a:cubicBezTo>
                  <a:cubicBezTo>
                    <a:pt x="2490" y="28"/>
                    <a:pt x="2491" y="27"/>
                    <a:pt x="2491" y="27"/>
                  </a:cubicBezTo>
                  <a:cubicBezTo>
                    <a:pt x="2491" y="27"/>
                    <a:pt x="2491" y="33"/>
                    <a:pt x="2487" y="39"/>
                  </a:cubicBezTo>
                  <a:cubicBezTo>
                    <a:pt x="2485" y="42"/>
                    <a:pt x="2482" y="43"/>
                    <a:pt x="2480" y="44"/>
                  </a:cubicBezTo>
                  <a:cubicBezTo>
                    <a:pt x="2475" y="45"/>
                    <a:pt x="2480" y="47"/>
                    <a:pt x="2483" y="46"/>
                  </a:cubicBezTo>
                  <a:cubicBezTo>
                    <a:pt x="2485" y="45"/>
                    <a:pt x="2487" y="44"/>
                    <a:pt x="2488" y="42"/>
                  </a:cubicBezTo>
                  <a:cubicBezTo>
                    <a:pt x="2488" y="41"/>
                    <a:pt x="2489" y="41"/>
                    <a:pt x="2489" y="40"/>
                  </a:cubicBezTo>
                  <a:cubicBezTo>
                    <a:pt x="2490" y="41"/>
                    <a:pt x="2490" y="41"/>
                    <a:pt x="2490" y="42"/>
                  </a:cubicBezTo>
                  <a:cubicBezTo>
                    <a:pt x="2490" y="45"/>
                    <a:pt x="2488" y="49"/>
                    <a:pt x="2486" y="52"/>
                  </a:cubicBezTo>
                  <a:cubicBezTo>
                    <a:pt x="2482" y="56"/>
                    <a:pt x="2477" y="54"/>
                    <a:pt x="2476" y="53"/>
                  </a:cubicBezTo>
                  <a:cubicBezTo>
                    <a:pt x="2474" y="50"/>
                    <a:pt x="2473" y="47"/>
                    <a:pt x="2473" y="47"/>
                  </a:cubicBezTo>
                  <a:cubicBezTo>
                    <a:pt x="2473" y="47"/>
                    <a:pt x="2472" y="52"/>
                    <a:pt x="2475" y="56"/>
                  </a:cubicBezTo>
                  <a:cubicBezTo>
                    <a:pt x="2478" y="59"/>
                    <a:pt x="2486" y="57"/>
                    <a:pt x="2491" y="46"/>
                  </a:cubicBezTo>
                  <a:cubicBezTo>
                    <a:pt x="2491" y="46"/>
                    <a:pt x="2490" y="51"/>
                    <a:pt x="2492" y="54"/>
                  </a:cubicBezTo>
                  <a:cubicBezTo>
                    <a:pt x="2492" y="56"/>
                    <a:pt x="2493" y="57"/>
                    <a:pt x="2493" y="58"/>
                  </a:cubicBezTo>
                  <a:cubicBezTo>
                    <a:pt x="2493" y="57"/>
                    <a:pt x="2493" y="56"/>
                    <a:pt x="2494" y="54"/>
                  </a:cubicBezTo>
                  <a:cubicBezTo>
                    <a:pt x="2495" y="51"/>
                    <a:pt x="2494" y="46"/>
                    <a:pt x="2494" y="46"/>
                  </a:cubicBezTo>
                  <a:cubicBezTo>
                    <a:pt x="2500" y="58"/>
                    <a:pt x="2507" y="59"/>
                    <a:pt x="2510" y="56"/>
                  </a:cubicBezTo>
                  <a:cubicBezTo>
                    <a:pt x="2513" y="52"/>
                    <a:pt x="2512" y="47"/>
                    <a:pt x="2512" y="47"/>
                  </a:cubicBezTo>
                  <a:cubicBezTo>
                    <a:pt x="2512" y="47"/>
                    <a:pt x="2511" y="50"/>
                    <a:pt x="2509" y="53"/>
                  </a:cubicBezTo>
                  <a:close/>
                  <a:moveTo>
                    <a:pt x="2508" y="68"/>
                  </a:moveTo>
                  <a:cubicBezTo>
                    <a:pt x="2506" y="66"/>
                    <a:pt x="2504" y="62"/>
                    <a:pt x="2501" y="60"/>
                  </a:cubicBezTo>
                  <a:cubicBezTo>
                    <a:pt x="2499" y="58"/>
                    <a:pt x="2496" y="57"/>
                    <a:pt x="2495" y="59"/>
                  </a:cubicBezTo>
                  <a:cubicBezTo>
                    <a:pt x="2494" y="61"/>
                    <a:pt x="2494" y="64"/>
                    <a:pt x="2494" y="68"/>
                  </a:cubicBezTo>
                  <a:cubicBezTo>
                    <a:pt x="2494" y="72"/>
                    <a:pt x="2492" y="74"/>
                    <a:pt x="2492" y="74"/>
                  </a:cubicBezTo>
                  <a:cubicBezTo>
                    <a:pt x="2492" y="74"/>
                    <a:pt x="2490" y="72"/>
                    <a:pt x="2490" y="68"/>
                  </a:cubicBezTo>
                  <a:cubicBezTo>
                    <a:pt x="2490" y="64"/>
                    <a:pt x="2490" y="61"/>
                    <a:pt x="2489" y="59"/>
                  </a:cubicBezTo>
                  <a:cubicBezTo>
                    <a:pt x="2488" y="57"/>
                    <a:pt x="2485" y="58"/>
                    <a:pt x="2482" y="60"/>
                  </a:cubicBezTo>
                  <a:cubicBezTo>
                    <a:pt x="2480" y="62"/>
                    <a:pt x="2478" y="66"/>
                    <a:pt x="2477" y="68"/>
                  </a:cubicBezTo>
                  <a:cubicBezTo>
                    <a:pt x="2476" y="71"/>
                    <a:pt x="2474" y="71"/>
                    <a:pt x="2474" y="71"/>
                  </a:cubicBezTo>
                  <a:cubicBezTo>
                    <a:pt x="2474" y="71"/>
                    <a:pt x="2476" y="70"/>
                    <a:pt x="2477" y="71"/>
                  </a:cubicBezTo>
                  <a:cubicBezTo>
                    <a:pt x="2479" y="71"/>
                    <a:pt x="2480" y="71"/>
                    <a:pt x="2482" y="70"/>
                  </a:cubicBezTo>
                  <a:cubicBezTo>
                    <a:pt x="2484" y="68"/>
                    <a:pt x="2486" y="62"/>
                    <a:pt x="2487" y="62"/>
                  </a:cubicBezTo>
                  <a:cubicBezTo>
                    <a:pt x="2487" y="63"/>
                    <a:pt x="2488" y="64"/>
                    <a:pt x="2487" y="70"/>
                  </a:cubicBezTo>
                  <a:cubicBezTo>
                    <a:pt x="2487" y="77"/>
                    <a:pt x="2493" y="81"/>
                    <a:pt x="2493" y="84"/>
                  </a:cubicBezTo>
                  <a:cubicBezTo>
                    <a:pt x="2493" y="80"/>
                    <a:pt x="2497" y="77"/>
                    <a:pt x="2497" y="70"/>
                  </a:cubicBezTo>
                  <a:cubicBezTo>
                    <a:pt x="2497" y="64"/>
                    <a:pt x="2497" y="63"/>
                    <a:pt x="2498" y="62"/>
                  </a:cubicBezTo>
                  <a:cubicBezTo>
                    <a:pt x="2498" y="62"/>
                    <a:pt x="2500" y="68"/>
                    <a:pt x="2502" y="70"/>
                  </a:cubicBezTo>
                  <a:cubicBezTo>
                    <a:pt x="2504" y="71"/>
                    <a:pt x="2506" y="71"/>
                    <a:pt x="2507" y="71"/>
                  </a:cubicBezTo>
                  <a:cubicBezTo>
                    <a:pt x="2508" y="70"/>
                    <a:pt x="2511" y="71"/>
                    <a:pt x="2511" y="71"/>
                  </a:cubicBezTo>
                  <a:cubicBezTo>
                    <a:pt x="2511" y="71"/>
                    <a:pt x="2509" y="71"/>
                    <a:pt x="2508" y="68"/>
                  </a:cubicBezTo>
                  <a:close/>
                  <a:moveTo>
                    <a:pt x="2696" y="11"/>
                  </a:moveTo>
                  <a:cubicBezTo>
                    <a:pt x="2695" y="9"/>
                    <a:pt x="2694" y="4"/>
                    <a:pt x="2694" y="0"/>
                  </a:cubicBezTo>
                  <a:cubicBezTo>
                    <a:pt x="2687" y="0"/>
                    <a:pt x="2687" y="0"/>
                    <a:pt x="2687" y="0"/>
                  </a:cubicBezTo>
                  <a:cubicBezTo>
                    <a:pt x="2688" y="5"/>
                    <a:pt x="2690" y="9"/>
                    <a:pt x="2690" y="9"/>
                  </a:cubicBezTo>
                  <a:cubicBezTo>
                    <a:pt x="2690" y="9"/>
                    <a:pt x="2686" y="6"/>
                    <a:pt x="2684" y="0"/>
                  </a:cubicBezTo>
                  <a:cubicBezTo>
                    <a:pt x="2678" y="0"/>
                    <a:pt x="2678" y="0"/>
                    <a:pt x="2678" y="0"/>
                  </a:cubicBezTo>
                  <a:cubicBezTo>
                    <a:pt x="2679" y="4"/>
                    <a:pt x="2681" y="7"/>
                    <a:pt x="2682" y="9"/>
                  </a:cubicBezTo>
                  <a:cubicBezTo>
                    <a:pt x="2686" y="14"/>
                    <a:pt x="2691" y="18"/>
                    <a:pt x="2695" y="18"/>
                  </a:cubicBezTo>
                  <a:cubicBezTo>
                    <a:pt x="2700" y="18"/>
                    <a:pt x="2702" y="18"/>
                    <a:pt x="2702" y="18"/>
                  </a:cubicBezTo>
                  <a:cubicBezTo>
                    <a:pt x="2702" y="18"/>
                    <a:pt x="2698" y="15"/>
                    <a:pt x="2696" y="11"/>
                  </a:cubicBezTo>
                  <a:close/>
                  <a:moveTo>
                    <a:pt x="2744" y="1"/>
                  </a:moveTo>
                  <a:cubicBezTo>
                    <a:pt x="2739" y="7"/>
                    <a:pt x="2736" y="11"/>
                    <a:pt x="2733" y="18"/>
                  </a:cubicBezTo>
                  <a:cubicBezTo>
                    <a:pt x="2729" y="29"/>
                    <a:pt x="2720" y="39"/>
                    <a:pt x="2720" y="39"/>
                  </a:cubicBezTo>
                  <a:cubicBezTo>
                    <a:pt x="2720" y="39"/>
                    <a:pt x="2724" y="33"/>
                    <a:pt x="2726" y="22"/>
                  </a:cubicBezTo>
                  <a:cubicBezTo>
                    <a:pt x="2727" y="17"/>
                    <a:pt x="2732" y="11"/>
                    <a:pt x="2732" y="11"/>
                  </a:cubicBezTo>
                  <a:cubicBezTo>
                    <a:pt x="2732" y="11"/>
                    <a:pt x="2719" y="14"/>
                    <a:pt x="2713" y="23"/>
                  </a:cubicBezTo>
                  <a:cubicBezTo>
                    <a:pt x="2708" y="28"/>
                    <a:pt x="2706" y="32"/>
                    <a:pt x="2702" y="37"/>
                  </a:cubicBezTo>
                  <a:cubicBezTo>
                    <a:pt x="2688" y="53"/>
                    <a:pt x="2677" y="52"/>
                    <a:pt x="2677" y="52"/>
                  </a:cubicBezTo>
                  <a:cubicBezTo>
                    <a:pt x="2677" y="52"/>
                    <a:pt x="2689" y="45"/>
                    <a:pt x="2693" y="36"/>
                  </a:cubicBezTo>
                  <a:cubicBezTo>
                    <a:pt x="2697" y="30"/>
                    <a:pt x="2705" y="20"/>
                    <a:pt x="2705" y="20"/>
                  </a:cubicBezTo>
                  <a:cubicBezTo>
                    <a:pt x="2705" y="20"/>
                    <a:pt x="2697" y="24"/>
                    <a:pt x="2692" y="27"/>
                  </a:cubicBezTo>
                  <a:cubicBezTo>
                    <a:pt x="2687" y="30"/>
                    <a:pt x="2683" y="31"/>
                    <a:pt x="2678" y="35"/>
                  </a:cubicBezTo>
                  <a:cubicBezTo>
                    <a:pt x="2673" y="38"/>
                    <a:pt x="2655" y="45"/>
                    <a:pt x="2655" y="45"/>
                  </a:cubicBezTo>
                  <a:cubicBezTo>
                    <a:pt x="2655" y="45"/>
                    <a:pt x="2663" y="39"/>
                    <a:pt x="2667" y="36"/>
                  </a:cubicBezTo>
                  <a:cubicBezTo>
                    <a:pt x="2671" y="34"/>
                    <a:pt x="2673" y="32"/>
                    <a:pt x="2676" y="29"/>
                  </a:cubicBezTo>
                  <a:cubicBezTo>
                    <a:pt x="2679" y="27"/>
                    <a:pt x="2684" y="22"/>
                    <a:pt x="2684" y="22"/>
                  </a:cubicBezTo>
                  <a:cubicBezTo>
                    <a:pt x="2684" y="22"/>
                    <a:pt x="2674" y="21"/>
                    <a:pt x="2669" y="14"/>
                  </a:cubicBezTo>
                  <a:cubicBezTo>
                    <a:pt x="2664" y="7"/>
                    <a:pt x="2663" y="5"/>
                    <a:pt x="2662" y="0"/>
                  </a:cubicBezTo>
                  <a:cubicBezTo>
                    <a:pt x="2656" y="0"/>
                    <a:pt x="2656" y="0"/>
                    <a:pt x="2656" y="0"/>
                  </a:cubicBezTo>
                  <a:cubicBezTo>
                    <a:pt x="2657" y="4"/>
                    <a:pt x="2659" y="8"/>
                    <a:pt x="2662" y="13"/>
                  </a:cubicBezTo>
                  <a:cubicBezTo>
                    <a:pt x="2665" y="19"/>
                    <a:pt x="2673" y="23"/>
                    <a:pt x="2673" y="23"/>
                  </a:cubicBezTo>
                  <a:cubicBezTo>
                    <a:pt x="2673" y="23"/>
                    <a:pt x="2664" y="19"/>
                    <a:pt x="2659" y="16"/>
                  </a:cubicBezTo>
                  <a:cubicBezTo>
                    <a:pt x="2654" y="12"/>
                    <a:pt x="2648" y="7"/>
                    <a:pt x="2643" y="5"/>
                  </a:cubicBezTo>
                  <a:cubicBezTo>
                    <a:pt x="2640" y="5"/>
                    <a:pt x="2638" y="5"/>
                    <a:pt x="2636" y="6"/>
                  </a:cubicBezTo>
                  <a:cubicBezTo>
                    <a:pt x="2633" y="5"/>
                    <a:pt x="2631" y="5"/>
                    <a:pt x="2628" y="5"/>
                  </a:cubicBezTo>
                  <a:cubicBezTo>
                    <a:pt x="2623" y="7"/>
                    <a:pt x="2617" y="12"/>
                    <a:pt x="2612" y="16"/>
                  </a:cubicBezTo>
                  <a:cubicBezTo>
                    <a:pt x="2607" y="19"/>
                    <a:pt x="2598" y="23"/>
                    <a:pt x="2598" y="23"/>
                  </a:cubicBezTo>
                  <a:cubicBezTo>
                    <a:pt x="2598" y="23"/>
                    <a:pt x="2606" y="19"/>
                    <a:pt x="2610" y="13"/>
                  </a:cubicBezTo>
                  <a:cubicBezTo>
                    <a:pt x="2612" y="8"/>
                    <a:pt x="2614" y="4"/>
                    <a:pt x="2616" y="0"/>
                  </a:cubicBezTo>
                  <a:cubicBezTo>
                    <a:pt x="2609" y="0"/>
                    <a:pt x="2609" y="0"/>
                    <a:pt x="2609" y="0"/>
                  </a:cubicBezTo>
                  <a:cubicBezTo>
                    <a:pt x="2608" y="5"/>
                    <a:pt x="2607" y="7"/>
                    <a:pt x="2602" y="14"/>
                  </a:cubicBezTo>
                  <a:cubicBezTo>
                    <a:pt x="2598" y="21"/>
                    <a:pt x="2587" y="22"/>
                    <a:pt x="2587" y="22"/>
                  </a:cubicBezTo>
                  <a:cubicBezTo>
                    <a:pt x="2587" y="22"/>
                    <a:pt x="2592" y="27"/>
                    <a:pt x="2595" y="29"/>
                  </a:cubicBezTo>
                  <a:cubicBezTo>
                    <a:pt x="2599" y="32"/>
                    <a:pt x="2600" y="34"/>
                    <a:pt x="2604" y="36"/>
                  </a:cubicBezTo>
                  <a:cubicBezTo>
                    <a:pt x="2609" y="39"/>
                    <a:pt x="2617" y="45"/>
                    <a:pt x="2617" y="45"/>
                  </a:cubicBezTo>
                  <a:cubicBezTo>
                    <a:pt x="2617" y="45"/>
                    <a:pt x="2598" y="38"/>
                    <a:pt x="2593" y="35"/>
                  </a:cubicBezTo>
                  <a:cubicBezTo>
                    <a:pt x="2588" y="31"/>
                    <a:pt x="2585" y="30"/>
                    <a:pt x="2579" y="27"/>
                  </a:cubicBezTo>
                  <a:cubicBezTo>
                    <a:pt x="2574" y="24"/>
                    <a:pt x="2566" y="20"/>
                    <a:pt x="2566" y="20"/>
                  </a:cubicBezTo>
                  <a:cubicBezTo>
                    <a:pt x="2566" y="20"/>
                    <a:pt x="2574" y="30"/>
                    <a:pt x="2578" y="36"/>
                  </a:cubicBezTo>
                  <a:cubicBezTo>
                    <a:pt x="2583" y="45"/>
                    <a:pt x="2594" y="52"/>
                    <a:pt x="2594" y="52"/>
                  </a:cubicBezTo>
                  <a:cubicBezTo>
                    <a:pt x="2594" y="52"/>
                    <a:pt x="2583" y="53"/>
                    <a:pt x="2569" y="37"/>
                  </a:cubicBezTo>
                  <a:cubicBezTo>
                    <a:pt x="2565" y="32"/>
                    <a:pt x="2563" y="28"/>
                    <a:pt x="2559" y="23"/>
                  </a:cubicBezTo>
                  <a:cubicBezTo>
                    <a:pt x="2552" y="14"/>
                    <a:pt x="2539" y="11"/>
                    <a:pt x="2539" y="11"/>
                  </a:cubicBezTo>
                  <a:cubicBezTo>
                    <a:pt x="2539" y="11"/>
                    <a:pt x="2545" y="17"/>
                    <a:pt x="2546" y="22"/>
                  </a:cubicBezTo>
                  <a:cubicBezTo>
                    <a:pt x="2548" y="33"/>
                    <a:pt x="2551" y="39"/>
                    <a:pt x="2551" y="39"/>
                  </a:cubicBezTo>
                  <a:cubicBezTo>
                    <a:pt x="2551" y="39"/>
                    <a:pt x="2543" y="29"/>
                    <a:pt x="2538" y="18"/>
                  </a:cubicBezTo>
                  <a:cubicBezTo>
                    <a:pt x="2536" y="11"/>
                    <a:pt x="2533" y="7"/>
                    <a:pt x="2527" y="1"/>
                  </a:cubicBezTo>
                  <a:cubicBezTo>
                    <a:pt x="2527" y="1"/>
                    <a:pt x="2526" y="1"/>
                    <a:pt x="2526" y="0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6" y="2"/>
                    <a:pt x="2517" y="4"/>
                    <a:pt x="2517" y="6"/>
                  </a:cubicBezTo>
                  <a:cubicBezTo>
                    <a:pt x="2518" y="12"/>
                    <a:pt x="2520" y="17"/>
                    <a:pt x="2523" y="20"/>
                  </a:cubicBezTo>
                  <a:cubicBezTo>
                    <a:pt x="2526" y="23"/>
                    <a:pt x="2528" y="25"/>
                    <a:pt x="2528" y="25"/>
                  </a:cubicBezTo>
                  <a:cubicBezTo>
                    <a:pt x="2528" y="25"/>
                    <a:pt x="2526" y="21"/>
                    <a:pt x="2527" y="17"/>
                  </a:cubicBezTo>
                  <a:cubicBezTo>
                    <a:pt x="2527" y="12"/>
                    <a:pt x="2525" y="6"/>
                    <a:pt x="2525" y="6"/>
                  </a:cubicBezTo>
                  <a:cubicBezTo>
                    <a:pt x="2525" y="6"/>
                    <a:pt x="2529" y="10"/>
                    <a:pt x="2532" y="15"/>
                  </a:cubicBezTo>
                  <a:cubicBezTo>
                    <a:pt x="2535" y="20"/>
                    <a:pt x="2534" y="20"/>
                    <a:pt x="2538" y="29"/>
                  </a:cubicBezTo>
                  <a:cubicBezTo>
                    <a:pt x="2542" y="37"/>
                    <a:pt x="2546" y="40"/>
                    <a:pt x="2550" y="43"/>
                  </a:cubicBezTo>
                  <a:cubicBezTo>
                    <a:pt x="2554" y="45"/>
                    <a:pt x="2558" y="45"/>
                    <a:pt x="2558" y="45"/>
                  </a:cubicBezTo>
                  <a:cubicBezTo>
                    <a:pt x="2558" y="45"/>
                    <a:pt x="2555" y="38"/>
                    <a:pt x="2554" y="34"/>
                  </a:cubicBezTo>
                  <a:cubicBezTo>
                    <a:pt x="2553" y="30"/>
                    <a:pt x="2550" y="22"/>
                    <a:pt x="2550" y="22"/>
                  </a:cubicBezTo>
                  <a:cubicBezTo>
                    <a:pt x="2562" y="38"/>
                    <a:pt x="2562" y="38"/>
                    <a:pt x="2570" y="46"/>
                  </a:cubicBezTo>
                  <a:cubicBezTo>
                    <a:pt x="2575" y="52"/>
                    <a:pt x="2583" y="57"/>
                    <a:pt x="2589" y="57"/>
                  </a:cubicBezTo>
                  <a:cubicBezTo>
                    <a:pt x="2596" y="57"/>
                    <a:pt x="2600" y="57"/>
                    <a:pt x="2600" y="57"/>
                  </a:cubicBezTo>
                  <a:cubicBezTo>
                    <a:pt x="2600" y="57"/>
                    <a:pt x="2595" y="61"/>
                    <a:pt x="2598" y="66"/>
                  </a:cubicBezTo>
                  <a:cubicBezTo>
                    <a:pt x="2599" y="68"/>
                    <a:pt x="2603" y="69"/>
                    <a:pt x="2605" y="67"/>
                  </a:cubicBezTo>
                  <a:cubicBezTo>
                    <a:pt x="2607" y="65"/>
                    <a:pt x="2608" y="61"/>
                    <a:pt x="2606" y="56"/>
                  </a:cubicBezTo>
                  <a:cubicBezTo>
                    <a:pt x="2604" y="51"/>
                    <a:pt x="2585" y="36"/>
                    <a:pt x="2583" y="34"/>
                  </a:cubicBezTo>
                  <a:cubicBezTo>
                    <a:pt x="2585" y="36"/>
                    <a:pt x="2596" y="45"/>
                    <a:pt x="2603" y="48"/>
                  </a:cubicBezTo>
                  <a:cubicBezTo>
                    <a:pt x="2606" y="49"/>
                    <a:pt x="2611" y="51"/>
                    <a:pt x="2614" y="51"/>
                  </a:cubicBezTo>
                  <a:cubicBezTo>
                    <a:pt x="2616" y="51"/>
                    <a:pt x="2622" y="52"/>
                    <a:pt x="2622" y="52"/>
                  </a:cubicBezTo>
                  <a:cubicBezTo>
                    <a:pt x="2622" y="52"/>
                    <a:pt x="2615" y="53"/>
                    <a:pt x="2615" y="57"/>
                  </a:cubicBezTo>
                  <a:cubicBezTo>
                    <a:pt x="2615" y="61"/>
                    <a:pt x="2616" y="63"/>
                    <a:pt x="2620" y="63"/>
                  </a:cubicBezTo>
                  <a:cubicBezTo>
                    <a:pt x="2624" y="63"/>
                    <a:pt x="2625" y="61"/>
                    <a:pt x="2627" y="58"/>
                  </a:cubicBezTo>
                  <a:cubicBezTo>
                    <a:pt x="2629" y="54"/>
                    <a:pt x="2629" y="46"/>
                    <a:pt x="2625" y="42"/>
                  </a:cubicBezTo>
                  <a:cubicBezTo>
                    <a:pt x="2618" y="35"/>
                    <a:pt x="2603" y="27"/>
                    <a:pt x="2603" y="27"/>
                  </a:cubicBezTo>
                  <a:cubicBezTo>
                    <a:pt x="2603" y="27"/>
                    <a:pt x="2619" y="18"/>
                    <a:pt x="2623" y="14"/>
                  </a:cubicBezTo>
                  <a:cubicBezTo>
                    <a:pt x="2627" y="12"/>
                    <a:pt x="2629" y="11"/>
                    <a:pt x="2631" y="11"/>
                  </a:cubicBezTo>
                  <a:cubicBezTo>
                    <a:pt x="2630" y="12"/>
                    <a:pt x="2630" y="13"/>
                    <a:pt x="2630" y="14"/>
                  </a:cubicBezTo>
                  <a:cubicBezTo>
                    <a:pt x="2630" y="14"/>
                    <a:pt x="2630" y="15"/>
                    <a:pt x="2630" y="15"/>
                  </a:cubicBezTo>
                  <a:cubicBezTo>
                    <a:pt x="2630" y="15"/>
                    <a:pt x="2630" y="16"/>
                    <a:pt x="2630" y="17"/>
                  </a:cubicBezTo>
                  <a:cubicBezTo>
                    <a:pt x="2629" y="20"/>
                    <a:pt x="2632" y="23"/>
                    <a:pt x="2635" y="23"/>
                  </a:cubicBezTo>
                  <a:cubicBezTo>
                    <a:pt x="2635" y="23"/>
                    <a:pt x="2635" y="23"/>
                    <a:pt x="2636" y="23"/>
                  </a:cubicBezTo>
                  <a:cubicBezTo>
                    <a:pt x="2636" y="23"/>
                    <a:pt x="2636" y="23"/>
                    <a:pt x="2637" y="23"/>
                  </a:cubicBezTo>
                  <a:cubicBezTo>
                    <a:pt x="2639" y="23"/>
                    <a:pt x="2642" y="20"/>
                    <a:pt x="2642" y="17"/>
                  </a:cubicBezTo>
                  <a:cubicBezTo>
                    <a:pt x="2642" y="16"/>
                    <a:pt x="2641" y="15"/>
                    <a:pt x="2641" y="15"/>
                  </a:cubicBezTo>
                  <a:cubicBezTo>
                    <a:pt x="2641" y="15"/>
                    <a:pt x="2641" y="14"/>
                    <a:pt x="2641" y="14"/>
                  </a:cubicBezTo>
                  <a:cubicBezTo>
                    <a:pt x="2641" y="13"/>
                    <a:pt x="2641" y="12"/>
                    <a:pt x="2640" y="11"/>
                  </a:cubicBezTo>
                  <a:cubicBezTo>
                    <a:pt x="2642" y="11"/>
                    <a:pt x="2645" y="12"/>
                    <a:pt x="2648" y="14"/>
                  </a:cubicBezTo>
                  <a:cubicBezTo>
                    <a:pt x="2653" y="18"/>
                    <a:pt x="2656" y="21"/>
                    <a:pt x="2658" y="23"/>
                  </a:cubicBezTo>
                  <a:cubicBezTo>
                    <a:pt x="2663" y="26"/>
                    <a:pt x="2669" y="27"/>
                    <a:pt x="2669" y="27"/>
                  </a:cubicBezTo>
                  <a:cubicBezTo>
                    <a:pt x="2669" y="27"/>
                    <a:pt x="2653" y="35"/>
                    <a:pt x="2646" y="42"/>
                  </a:cubicBezTo>
                  <a:cubicBezTo>
                    <a:pt x="2643" y="46"/>
                    <a:pt x="2642" y="54"/>
                    <a:pt x="2644" y="58"/>
                  </a:cubicBezTo>
                  <a:cubicBezTo>
                    <a:pt x="2646" y="61"/>
                    <a:pt x="2647" y="63"/>
                    <a:pt x="2651" y="63"/>
                  </a:cubicBezTo>
                  <a:cubicBezTo>
                    <a:pt x="2655" y="63"/>
                    <a:pt x="2657" y="61"/>
                    <a:pt x="2657" y="57"/>
                  </a:cubicBezTo>
                  <a:cubicBezTo>
                    <a:pt x="2657" y="53"/>
                    <a:pt x="2650" y="52"/>
                    <a:pt x="2650" y="52"/>
                  </a:cubicBezTo>
                  <a:cubicBezTo>
                    <a:pt x="2650" y="52"/>
                    <a:pt x="2655" y="51"/>
                    <a:pt x="2658" y="51"/>
                  </a:cubicBezTo>
                  <a:cubicBezTo>
                    <a:pt x="2660" y="51"/>
                    <a:pt x="2665" y="49"/>
                    <a:pt x="2668" y="48"/>
                  </a:cubicBezTo>
                  <a:cubicBezTo>
                    <a:pt x="2675" y="45"/>
                    <a:pt x="2686" y="36"/>
                    <a:pt x="2688" y="34"/>
                  </a:cubicBezTo>
                  <a:cubicBezTo>
                    <a:pt x="2686" y="36"/>
                    <a:pt x="2667" y="51"/>
                    <a:pt x="2665" y="56"/>
                  </a:cubicBezTo>
                  <a:cubicBezTo>
                    <a:pt x="2663" y="61"/>
                    <a:pt x="2664" y="65"/>
                    <a:pt x="2666" y="67"/>
                  </a:cubicBezTo>
                  <a:cubicBezTo>
                    <a:pt x="2669" y="69"/>
                    <a:pt x="2672" y="68"/>
                    <a:pt x="2673" y="66"/>
                  </a:cubicBezTo>
                  <a:cubicBezTo>
                    <a:pt x="2676" y="61"/>
                    <a:pt x="2671" y="57"/>
                    <a:pt x="2671" y="57"/>
                  </a:cubicBezTo>
                  <a:cubicBezTo>
                    <a:pt x="2671" y="57"/>
                    <a:pt x="2675" y="57"/>
                    <a:pt x="2682" y="57"/>
                  </a:cubicBezTo>
                  <a:cubicBezTo>
                    <a:pt x="2688" y="57"/>
                    <a:pt x="2696" y="52"/>
                    <a:pt x="2702" y="46"/>
                  </a:cubicBezTo>
                  <a:cubicBezTo>
                    <a:pt x="2709" y="38"/>
                    <a:pt x="2710" y="38"/>
                    <a:pt x="2721" y="22"/>
                  </a:cubicBezTo>
                  <a:cubicBezTo>
                    <a:pt x="2721" y="22"/>
                    <a:pt x="2719" y="30"/>
                    <a:pt x="2717" y="34"/>
                  </a:cubicBezTo>
                  <a:cubicBezTo>
                    <a:pt x="2716" y="38"/>
                    <a:pt x="2713" y="45"/>
                    <a:pt x="2713" y="45"/>
                  </a:cubicBezTo>
                  <a:cubicBezTo>
                    <a:pt x="2713" y="45"/>
                    <a:pt x="2717" y="45"/>
                    <a:pt x="2721" y="43"/>
                  </a:cubicBezTo>
                  <a:cubicBezTo>
                    <a:pt x="2725" y="40"/>
                    <a:pt x="2729" y="37"/>
                    <a:pt x="2734" y="29"/>
                  </a:cubicBezTo>
                  <a:cubicBezTo>
                    <a:pt x="2738" y="20"/>
                    <a:pt x="2736" y="20"/>
                    <a:pt x="2739" y="15"/>
                  </a:cubicBezTo>
                  <a:cubicBezTo>
                    <a:pt x="2742" y="10"/>
                    <a:pt x="2747" y="6"/>
                    <a:pt x="2747" y="6"/>
                  </a:cubicBezTo>
                  <a:cubicBezTo>
                    <a:pt x="2747" y="6"/>
                    <a:pt x="2744" y="12"/>
                    <a:pt x="2744" y="17"/>
                  </a:cubicBezTo>
                  <a:cubicBezTo>
                    <a:pt x="2745" y="21"/>
                    <a:pt x="2744" y="25"/>
                    <a:pt x="2744" y="25"/>
                  </a:cubicBezTo>
                  <a:cubicBezTo>
                    <a:pt x="2744" y="25"/>
                    <a:pt x="2746" y="23"/>
                    <a:pt x="2748" y="20"/>
                  </a:cubicBezTo>
                  <a:cubicBezTo>
                    <a:pt x="2751" y="17"/>
                    <a:pt x="2754" y="12"/>
                    <a:pt x="2754" y="6"/>
                  </a:cubicBezTo>
                  <a:cubicBezTo>
                    <a:pt x="2754" y="4"/>
                    <a:pt x="2755" y="2"/>
                    <a:pt x="2756" y="0"/>
                  </a:cubicBezTo>
                  <a:cubicBezTo>
                    <a:pt x="2745" y="0"/>
                    <a:pt x="2745" y="0"/>
                    <a:pt x="2745" y="0"/>
                  </a:cubicBezTo>
                  <a:cubicBezTo>
                    <a:pt x="2745" y="1"/>
                    <a:pt x="2744" y="1"/>
                    <a:pt x="2744" y="1"/>
                  </a:cubicBezTo>
                  <a:close/>
                  <a:moveTo>
                    <a:pt x="2677" y="0"/>
                  </a:moveTo>
                  <a:cubicBezTo>
                    <a:pt x="2667" y="0"/>
                    <a:pt x="2667" y="0"/>
                    <a:pt x="2667" y="0"/>
                  </a:cubicBezTo>
                  <a:cubicBezTo>
                    <a:pt x="2669" y="3"/>
                    <a:pt x="2670" y="6"/>
                    <a:pt x="2671" y="8"/>
                  </a:cubicBezTo>
                  <a:cubicBezTo>
                    <a:pt x="2675" y="15"/>
                    <a:pt x="2682" y="17"/>
                    <a:pt x="2682" y="17"/>
                  </a:cubicBezTo>
                  <a:cubicBezTo>
                    <a:pt x="2682" y="17"/>
                    <a:pt x="2679" y="14"/>
                    <a:pt x="2678" y="9"/>
                  </a:cubicBezTo>
                  <a:cubicBezTo>
                    <a:pt x="2677" y="7"/>
                    <a:pt x="2677" y="4"/>
                    <a:pt x="2677" y="0"/>
                  </a:cubicBezTo>
                  <a:close/>
                  <a:moveTo>
                    <a:pt x="2538" y="5"/>
                  </a:moveTo>
                  <a:cubicBezTo>
                    <a:pt x="2542" y="7"/>
                    <a:pt x="2546" y="5"/>
                    <a:pt x="2551" y="2"/>
                  </a:cubicBezTo>
                  <a:cubicBezTo>
                    <a:pt x="2552" y="2"/>
                    <a:pt x="2554" y="1"/>
                    <a:pt x="2555" y="0"/>
                  </a:cubicBezTo>
                  <a:cubicBezTo>
                    <a:pt x="2531" y="0"/>
                    <a:pt x="2531" y="0"/>
                    <a:pt x="2531" y="0"/>
                  </a:cubicBezTo>
                  <a:cubicBezTo>
                    <a:pt x="2533" y="3"/>
                    <a:pt x="2535" y="4"/>
                    <a:pt x="2538" y="5"/>
                  </a:cubicBezTo>
                  <a:close/>
                  <a:moveTo>
                    <a:pt x="2582" y="9"/>
                  </a:moveTo>
                  <a:cubicBezTo>
                    <a:pt x="2582" y="9"/>
                    <a:pt x="2584" y="5"/>
                    <a:pt x="2584" y="0"/>
                  </a:cubicBezTo>
                  <a:cubicBezTo>
                    <a:pt x="2578" y="0"/>
                    <a:pt x="2578" y="0"/>
                    <a:pt x="2578" y="0"/>
                  </a:cubicBezTo>
                  <a:cubicBezTo>
                    <a:pt x="2577" y="4"/>
                    <a:pt x="2576" y="9"/>
                    <a:pt x="2575" y="11"/>
                  </a:cubicBezTo>
                  <a:cubicBezTo>
                    <a:pt x="2573" y="15"/>
                    <a:pt x="2569" y="18"/>
                    <a:pt x="2569" y="18"/>
                  </a:cubicBezTo>
                  <a:cubicBezTo>
                    <a:pt x="2569" y="18"/>
                    <a:pt x="2571" y="18"/>
                    <a:pt x="2576" y="18"/>
                  </a:cubicBezTo>
                  <a:cubicBezTo>
                    <a:pt x="2581" y="18"/>
                    <a:pt x="2585" y="14"/>
                    <a:pt x="2589" y="9"/>
                  </a:cubicBezTo>
                  <a:cubicBezTo>
                    <a:pt x="2591" y="7"/>
                    <a:pt x="2592" y="4"/>
                    <a:pt x="2593" y="0"/>
                  </a:cubicBezTo>
                  <a:cubicBezTo>
                    <a:pt x="2588" y="0"/>
                    <a:pt x="2588" y="0"/>
                    <a:pt x="2588" y="0"/>
                  </a:cubicBezTo>
                  <a:cubicBezTo>
                    <a:pt x="2585" y="6"/>
                    <a:pt x="2582" y="9"/>
                    <a:pt x="2582" y="9"/>
                  </a:cubicBezTo>
                  <a:close/>
                  <a:moveTo>
                    <a:pt x="2570" y="1"/>
                  </a:moveTo>
                  <a:cubicBezTo>
                    <a:pt x="2566" y="7"/>
                    <a:pt x="2558" y="6"/>
                    <a:pt x="2558" y="6"/>
                  </a:cubicBezTo>
                  <a:cubicBezTo>
                    <a:pt x="2558" y="6"/>
                    <a:pt x="2562" y="3"/>
                    <a:pt x="2564" y="0"/>
                  </a:cubicBezTo>
                  <a:cubicBezTo>
                    <a:pt x="2558" y="0"/>
                    <a:pt x="2558" y="0"/>
                    <a:pt x="2558" y="0"/>
                  </a:cubicBezTo>
                  <a:cubicBezTo>
                    <a:pt x="2557" y="2"/>
                    <a:pt x="2555" y="4"/>
                    <a:pt x="2552" y="6"/>
                  </a:cubicBezTo>
                  <a:cubicBezTo>
                    <a:pt x="2549" y="9"/>
                    <a:pt x="2546" y="9"/>
                    <a:pt x="2546" y="9"/>
                  </a:cubicBezTo>
                  <a:cubicBezTo>
                    <a:pt x="2546" y="9"/>
                    <a:pt x="2549" y="9"/>
                    <a:pt x="2552" y="10"/>
                  </a:cubicBezTo>
                  <a:cubicBezTo>
                    <a:pt x="2555" y="11"/>
                    <a:pt x="2558" y="13"/>
                    <a:pt x="2563" y="12"/>
                  </a:cubicBezTo>
                  <a:cubicBezTo>
                    <a:pt x="2568" y="11"/>
                    <a:pt x="2569" y="10"/>
                    <a:pt x="2573" y="6"/>
                  </a:cubicBezTo>
                  <a:cubicBezTo>
                    <a:pt x="2574" y="5"/>
                    <a:pt x="2576" y="2"/>
                    <a:pt x="2577" y="0"/>
                  </a:cubicBezTo>
                  <a:cubicBezTo>
                    <a:pt x="2570" y="0"/>
                    <a:pt x="2570" y="0"/>
                    <a:pt x="2570" y="0"/>
                  </a:cubicBezTo>
                  <a:cubicBezTo>
                    <a:pt x="2570" y="0"/>
                    <a:pt x="2570" y="1"/>
                    <a:pt x="2570" y="1"/>
                  </a:cubicBezTo>
                  <a:close/>
                  <a:moveTo>
                    <a:pt x="2594" y="9"/>
                  </a:moveTo>
                  <a:cubicBezTo>
                    <a:pt x="2592" y="14"/>
                    <a:pt x="2589" y="17"/>
                    <a:pt x="2589" y="17"/>
                  </a:cubicBezTo>
                  <a:cubicBezTo>
                    <a:pt x="2589" y="17"/>
                    <a:pt x="2596" y="15"/>
                    <a:pt x="2600" y="8"/>
                  </a:cubicBezTo>
                  <a:cubicBezTo>
                    <a:pt x="2602" y="6"/>
                    <a:pt x="2603" y="3"/>
                    <a:pt x="2604" y="0"/>
                  </a:cubicBezTo>
                  <a:cubicBezTo>
                    <a:pt x="2595" y="0"/>
                    <a:pt x="2595" y="0"/>
                    <a:pt x="2595" y="0"/>
                  </a:cubicBezTo>
                  <a:cubicBezTo>
                    <a:pt x="2594" y="4"/>
                    <a:pt x="2594" y="7"/>
                    <a:pt x="2594" y="9"/>
                  </a:cubicBezTo>
                  <a:close/>
                  <a:moveTo>
                    <a:pt x="2720" y="2"/>
                  </a:moveTo>
                  <a:cubicBezTo>
                    <a:pt x="2725" y="5"/>
                    <a:pt x="2729" y="7"/>
                    <a:pt x="2734" y="5"/>
                  </a:cubicBezTo>
                  <a:cubicBezTo>
                    <a:pt x="2737" y="4"/>
                    <a:pt x="2738" y="3"/>
                    <a:pt x="2740" y="0"/>
                  </a:cubicBezTo>
                  <a:cubicBezTo>
                    <a:pt x="2717" y="0"/>
                    <a:pt x="2717" y="0"/>
                    <a:pt x="2717" y="0"/>
                  </a:cubicBezTo>
                  <a:cubicBezTo>
                    <a:pt x="2718" y="1"/>
                    <a:pt x="2719" y="2"/>
                    <a:pt x="2720" y="2"/>
                  </a:cubicBezTo>
                  <a:close/>
                  <a:moveTo>
                    <a:pt x="2719" y="6"/>
                  </a:moveTo>
                  <a:cubicBezTo>
                    <a:pt x="2716" y="4"/>
                    <a:pt x="2715" y="2"/>
                    <a:pt x="2714" y="0"/>
                  </a:cubicBezTo>
                  <a:cubicBezTo>
                    <a:pt x="2708" y="0"/>
                    <a:pt x="2708" y="0"/>
                    <a:pt x="2708" y="0"/>
                  </a:cubicBezTo>
                  <a:cubicBezTo>
                    <a:pt x="2710" y="3"/>
                    <a:pt x="2714" y="6"/>
                    <a:pt x="2714" y="6"/>
                  </a:cubicBezTo>
                  <a:cubicBezTo>
                    <a:pt x="2714" y="6"/>
                    <a:pt x="2706" y="7"/>
                    <a:pt x="2702" y="1"/>
                  </a:cubicBezTo>
                  <a:cubicBezTo>
                    <a:pt x="2701" y="1"/>
                    <a:pt x="2701" y="0"/>
                    <a:pt x="2701" y="0"/>
                  </a:cubicBezTo>
                  <a:cubicBezTo>
                    <a:pt x="2695" y="0"/>
                    <a:pt x="2695" y="0"/>
                    <a:pt x="2695" y="0"/>
                  </a:cubicBezTo>
                  <a:cubicBezTo>
                    <a:pt x="2696" y="2"/>
                    <a:pt x="2697" y="5"/>
                    <a:pt x="2698" y="6"/>
                  </a:cubicBezTo>
                  <a:cubicBezTo>
                    <a:pt x="2703" y="10"/>
                    <a:pt x="2703" y="11"/>
                    <a:pt x="2708" y="12"/>
                  </a:cubicBezTo>
                  <a:cubicBezTo>
                    <a:pt x="2714" y="13"/>
                    <a:pt x="2716" y="11"/>
                    <a:pt x="2719" y="10"/>
                  </a:cubicBezTo>
                  <a:cubicBezTo>
                    <a:pt x="2722" y="9"/>
                    <a:pt x="2726" y="9"/>
                    <a:pt x="2726" y="9"/>
                  </a:cubicBezTo>
                  <a:cubicBezTo>
                    <a:pt x="2726" y="9"/>
                    <a:pt x="2723" y="9"/>
                    <a:pt x="2719" y="6"/>
                  </a:cubicBezTo>
                  <a:close/>
                  <a:moveTo>
                    <a:pt x="2842" y="58"/>
                  </a:moveTo>
                  <a:cubicBezTo>
                    <a:pt x="2840" y="60"/>
                    <a:pt x="2837" y="62"/>
                    <a:pt x="2831" y="61"/>
                  </a:cubicBezTo>
                  <a:cubicBezTo>
                    <a:pt x="2827" y="61"/>
                    <a:pt x="2822" y="51"/>
                    <a:pt x="2822" y="51"/>
                  </a:cubicBezTo>
                  <a:cubicBezTo>
                    <a:pt x="2822" y="51"/>
                    <a:pt x="2828" y="54"/>
                    <a:pt x="2832" y="54"/>
                  </a:cubicBezTo>
                  <a:cubicBezTo>
                    <a:pt x="2835" y="54"/>
                    <a:pt x="2837" y="52"/>
                    <a:pt x="2837" y="49"/>
                  </a:cubicBezTo>
                  <a:cubicBezTo>
                    <a:pt x="2837" y="46"/>
                    <a:pt x="2832" y="44"/>
                    <a:pt x="2831" y="46"/>
                  </a:cubicBezTo>
                  <a:cubicBezTo>
                    <a:pt x="2829" y="48"/>
                    <a:pt x="2830" y="49"/>
                    <a:pt x="2826" y="48"/>
                  </a:cubicBezTo>
                  <a:cubicBezTo>
                    <a:pt x="2821" y="47"/>
                    <a:pt x="2817" y="44"/>
                    <a:pt x="2812" y="38"/>
                  </a:cubicBezTo>
                  <a:cubicBezTo>
                    <a:pt x="2804" y="28"/>
                    <a:pt x="2798" y="25"/>
                    <a:pt x="2798" y="25"/>
                  </a:cubicBezTo>
                  <a:cubicBezTo>
                    <a:pt x="2798" y="25"/>
                    <a:pt x="2801" y="26"/>
                    <a:pt x="2805" y="27"/>
                  </a:cubicBezTo>
                  <a:cubicBezTo>
                    <a:pt x="2808" y="27"/>
                    <a:pt x="2811" y="29"/>
                    <a:pt x="2811" y="29"/>
                  </a:cubicBezTo>
                  <a:cubicBezTo>
                    <a:pt x="2811" y="29"/>
                    <a:pt x="2808" y="25"/>
                    <a:pt x="2804" y="24"/>
                  </a:cubicBezTo>
                  <a:cubicBezTo>
                    <a:pt x="2801" y="23"/>
                    <a:pt x="2798" y="23"/>
                    <a:pt x="2793" y="22"/>
                  </a:cubicBezTo>
                  <a:cubicBezTo>
                    <a:pt x="2788" y="22"/>
                    <a:pt x="2784" y="23"/>
                    <a:pt x="2784" y="23"/>
                  </a:cubicBezTo>
                  <a:cubicBezTo>
                    <a:pt x="2784" y="23"/>
                    <a:pt x="2792" y="24"/>
                    <a:pt x="2798" y="28"/>
                  </a:cubicBezTo>
                  <a:cubicBezTo>
                    <a:pt x="2804" y="32"/>
                    <a:pt x="2807" y="38"/>
                    <a:pt x="2811" y="43"/>
                  </a:cubicBezTo>
                  <a:cubicBezTo>
                    <a:pt x="2816" y="49"/>
                    <a:pt x="2818" y="52"/>
                    <a:pt x="2818" y="52"/>
                  </a:cubicBezTo>
                  <a:cubicBezTo>
                    <a:pt x="2818" y="52"/>
                    <a:pt x="2814" y="51"/>
                    <a:pt x="2810" y="47"/>
                  </a:cubicBezTo>
                  <a:cubicBezTo>
                    <a:pt x="2805" y="43"/>
                    <a:pt x="2808" y="46"/>
                    <a:pt x="2800" y="36"/>
                  </a:cubicBezTo>
                  <a:cubicBezTo>
                    <a:pt x="2795" y="30"/>
                    <a:pt x="2787" y="28"/>
                    <a:pt x="2787" y="28"/>
                  </a:cubicBezTo>
                  <a:cubicBezTo>
                    <a:pt x="2787" y="28"/>
                    <a:pt x="2793" y="33"/>
                    <a:pt x="2797" y="38"/>
                  </a:cubicBezTo>
                  <a:cubicBezTo>
                    <a:pt x="2801" y="43"/>
                    <a:pt x="2800" y="43"/>
                    <a:pt x="2804" y="47"/>
                  </a:cubicBezTo>
                  <a:cubicBezTo>
                    <a:pt x="2808" y="52"/>
                    <a:pt x="2807" y="50"/>
                    <a:pt x="2812" y="55"/>
                  </a:cubicBezTo>
                  <a:cubicBezTo>
                    <a:pt x="2814" y="58"/>
                    <a:pt x="2817" y="69"/>
                    <a:pt x="2817" y="69"/>
                  </a:cubicBezTo>
                  <a:cubicBezTo>
                    <a:pt x="2817" y="69"/>
                    <a:pt x="2819" y="66"/>
                    <a:pt x="2818" y="63"/>
                  </a:cubicBezTo>
                  <a:cubicBezTo>
                    <a:pt x="2817" y="60"/>
                    <a:pt x="2818" y="58"/>
                    <a:pt x="2818" y="58"/>
                  </a:cubicBezTo>
                  <a:cubicBezTo>
                    <a:pt x="2818" y="58"/>
                    <a:pt x="2823" y="63"/>
                    <a:pt x="2826" y="67"/>
                  </a:cubicBezTo>
                  <a:cubicBezTo>
                    <a:pt x="2829" y="71"/>
                    <a:pt x="2833" y="71"/>
                    <a:pt x="2837" y="71"/>
                  </a:cubicBezTo>
                  <a:cubicBezTo>
                    <a:pt x="2840" y="70"/>
                    <a:pt x="2843" y="68"/>
                    <a:pt x="2847" y="63"/>
                  </a:cubicBezTo>
                  <a:cubicBezTo>
                    <a:pt x="2852" y="57"/>
                    <a:pt x="2855" y="57"/>
                    <a:pt x="2855" y="57"/>
                  </a:cubicBezTo>
                  <a:cubicBezTo>
                    <a:pt x="2855" y="57"/>
                    <a:pt x="2852" y="56"/>
                    <a:pt x="2850" y="55"/>
                  </a:cubicBezTo>
                  <a:cubicBezTo>
                    <a:pt x="2847" y="55"/>
                    <a:pt x="2844" y="57"/>
                    <a:pt x="2842" y="58"/>
                  </a:cubicBezTo>
                  <a:close/>
                  <a:moveTo>
                    <a:pt x="2761" y="28"/>
                  </a:moveTo>
                  <a:cubicBezTo>
                    <a:pt x="2766" y="24"/>
                    <a:pt x="2774" y="23"/>
                    <a:pt x="2774" y="23"/>
                  </a:cubicBezTo>
                  <a:cubicBezTo>
                    <a:pt x="2774" y="23"/>
                    <a:pt x="2771" y="22"/>
                    <a:pt x="2765" y="22"/>
                  </a:cubicBezTo>
                  <a:cubicBezTo>
                    <a:pt x="2760" y="23"/>
                    <a:pt x="2758" y="23"/>
                    <a:pt x="2755" y="24"/>
                  </a:cubicBezTo>
                  <a:cubicBezTo>
                    <a:pt x="2751" y="25"/>
                    <a:pt x="2748" y="29"/>
                    <a:pt x="2748" y="29"/>
                  </a:cubicBezTo>
                  <a:cubicBezTo>
                    <a:pt x="2748" y="29"/>
                    <a:pt x="2751" y="27"/>
                    <a:pt x="2754" y="27"/>
                  </a:cubicBezTo>
                  <a:cubicBezTo>
                    <a:pt x="2757" y="26"/>
                    <a:pt x="2760" y="25"/>
                    <a:pt x="2760" y="25"/>
                  </a:cubicBezTo>
                  <a:cubicBezTo>
                    <a:pt x="2760" y="25"/>
                    <a:pt x="2754" y="28"/>
                    <a:pt x="2747" y="38"/>
                  </a:cubicBezTo>
                  <a:cubicBezTo>
                    <a:pt x="2742" y="44"/>
                    <a:pt x="2738" y="47"/>
                    <a:pt x="2733" y="48"/>
                  </a:cubicBezTo>
                  <a:cubicBezTo>
                    <a:pt x="2728" y="49"/>
                    <a:pt x="2730" y="48"/>
                    <a:pt x="2728" y="46"/>
                  </a:cubicBezTo>
                  <a:cubicBezTo>
                    <a:pt x="2726" y="44"/>
                    <a:pt x="2721" y="46"/>
                    <a:pt x="2722" y="49"/>
                  </a:cubicBezTo>
                  <a:cubicBezTo>
                    <a:pt x="2722" y="52"/>
                    <a:pt x="2723" y="54"/>
                    <a:pt x="2727" y="54"/>
                  </a:cubicBezTo>
                  <a:cubicBezTo>
                    <a:pt x="2730" y="54"/>
                    <a:pt x="2737" y="51"/>
                    <a:pt x="2737" y="51"/>
                  </a:cubicBezTo>
                  <a:cubicBezTo>
                    <a:pt x="2737" y="51"/>
                    <a:pt x="2732" y="61"/>
                    <a:pt x="2727" y="61"/>
                  </a:cubicBezTo>
                  <a:cubicBezTo>
                    <a:pt x="2722" y="62"/>
                    <a:pt x="2718" y="60"/>
                    <a:pt x="2717" y="58"/>
                  </a:cubicBezTo>
                  <a:cubicBezTo>
                    <a:pt x="2715" y="57"/>
                    <a:pt x="2712" y="55"/>
                    <a:pt x="2709" y="55"/>
                  </a:cubicBezTo>
                  <a:cubicBezTo>
                    <a:pt x="2707" y="56"/>
                    <a:pt x="2704" y="57"/>
                    <a:pt x="2704" y="57"/>
                  </a:cubicBezTo>
                  <a:cubicBezTo>
                    <a:pt x="2704" y="57"/>
                    <a:pt x="2707" y="57"/>
                    <a:pt x="2711" y="63"/>
                  </a:cubicBezTo>
                  <a:cubicBezTo>
                    <a:pt x="2716" y="68"/>
                    <a:pt x="2718" y="70"/>
                    <a:pt x="2722" y="71"/>
                  </a:cubicBezTo>
                  <a:cubicBezTo>
                    <a:pt x="2725" y="71"/>
                    <a:pt x="2730" y="71"/>
                    <a:pt x="2733" y="67"/>
                  </a:cubicBezTo>
                  <a:cubicBezTo>
                    <a:pt x="2735" y="63"/>
                    <a:pt x="2740" y="58"/>
                    <a:pt x="2740" y="58"/>
                  </a:cubicBezTo>
                  <a:cubicBezTo>
                    <a:pt x="2740" y="58"/>
                    <a:pt x="2742" y="60"/>
                    <a:pt x="2741" y="63"/>
                  </a:cubicBezTo>
                  <a:cubicBezTo>
                    <a:pt x="2740" y="66"/>
                    <a:pt x="2741" y="69"/>
                    <a:pt x="2741" y="69"/>
                  </a:cubicBezTo>
                  <a:cubicBezTo>
                    <a:pt x="2741" y="69"/>
                    <a:pt x="2744" y="58"/>
                    <a:pt x="2747" y="55"/>
                  </a:cubicBezTo>
                  <a:cubicBezTo>
                    <a:pt x="2752" y="50"/>
                    <a:pt x="2751" y="52"/>
                    <a:pt x="2755" y="47"/>
                  </a:cubicBezTo>
                  <a:cubicBezTo>
                    <a:pt x="2758" y="43"/>
                    <a:pt x="2758" y="43"/>
                    <a:pt x="2762" y="38"/>
                  </a:cubicBezTo>
                  <a:cubicBezTo>
                    <a:pt x="2765" y="33"/>
                    <a:pt x="2772" y="28"/>
                    <a:pt x="2772" y="28"/>
                  </a:cubicBezTo>
                  <a:cubicBezTo>
                    <a:pt x="2772" y="28"/>
                    <a:pt x="2764" y="30"/>
                    <a:pt x="2759" y="36"/>
                  </a:cubicBezTo>
                  <a:cubicBezTo>
                    <a:pt x="2751" y="46"/>
                    <a:pt x="2754" y="43"/>
                    <a:pt x="2749" y="47"/>
                  </a:cubicBezTo>
                  <a:cubicBezTo>
                    <a:pt x="2744" y="51"/>
                    <a:pt x="2740" y="52"/>
                    <a:pt x="2740" y="52"/>
                  </a:cubicBezTo>
                  <a:cubicBezTo>
                    <a:pt x="2740" y="52"/>
                    <a:pt x="2743" y="49"/>
                    <a:pt x="2747" y="43"/>
                  </a:cubicBezTo>
                  <a:cubicBezTo>
                    <a:pt x="2752" y="38"/>
                    <a:pt x="2755" y="32"/>
                    <a:pt x="2761" y="28"/>
                  </a:cubicBezTo>
                  <a:close/>
                  <a:moveTo>
                    <a:pt x="2779" y="58"/>
                  </a:moveTo>
                  <a:cubicBezTo>
                    <a:pt x="2779" y="58"/>
                    <a:pt x="2779" y="58"/>
                    <a:pt x="2779" y="58"/>
                  </a:cubicBezTo>
                  <a:cubicBezTo>
                    <a:pt x="2779" y="58"/>
                    <a:pt x="2779" y="58"/>
                    <a:pt x="2779" y="58"/>
                  </a:cubicBezTo>
                  <a:close/>
                  <a:moveTo>
                    <a:pt x="2795" y="53"/>
                  </a:moveTo>
                  <a:cubicBezTo>
                    <a:pt x="2794" y="54"/>
                    <a:pt x="2790" y="56"/>
                    <a:pt x="2786" y="52"/>
                  </a:cubicBezTo>
                  <a:cubicBezTo>
                    <a:pt x="2783" y="49"/>
                    <a:pt x="2782" y="45"/>
                    <a:pt x="2782" y="43"/>
                  </a:cubicBezTo>
                  <a:cubicBezTo>
                    <a:pt x="2782" y="43"/>
                    <a:pt x="2782" y="42"/>
                    <a:pt x="2782" y="42"/>
                  </a:cubicBezTo>
                  <a:cubicBezTo>
                    <a:pt x="2782" y="41"/>
                    <a:pt x="2782" y="41"/>
                    <a:pt x="2782" y="40"/>
                  </a:cubicBezTo>
                  <a:cubicBezTo>
                    <a:pt x="2783" y="40"/>
                    <a:pt x="2784" y="41"/>
                    <a:pt x="2784" y="42"/>
                  </a:cubicBezTo>
                  <a:cubicBezTo>
                    <a:pt x="2785" y="43"/>
                    <a:pt x="2786" y="45"/>
                    <a:pt x="2789" y="46"/>
                  </a:cubicBezTo>
                  <a:cubicBezTo>
                    <a:pt x="2791" y="46"/>
                    <a:pt x="2797" y="45"/>
                    <a:pt x="2792" y="44"/>
                  </a:cubicBezTo>
                  <a:cubicBezTo>
                    <a:pt x="2790" y="43"/>
                    <a:pt x="2786" y="41"/>
                    <a:pt x="2784" y="38"/>
                  </a:cubicBezTo>
                  <a:cubicBezTo>
                    <a:pt x="2781" y="33"/>
                    <a:pt x="2781" y="27"/>
                    <a:pt x="2781" y="27"/>
                  </a:cubicBezTo>
                  <a:cubicBezTo>
                    <a:pt x="2781" y="27"/>
                    <a:pt x="2782" y="28"/>
                    <a:pt x="2783" y="29"/>
                  </a:cubicBezTo>
                  <a:cubicBezTo>
                    <a:pt x="2784" y="30"/>
                    <a:pt x="2791" y="31"/>
                    <a:pt x="2786" y="28"/>
                  </a:cubicBezTo>
                  <a:cubicBezTo>
                    <a:pt x="2784" y="26"/>
                    <a:pt x="2782" y="22"/>
                    <a:pt x="2780" y="19"/>
                  </a:cubicBezTo>
                  <a:cubicBezTo>
                    <a:pt x="2782" y="17"/>
                    <a:pt x="2783" y="13"/>
                    <a:pt x="2785" y="10"/>
                  </a:cubicBezTo>
                  <a:cubicBezTo>
                    <a:pt x="2788" y="7"/>
                    <a:pt x="2790" y="4"/>
                    <a:pt x="2790" y="0"/>
                  </a:cubicBezTo>
                  <a:cubicBezTo>
                    <a:pt x="2768" y="0"/>
                    <a:pt x="2768" y="0"/>
                    <a:pt x="2768" y="0"/>
                  </a:cubicBezTo>
                  <a:cubicBezTo>
                    <a:pt x="2769" y="4"/>
                    <a:pt x="2770" y="7"/>
                    <a:pt x="2773" y="10"/>
                  </a:cubicBezTo>
                  <a:cubicBezTo>
                    <a:pt x="2775" y="12"/>
                    <a:pt x="2777" y="16"/>
                    <a:pt x="2778" y="19"/>
                  </a:cubicBezTo>
                  <a:cubicBezTo>
                    <a:pt x="2777" y="22"/>
                    <a:pt x="2775" y="26"/>
                    <a:pt x="2772" y="28"/>
                  </a:cubicBezTo>
                  <a:cubicBezTo>
                    <a:pt x="2768" y="32"/>
                    <a:pt x="2774" y="31"/>
                    <a:pt x="2775" y="30"/>
                  </a:cubicBezTo>
                  <a:cubicBezTo>
                    <a:pt x="2776" y="28"/>
                    <a:pt x="2777" y="27"/>
                    <a:pt x="2777" y="27"/>
                  </a:cubicBezTo>
                  <a:cubicBezTo>
                    <a:pt x="2777" y="27"/>
                    <a:pt x="2777" y="33"/>
                    <a:pt x="2774" y="39"/>
                  </a:cubicBezTo>
                  <a:cubicBezTo>
                    <a:pt x="2772" y="42"/>
                    <a:pt x="2769" y="43"/>
                    <a:pt x="2766" y="44"/>
                  </a:cubicBezTo>
                  <a:cubicBezTo>
                    <a:pt x="2762" y="45"/>
                    <a:pt x="2767" y="47"/>
                    <a:pt x="2769" y="46"/>
                  </a:cubicBezTo>
                  <a:cubicBezTo>
                    <a:pt x="2772" y="45"/>
                    <a:pt x="2773" y="44"/>
                    <a:pt x="2774" y="42"/>
                  </a:cubicBezTo>
                  <a:cubicBezTo>
                    <a:pt x="2775" y="41"/>
                    <a:pt x="2775" y="41"/>
                    <a:pt x="2776" y="40"/>
                  </a:cubicBezTo>
                  <a:cubicBezTo>
                    <a:pt x="2776" y="41"/>
                    <a:pt x="2776" y="41"/>
                    <a:pt x="2776" y="42"/>
                  </a:cubicBezTo>
                  <a:cubicBezTo>
                    <a:pt x="2776" y="45"/>
                    <a:pt x="2775" y="49"/>
                    <a:pt x="2772" y="52"/>
                  </a:cubicBezTo>
                  <a:cubicBezTo>
                    <a:pt x="2768" y="56"/>
                    <a:pt x="2764" y="54"/>
                    <a:pt x="2763" y="53"/>
                  </a:cubicBezTo>
                  <a:cubicBezTo>
                    <a:pt x="2761" y="50"/>
                    <a:pt x="2760" y="47"/>
                    <a:pt x="2760" y="47"/>
                  </a:cubicBezTo>
                  <a:cubicBezTo>
                    <a:pt x="2760" y="47"/>
                    <a:pt x="2759" y="52"/>
                    <a:pt x="2762" y="56"/>
                  </a:cubicBezTo>
                  <a:cubicBezTo>
                    <a:pt x="2764" y="59"/>
                    <a:pt x="2772" y="57"/>
                    <a:pt x="2778" y="46"/>
                  </a:cubicBezTo>
                  <a:cubicBezTo>
                    <a:pt x="2778" y="46"/>
                    <a:pt x="2776" y="51"/>
                    <a:pt x="2778" y="54"/>
                  </a:cubicBezTo>
                  <a:cubicBezTo>
                    <a:pt x="2779" y="56"/>
                    <a:pt x="2779" y="57"/>
                    <a:pt x="2779" y="58"/>
                  </a:cubicBezTo>
                  <a:cubicBezTo>
                    <a:pt x="2779" y="57"/>
                    <a:pt x="2779" y="56"/>
                    <a:pt x="2780" y="54"/>
                  </a:cubicBezTo>
                  <a:cubicBezTo>
                    <a:pt x="2782" y="51"/>
                    <a:pt x="2781" y="46"/>
                    <a:pt x="2781" y="46"/>
                  </a:cubicBezTo>
                  <a:cubicBezTo>
                    <a:pt x="2786" y="58"/>
                    <a:pt x="2794" y="59"/>
                    <a:pt x="2796" y="56"/>
                  </a:cubicBezTo>
                  <a:cubicBezTo>
                    <a:pt x="2799" y="52"/>
                    <a:pt x="2798" y="47"/>
                    <a:pt x="2798" y="47"/>
                  </a:cubicBezTo>
                  <a:cubicBezTo>
                    <a:pt x="2798" y="47"/>
                    <a:pt x="2797" y="50"/>
                    <a:pt x="2795" y="53"/>
                  </a:cubicBezTo>
                  <a:close/>
                  <a:moveTo>
                    <a:pt x="2794" y="68"/>
                  </a:moveTo>
                  <a:cubicBezTo>
                    <a:pt x="2793" y="66"/>
                    <a:pt x="2790" y="62"/>
                    <a:pt x="2788" y="60"/>
                  </a:cubicBezTo>
                  <a:cubicBezTo>
                    <a:pt x="2785" y="58"/>
                    <a:pt x="2783" y="57"/>
                    <a:pt x="2782" y="59"/>
                  </a:cubicBezTo>
                  <a:cubicBezTo>
                    <a:pt x="2781" y="61"/>
                    <a:pt x="2781" y="64"/>
                    <a:pt x="2780" y="68"/>
                  </a:cubicBezTo>
                  <a:cubicBezTo>
                    <a:pt x="2780" y="72"/>
                    <a:pt x="2779" y="74"/>
                    <a:pt x="2779" y="74"/>
                  </a:cubicBezTo>
                  <a:cubicBezTo>
                    <a:pt x="2779" y="74"/>
                    <a:pt x="2777" y="72"/>
                    <a:pt x="2777" y="68"/>
                  </a:cubicBezTo>
                  <a:cubicBezTo>
                    <a:pt x="2777" y="64"/>
                    <a:pt x="2776" y="61"/>
                    <a:pt x="2775" y="59"/>
                  </a:cubicBezTo>
                  <a:cubicBezTo>
                    <a:pt x="2774" y="57"/>
                    <a:pt x="2771" y="58"/>
                    <a:pt x="2769" y="60"/>
                  </a:cubicBezTo>
                  <a:cubicBezTo>
                    <a:pt x="2766" y="62"/>
                    <a:pt x="2765" y="66"/>
                    <a:pt x="2763" y="68"/>
                  </a:cubicBezTo>
                  <a:cubicBezTo>
                    <a:pt x="2762" y="71"/>
                    <a:pt x="2760" y="71"/>
                    <a:pt x="2760" y="71"/>
                  </a:cubicBezTo>
                  <a:cubicBezTo>
                    <a:pt x="2760" y="71"/>
                    <a:pt x="2762" y="70"/>
                    <a:pt x="2764" y="71"/>
                  </a:cubicBezTo>
                  <a:cubicBezTo>
                    <a:pt x="2765" y="71"/>
                    <a:pt x="2766" y="71"/>
                    <a:pt x="2768" y="70"/>
                  </a:cubicBezTo>
                  <a:cubicBezTo>
                    <a:pt x="2770" y="68"/>
                    <a:pt x="2772" y="62"/>
                    <a:pt x="2773" y="62"/>
                  </a:cubicBezTo>
                  <a:cubicBezTo>
                    <a:pt x="2774" y="63"/>
                    <a:pt x="2774" y="64"/>
                    <a:pt x="2774" y="70"/>
                  </a:cubicBezTo>
                  <a:cubicBezTo>
                    <a:pt x="2774" y="77"/>
                    <a:pt x="2779" y="81"/>
                    <a:pt x="2779" y="84"/>
                  </a:cubicBezTo>
                  <a:cubicBezTo>
                    <a:pt x="2779" y="80"/>
                    <a:pt x="2784" y="77"/>
                    <a:pt x="2783" y="70"/>
                  </a:cubicBezTo>
                  <a:cubicBezTo>
                    <a:pt x="2783" y="64"/>
                    <a:pt x="2783" y="63"/>
                    <a:pt x="2784" y="62"/>
                  </a:cubicBezTo>
                  <a:cubicBezTo>
                    <a:pt x="2785" y="62"/>
                    <a:pt x="2786" y="68"/>
                    <a:pt x="2789" y="70"/>
                  </a:cubicBezTo>
                  <a:cubicBezTo>
                    <a:pt x="2791" y="71"/>
                    <a:pt x="2792" y="71"/>
                    <a:pt x="2793" y="71"/>
                  </a:cubicBezTo>
                  <a:cubicBezTo>
                    <a:pt x="2795" y="70"/>
                    <a:pt x="2797" y="71"/>
                    <a:pt x="2797" y="71"/>
                  </a:cubicBezTo>
                  <a:cubicBezTo>
                    <a:pt x="2797" y="71"/>
                    <a:pt x="2795" y="71"/>
                    <a:pt x="2794" y="68"/>
                  </a:cubicBezTo>
                  <a:close/>
                  <a:moveTo>
                    <a:pt x="2880" y="9"/>
                  </a:moveTo>
                  <a:cubicBezTo>
                    <a:pt x="2879" y="14"/>
                    <a:pt x="2875" y="17"/>
                    <a:pt x="2875" y="17"/>
                  </a:cubicBezTo>
                  <a:cubicBezTo>
                    <a:pt x="2875" y="17"/>
                    <a:pt x="2883" y="15"/>
                    <a:pt x="2887" y="8"/>
                  </a:cubicBezTo>
                  <a:cubicBezTo>
                    <a:pt x="2888" y="6"/>
                    <a:pt x="2889" y="3"/>
                    <a:pt x="2890" y="0"/>
                  </a:cubicBezTo>
                  <a:cubicBezTo>
                    <a:pt x="2881" y="0"/>
                    <a:pt x="2881" y="0"/>
                    <a:pt x="2881" y="0"/>
                  </a:cubicBezTo>
                  <a:cubicBezTo>
                    <a:pt x="2881" y="4"/>
                    <a:pt x="2881" y="7"/>
                    <a:pt x="2880" y="9"/>
                  </a:cubicBezTo>
                  <a:close/>
                  <a:moveTo>
                    <a:pt x="2868" y="9"/>
                  </a:moveTo>
                  <a:cubicBezTo>
                    <a:pt x="2868" y="9"/>
                    <a:pt x="2870" y="5"/>
                    <a:pt x="2871" y="0"/>
                  </a:cubicBezTo>
                  <a:cubicBezTo>
                    <a:pt x="2864" y="0"/>
                    <a:pt x="2864" y="0"/>
                    <a:pt x="2864" y="0"/>
                  </a:cubicBezTo>
                  <a:cubicBezTo>
                    <a:pt x="2863" y="4"/>
                    <a:pt x="2862" y="9"/>
                    <a:pt x="2861" y="11"/>
                  </a:cubicBezTo>
                  <a:cubicBezTo>
                    <a:pt x="2859" y="15"/>
                    <a:pt x="2855" y="18"/>
                    <a:pt x="2855" y="18"/>
                  </a:cubicBezTo>
                  <a:cubicBezTo>
                    <a:pt x="2855" y="18"/>
                    <a:pt x="2858" y="18"/>
                    <a:pt x="2862" y="18"/>
                  </a:cubicBezTo>
                  <a:cubicBezTo>
                    <a:pt x="2867" y="18"/>
                    <a:pt x="2871" y="14"/>
                    <a:pt x="2875" y="9"/>
                  </a:cubicBezTo>
                  <a:cubicBezTo>
                    <a:pt x="2877" y="7"/>
                    <a:pt x="2878" y="4"/>
                    <a:pt x="2879" y="0"/>
                  </a:cubicBezTo>
                  <a:cubicBezTo>
                    <a:pt x="2874" y="0"/>
                    <a:pt x="2874" y="0"/>
                    <a:pt x="2874" y="0"/>
                  </a:cubicBezTo>
                  <a:cubicBezTo>
                    <a:pt x="2872" y="6"/>
                    <a:pt x="2868" y="9"/>
                    <a:pt x="2868" y="9"/>
                  </a:cubicBezTo>
                  <a:close/>
                  <a:moveTo>
                    <a:pt x="2856" y="1"/>
                  </a:moveTo>
                  <a:cubicBezTo>
                    <a:pt x="2852" y="7"/>
                    <a:pt x="2844" y="6"/>
                    <a:pt x="2844" y="6"/>
                  </a:cubicBezTo>
                  <a:cubicBezTo>
                    <a:pt x="2844" y="6"/>
                    <a:pt x="2848" y="3"/>
                    <a:pt x="2850" y="0"/>
                  </a:cubicBezTo>
                  <a:cubicBezTo>
                    <a:pt x="2844" y="0"/>
                    <a:pt x="2844" y="0"/>
                    <a:pt x="2844" y="0"/>
                  </a:cubicBezTo>
                  <a:cubicBezTo>
                    <a:pt x="2843" y="2"/>
                    <a:pt x="2841" y="4"/>
                    <a:pt x="2839" y="6"/>
                  </a:cubicBezTo>
                  <a:cubicBezTo>
                    <a:pt x="2835" y="9"/>
                    <a:pt x="2832" y="9"/>
                    <a:pt x="2832" y="9"/>
                  </a:cubicBezTo>
                  <a:cubicBezTo>
                    <a:pt x="2832" y="9"/>
                    <a:pt x="2835" y="9"/>
                    <a:pt x="2838" y="10"/>
                  </a:cubicBezTo>
                  <a:cubicBezTo>
                    <a:pt x="2841" y="11"/>
                    <a:pt x="2844" y="13"/>
                    <a:pt x="2849" y="12"/>
                  </a:cubicBezTo>
                  <a:cubicBezTo>
                    <a:pt x="2855" y="11"/>
                    <a:pt x="2855" y="10"/>
                    <a:pt x="2859" y="6"/>
                  </a:cubicBezTo>
                  <a:cubicBezTo>
                    <a:pt x="2861" y="5"/>
                    <a:pt x="2862" y="2"/>
                    <a:pt x="2863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6" y="0"/>
                    <a:pt x="2856" y="1"/>
                    <a:pt x="2856" y="1"/>
                  </a:cubicBezTo>
                  <a:close/>
                  <a:moveTo>
                    <a:pt x="2963" y="0"/>
                  </a:moveTo>
                  <a:cubicBezTo>
                    <a:pt x="2954" y="0"/>
                    <a:pt x="2954" y="0"/>
                    <a:pt x="2954" y="0"/>
                  </a:cubicBezTo>
                  <a:cubicBezTo>
                    <a:pt x="2955" y="3"/>
                    <a:pt x="2956" y="6"/>
                    <a:pt x="2957" y="8"/>
                  </a:cubicBezTo>
                  <a:cubicBezTo>
                    <a:pt x="2961" y="15"/>
                    <a:pt x="2969" y="17"/>
                    <a:pt x="2969" y="17"/>
                  </a:cubicBezTo>
                  <a:cubicBezTo>
                    <a:pt x="2969" y="17"/>
                    <a:pt x="2965" y="14"/>
                    <a:pt x="2964" y="9"/>
                  </a:cubicBezTo>
                  <a:cubicBezTo>
                    <a:pt x="2964" y="7"/>
                    <a:pt x="2963" y="4"/>
                    <a:pt x="2963" y="0"/>
                  </a:cubicBezTo>
                  <a:close/>
                  <a:moveTo>
                    <a:pt x="3007" y="2"/>
                  </a:moveTo>
                  <a:cubicBezTo>
                    <a:pt x="3011" y="5"/>
                    <a:pt x="3016" y="7"/>
                    <a:pt x="3020" y="5"/>
                  </a:cubicBezTo>
                  <a:cubicBezTo>
                    <a:pt x="3023" y="4"/>
                    <a:pt x="3025" y="3"/>
                    <a:pt x="3027" y="0"/>
                  </a:cubicBezTo>
                  <a:cubicBezTo>
                    <a:pt x="3003" y="0"/>
                    <a:pt x="3003" y="0"/>
                    <a:pt x="3003" y="0"/>
                  </a:cubicBezTo>
                  <a:cubicBezTo>
                    <a:pt x="3004" y="1"/>
                    <a:pt x="3005" y="2"/>
                    <a:pt x="3007" y="2"/>
                  </a:cubicBezTo>
                  <a:close/>
                  <a:moveTo>
                    <a:pt x="2824" y="5"/>
                  </a:moveTo>
                  <a:cubicBezTo>
                    <a:pt x="2828" y="7"/>
                    <a:pt x="2833" y="5"/>
                    <a:pt x="2837" y="2"/>
                  </a:cubicBezTo>
                  <a:cubicBezTo>
                    <a:pt x="2839" y="2"/>
                    <a:pt x="2840" y="1"/>
                    <a:pt x="2841" y="0"/>
                  </a:cubicBezTo>
                  <a:cubicBezTo>
                    <a:pt x="2817" y="0"/>
                    <a:pt x="2817" y="0"/>
                    <a:pt x="2817" y="0"/>
                  </a:cubicBezTo>
                  <a:cubicBezTo>
                    <a:pt x="2819" y="3"/>
                    <a:pt x="2821" y="4"/>
                    <a:pt x="2824" y="5"/>
                  </a:cubicBezTo>
                  <a:close/>
                  <a:moveTo>
                    <a:pt x="3006" y="6"/>
                  </a:moveTo>
                  <a:cubicBezTo>
                    <a:pt x="3003" y="4"/>
                    <a:pt x="3001" y="2"/>
                    <a:pt x="3000" y="0"/>
                  </a:cubicBezTo>
                  <a:cubicBezTo>
                    <a:pt x="2994" y="0"/>
                    <a:pt x="2994" y="0"/>
                    <a:pt x="2994" y="0"/>
                  </a:cubicBezTo>
                  <a:cubicBezTo>
                    <a:pt x="2996" y="3"/>
                    <a:pt x="3000" y="6"/>
                    <a:pt x="3000" y="6"/>
                  </a:cubicBezTo>
                  <a:cubicBezTo>
                    <a:pt x="3000" y="6"/>
                    <a:pt x="2992" y="7"/>
                    <a:pt x="2988" y="1"/>
                  </a:cubicBezTo>
                  <a:cubicBezTo>
                    <a:pt x="2988" y="1"/>
                    <a:pt x="2988" y="0"/>
                    <a:pt x="2988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2" y="2"/>
                    <a:pt x="2983" y="5"/>
                    <a:pt x="2985" y="6"/>
                  </a:cubicBezTo>
                  <a:cubicBezTo>
                    <a:pt x="2989" y="10"/>
                    <a:pt x="2990" y="11"/>
                    <a:pt x="2995" y="12"/>
                  </a:cubicBezTo>
                  <a:cubicBezTo>
                    <a:pt x="3000" y="13"/>
                    <a:pt x="3003" y="11"/>
                    <a:pt x="3006" y="10"/>
                  </a:cubicBezTo>
                  <a:cubicBezTo>
                    <a:pt x="3009" y="9"/>
                    <a:pt x="3012" y="9"/>
                    <a:pt x="3012" y="9"/>
                  </a:cubicBezTo>
                  <a:cubicBezTo>
                    <a:pt x="3012" y="9"/>
                    <a:pt x="3009" y="9"/>
                    <a:pt x="3006" y="6"/>
                  </a:cubicBezTo>
                  <a:close/>
                  <a:moveTo>
                    <a:pt x="2983" y="11"/>
                  </a:moveTo>
                  <a:cubicBezTo>
                    <a:pt x="2982" y="9"/>
                    <a:pt x="2981" y="4"/>
                    <a:pt x="2980" y="0"/>
                  </a:cubicBezTo>
                  <a:cubicBezTo>
                    <a:pt x="2973" y="0"/>
                    <a:pt x="2973" y="0"/>
                    <a:pt x="2973" y="0"/>
                  </a:cubicBezTo>
                  <a:cubicBezTo>
                    <a:pt x="2974" y="5"/>
                    <a:pt x="2976" y="9"/>
                    <a:pt x="2976" y="9"/>
                  </a:cubicBezTo>
                  <a:cubicBezTo>
                    <a:pt x="2976" y="9"/>
                    <a:pt x="2972" y="6"/>
                    <a:pt x="2970" y="0"/>
                  </a:cubicBezTo>
                  <a:cubicBezTo>
                    <a:pt x="2965" y="0"/>
                    <a:pt x="2965" y="0"/>
                    <a:pt x="2965" y="0"/>
                  </a:cubicBezTo>
                  <a:cubicBezTo>
                    <a:pt x="2966" y="4"/>
                    <a:pt x="2967" y="7"/>
                    <a:pt x="2969" y="9"/>
                  </a:cubicBezTo>
                  <a:cubicBezTo>
                    <a:pt x="2973" y="14"/>
                    <a:pt x="2977" y="18"/>
                    <a:pt x="2982" y="18"/>
                  </a:cubicBezTo>
                  <a:cubicBezTo>
                    <a:pt x="2986" y="18"/>
                    <a:pt x="2989" y="18"/>
                    <a:pt x="2989" y="18"/>
                  </a:cubicBezTo>
                  <a:cubicBezTo>
                    <a:pt x="2989" y="18"/>
                    <a:pt x="2985" y="15"/>
                    <a:pt x="2983" y="11"/>
                  </a:cubicBezTo>
                  <a:close/>
                  <a:moveTo>
                    <a:pt x="3030" y="1"/>
                  </a:moveTo>
                  <a:cubicBezTo>
                    <a:pt x="3025" y="7"/>
                    <a:pt x="3022" y="11"/>
                    <a:pt x="3020" y="18"/>
                  </a:cubicBezTo>
                  <a:cubicBezTo>
                    <a:pt x="3015" y="29"/>
                    <a:pt x="3006" y="39"/>
                    <a:pt x="3006" y="39"/>
                  </a:cubicBezTo>
                  <a:cubicBezTo>
                    <a:pt x="3006" y="39"/>
                    <a:pt x="3010" y="33"/>
                    <a:pt x="3012" y="22"/>
                  </a:cubicBezTo>
                  <a:cubicBezTo>
                    <a:pt x="3013" y="17"/>
                    <a:pt x="3018" y="11"/>
                    <a:pt x="3018" y="11"/>
                  </a:cubicBezTo>
                  <a:cubicBezTo>
                    <a:pt x="3018" y="11"/>
                    <a:pt x="3006" y="14"/>
                    <a:pt x="2999" y="23"/>
                  </a:cubicBezTo>
                  <a:cubicBezTo>
                    <a:pt x="2995" y="28"/>
                    <a:pt x="2993" y="32"/>
                    <a:pt x="2989" y="37"/>
                  </a:cubicBezTo>
                  <a:cubicBezTo>
                    <a:pt x="2974" y="53"/>
                    <a:pt x="2964" y="52"/>
                    <a:pt x="2964" y="52"/>
                  </a:cubicBezTo>
                  <a:cubicBezTo>
                    <a:pt x="2964" y="52"/>
                    <a:pt x="2975" y="45"/>
                    <a:pt x="2980" y="36"/>
                  </a:cubicBezTo>
                  <a:cubicBezTo>
                    <a:pt x="2983" y="30"/>
                    <a:pt x="2992" y="20"/>
                    <a:pt x="2992" y="20"/>
                  </a:cubicBezTo>
                  <a:cubicBezTo>
                    <a:pt x="2992" y="20"/>
                    <a:pt x="2984" y="24"/>
                    <a:pt x="2978" y="27"/>
                  </a:cubicBezTo>
                  <a:cubicBezTo>
                    <a:pt x="2973" y="30"/>
                    <a:pt x="2970" y="31"/>
                    <a:pt x="2965" y="35"/>
                  </a:cubicBezTo>
                  <a:cubicBezTo>
                    <a:pt x="2959" y="38"/>
                    <a:pt x="2941" y="45"/>
                    <a:pt x="2941" y="45"/>
                  </a:cubicBezTo>
                  <a:cubicBezTo>
                    <a:pt x="2941" y="45"/>
                    <a:pt x="2949" y="39"/>
                    <a:pt x="2953" y="36"/>
                  </a:cubicBezTo>
                  <a:cubicBezTo>
                    <a:pt x="2958" y="34"/>
                    <a:pt x="2959" y="32"/>
                    <a:pt x="2962" y="29"/>
                  </a:cubicBezTo>
                  <a:cubicBezTo>
                    <a:pt x="2966" y="27"/>
                    <a:pt x="2970" y="22"/>
                    <a:pt x="2970" y="22"/>
                  </a:cubicBezTo>
                  <a:cubicBezTo>
                    <a:pt x="2970" y="22"/>
                    <a:pt x="2960" y="21"/>
                    <a:pt x="2955" y="14"/>
                  </a:cubicBezTo>
                  <a:cubicBezTo>
                    <a:pt x="2950" y="7"/>
                    <a:pt x="2949" y="5"/>
                    <a:pt x="2948" y="0"/>
                  </a:cubicBezTo>
                  <a:cubicBezTo>
                    <a:pt x="2942" y="0"/>
                    <a:pt x="2942" y="0"/>
                    <a:pt x="2942" y="0"/>
                  </a:cubicBezTo>
                  <a:cubicBezTo>
                    <a:pt x="2943" y="4"/>
                    <a:pt x="2945" y="8"/>
                    <a:pt x="2948" y="13"/>
                  </a:cubicBezTo>
                  <a:cubicBezTo>
                    <a:pt x="2952" y="19"/>
                    <a:pt x="2959" y="23"/>
                    <a:pt x="2959" y="23"/>
                  </a:cubicBezTo>
                  <a:cubicBezTo>
                    <a:pt x="2959" y="23"/>
                    <a:pt x="2950" y="19"/>
                    <a:pt x="2946" y="16"/>
                  </a:cubicBezTo>
                  <a:cubicBezTo>
                    <a:pt x="2941" y="12"/>
                    <a:pt x="2934" y="7"/>
                    <a:pt x="2929" y="5"/>
                  </a:cubicBezTo>
                  <a:cubicBezTo>
                    <a:pt x="2927" y="5"/>
                    <a:pt x="2924" y="5"/>
                    <a:pt x="2922" y="6"/>
                  </a:cubicBezTo>
                  <a:cubicBezTo>
                    <a:pt x="2920" y="5"/>
                    <a:pt x="2917" y="5"/>
                    <a:pt x="2915" y="5"/>
                  </a:cubicBezTo>
                  <a:cubicBezTo>
                    <a:pt x="2910" y="7"/>
                    <a:pt x="2903" y="12"/>
                    <a:pt x="2898" y="16"/>
                  </a:cubicBezTo>
                  <a:cubicBezTo>
                    <a:pt x="2894" y="19"/>
                    <a:pt x="2885" y="23"/>
                    <a:pt x="2885" y="23"/>
                  </a:cubicBezTo>
                  <a:cubicBezTo>
                    <a:pt x="2885" y="23"/>
                    <a:pt x="2892" y="19"/>
                    <a:pt x="2896" y="13"/>
                  </a:cubicBezTo>
                  <a:cubicBezTo>
                    <a:pt x="2899" y="8"/>
                    <a:pt x="2901" y="4"/>
                    <a:pt x="2902" y="0"/>
                  </a:cubicBezTo>
                  <a:cubicBezTo>
                    <a:pt x="2896" y="0"/>
                    <a:pt x="2896" y="0"/>
                    <a:pt x="2896" y="0"/>
                  </a:cubicBezTo>
                  <a:cubicBezTo>
                    <a:pt x="2895" y="5"/>
                    <a:pt x="2894" y="7"/>
                    <a:pt x="2889" y="14"/>
                  </a:cubicBezTo>
                  <a:cubicBezTo>
                    <a:pt x="2884" y="21"/>
                    <a:pt x="2874" y="22"/>
                    <a:pt x="2874" y="22"/>
                  </a:cubicBezTo>
                  <a:cubicBezTo>
                    <a:pt x="2874" y="22"/>
                    <a:pt x="2878" y="27"/>
                    <a:pt x="2882" y="29"/>
                  </a:cubicBezTo>
                  <a:cubicBezTo>
                    <a:pt x="2885" y="32"/>
                    <a:pt x="2886" y="34"/>
                    <a:pt x="2891" y="36"/>
                  </a:cubicBezTo>
                  <a:cubicBezTo>
                    <a:pt x="2895" y="39"/>
                    <a:pt x="2903" y="45"/>
                    <a:pt x="2903" y="45"/>
                  </a:cubicBezTo>
                  <a:cubicBezTo>
                    <a:pt x="2903" y="45"/>
                    <a:pt x="2885" y="38"/>
                    <a:pt x="2879" y="35"/>
                  </a:cubicBezTo>
                  <a:cubicBezTo>
                    <a:pt x="2875" y="31"/>
                    <a:pt x="2871" y="30"/>
                    <a:pt x="2866" y="27"/>
                  </a:cubicBezTo>
                  <a:cubicBezTo>
                    <a:pt x="2860" y="24"/>
                    <a:pt x="2852" y="20"/>
                    <a:pt x="2852" y="20"/>
                  </a:cubicBezTo>
                  <a:cubicBezTo>
                    <a:pt x="2852" y="20"/>
                    <a:pt x="2861" y="30"/>
                    <a:pt x="2864" y="36"/>
                  </a:cubicBezTo>
                  <a:cubicBezTo>
                    <a:pt x="2869" y="45"/>
                    <a:pt x="2880" y="52"/>
                    <a:pt x="2880" y="52"/>
                  </a:cubicBezTo>
                  <a:cubicBezTo>
                    <a:pt x="2880" y="52"/>
                    <a:pt x="2870" y="53"/>
                    <a:pt x="2855" y="37"/>
                  </a:cubicBezTo>
                  <a:cubicBezTo>
                    <a:pt x="2851" y="32"/>
                    <a:pt x="2849" y="28"/>
                    <a:pt x="2845" y="23"/>
                  </a:cubicBezTo>
                  <a:cubicBezTo>
                    <a:pt x="2838" y="14"/>
                    <a:pt x="2826" y="11"/>
                    <a:pt x="2826" y="11"/>
                  </a:cubicBezTo>
                  <a:cubicBezTo>
                    <a:pt x="2826" y="11"/>
                    <a:pt x="2831" y="17"/>
                    <a:pt x="2832" y="22"/>
                  </a:cubicBezTo>
                  <a:cubicBezTo>
                    <a:pt x="2834" y="33"/>
                    <a:pt x="2838" y="39"/>
                    <a:pt x="2838" y="39"/>
                  </a:cubicBezTo>
                  <a:cubicBezTo>
                    <a:pt x="2838" y="39"/>
                    <a:pt x="2829" y="29"/>
                    <a:pt x="2825" y="18"/>
                  </a:cubicBezTo>
                  <a:cubicBezTo>
                    <a:pt x="2822" y="11"/>
                    <a:pt x="2819" y="7"/>
                    <a:pt x="2814" y="1"/>
                  </a:cubicBezTo>
                  <a:cubicBezTo>
                    <a:pt x="2813" y="1"/>
                    <a:pt x="2813" y="1"/>
                    <a:pt x="2812" y="0"/>
                  </a:cubicBezTo>
                  <a:cubicBezTo>
                    <a:pt x="2802" y="0"/>
                    <a:pt x="2802" y="0"/>
                    <a:pt x="2802" y="0"/>
                  </a:cubicBezTo>
                  <a:cubicBezTo>
                    <a:pt x="2803" y="2"/>
                    <a:pt x="2803" y="4"/>
                    <a:pt x="2804" y="6"/>
                  </a:cubicBezTo>
                  <a:cubicBezTo>
                    <a:pt x="2804" y="12"/>
                    <a:pt x="2807" y="17"/>
                    <a:pt x="2809" y="20"/>
                  </a:cubicBezTo>
                  <a:cubicBezTo>
                    <a:pt x="2812" y="23"/>
                    <a:pt x="2814" y="25"/>
                    <a:pt x="2814" y="25"/>
                  </a:cubicBezTo>
                  <a:cubicBezTo>
                    <a:pt x="2814" y="25"/>
                    <a:pt x="2813" y="21"/>
                    <a:pt x="2813" y="17"/>
                  </a:cubicBezTo>
                  <a:cubicBezTo>
                    <a:pt x="2814" y="12"/>
                    <a:pt x="2811" y="6"/>
                    <a:pt x="2811" y="6"/>
                  </a:cubicBezTo>
                  <a:cubicBezTo>
                    <a:pt x="2811" y="6"/>
                    <a:pt x="2816" y="10"/>
                    <a:pt x="2818" y="15"/>
                  </a:cubicBezTo>
                  <a:cubicBezTo>
                    <a:pt x="2821" y="20"/>
                    <a:pt x="2820" y="20"/>
                    <a:pt x="2824" y="29"/>
                  </a:cubicBezTo>
                  <a:cubicBezTo>
                    <a:pt x="2828" y="37"/>
                    <a:pt x="2833" y="40"/>
                    <a:pt x="2837" y="43"/>
                  </a:cubicBezTo>
                  <a:cubicBezTo>
                    <a:pt x="2841" y="45"/>
                    <a:pt x="2845" y="45"/>
                    <a:pt x="2845" y="45"/>
                  </a:cubicBezTo>
                  <a:cubicBezTo>
                    <a:pt x="2845" y="45"/>
                    <a:pt x="2841" y="38"/>
                    <a:pt x="2840" y="34"/>
                  </a:cubicBezTo>
                  <a:cubicBezTo>
                    <a:pt x="2839" y="30"/>
                    <a:pt x="2837" y="22"/>
                    <a:pt x="2837" y="22"/>
                  </a:cubicBezTo>
                  <a:cubicBezTo>
                    <a:pt x="2848" y="38"/>
                    <a:pt x="2849" y="38"/>
                    <a:pt x="2856" y="46"/>
                  </a:cubicBezTo>
                  <a:cubicBezTo>
                    <a:pt x="2862" y="52"/>
                    <a:pt x="2869" y="57"/>
                    <a:pt x="2876" y="57"/>
                  </a:cubicBezTo>
                  <a:cubicBezTo>
                    <a:pt x="2882" y="57"/>
                    <a:pt x="2886" y="57"/>
                    <a:pt x="2886" y="57"/>
                  </a:cubicBezTo>
                  <a:cubicBezTo>
                    <a:pt x="2886" y="57"/>
                    <a:pt x="2882" y="61"/>
                    <a:pt x="2884" y="66"/>
                  </a:cubicBezTo>
                  <a:cubicBezTo>
                    <a:pt x="2885" y="68"/>
                    <a:pt x="2889" y="69"/>
                    <a:pt x="2891" y="67"/>
                  </a:cubicBezTo>
                  <a:cubicBezTo>
                    <a:pt x="2894" y="65"/>
                    <a:pt x="2895" y="61"/>
                    <a:pt x="2893" y="56"/>
                  </a:cubicBezTo>
                  <a:cubicBezTo>
                    <a:pt x="2891" y="51"/>
                    <a:pt x="2872" y="36"/>
                    <a:pt x="2870" y="34"/>
                  </a:cubicBezTo>
                  <a:cubicBezTo>
                    <a:pt x="2871" y="36"/>
                    <a:pt x="2883" y="45"/>
                    <a:pt x="2890" y="48"/>
                  </a:cubicBezTo>
                  <a:cubicBezTo>
                    <a:pt x="2893" y="49"/>
                    <a:pt x="2897" y="51"/>
                    <a:pt x="2900" y="51"/>
                  </a:cubicBezTo>
                  <a:cubicBezTo>
                    <a:pt x="2903" y="51"/>
                    <a:pt x="2908" y="52"/>
                    <a:pt x="2908" y="52"/>
                  </a:cubicBezTo>
                  <a:cubicBezTo>
                    <a:pt x="2908" y="52"/>
                    <a:pt x="2901" y="53"/>
                    <a:pt x="2901" y="57"/>
                  </a:cubicBezTo>
                  <a:cubicBezTo>
                    <a:pt x="2901" y="61"/>
                    <a:pt x="2902" y="63"/>
                    <a:pt x="2906" y="63"/>
                  </a:cubicBezTo>
                  <a:cubicBezTo>
                    <a:pt x="2910" y="63"/>
                    <a:pt x="2912" y="61"/>
                    <a:pt x="2913" y="58"/>
                  </a:cubicBezTo>
                  <a:cubicBezTo>
                    <a:pt x="2915" y="54"/>
                    <a:pt x="2915" y="46"/>
                    <a:pt x="2911" y="42"/>
                  </a:cubicBezTo>
                  <a:cubicBezTo>
                    <a:pt x="2905" y="35"/>
                    <a:pt x="2889" y="27"/>
                    <a:pt x="2889" y="27"/>
                  </a:cubicBezTo>
                  <a:cubicBezTo>
                    <a:pt x="2889" y="27"/>
                    <a:pt x="2905" y="18"/>
                    <a:pt x="2910" y="14"/>
                  </a:cubicBezTo>
                  <a:cubicBezTo>
                    <a:pt x="2913" y="12"/>
                    <a:pt x="2916" y="11"/>
                    <a:pt x="2917" y="11"/>
                  </a:cubicBezTo>
                  <a:cubicBezTo>
                    <a:pt x="2917" y="12"/>
                    <a:pt x="2917" y="13"/>
                    <a:pt x="2917" y="14"/>
                  </a:cubicBezTo>
                  <a:cubicBezTo>
                    <a:pt x="2917" y="14"/>
                    <a:pt x="2917" y="15"/>
                    <a:pt x="2917" y="15"/>
                  </a:cubicBezTo>
                  <a:cubicBezTo>
                    <a:pt x="2916" y="15"/>
                    <a:pt x="2916" y="16"/>
                    <a:pt x="2916" y="17"/>
                  </a:cubicBezTo>
                  <a:cubicBezTo>
                    <a:pt x="2916" y="20"/>
                    <a:pt x="2919" y="23"/>
                    <a:pt x="2921" y="23"/>
                  </a:cubicBezTo>
                  <a:cubicBezTo>
                    <a:pt x="2921" y="23"/>
                    <a:pt x="2922" y="23"/>
                    <a:pt x="2922" y="23"/>
                  </a:cubicBezTo>
                  <a:cubicBezTo>
                    <a:pt x="2922" y="23"/>
                    <a:pt x="2923" y="23"/>
                    <a:pt x="2923" y="23"/>
                  </a:cubicBezTo>
                  <a:cubicBezTo>
                    <a:pt x="2925" y="23"/>
                    <a:pt x="2929" y="20"/>
                    <a:pt x="2928" y="17"/>
                  </a:cubicBezTo>
                  <a:cubicBezTo>
                    <a:pt x="2928" y="16"/>
                    <a:pt x="2928" y="15"/>
                    <a:pt x="2927" y="15"/>
                  </a:cubicBezTo>
                  <a:cubicBezTo>
                    <a:pt x="2927" y="15"/>
                    <a:pt x="2927" y="14"/>
                    <a:pt x="2927" y="14"/>
                  </a:cubicBezTo>
                  <a:cubicBezTo>
                    <a:pt x="2927" y="13"/>
                    <a:pt x="2927" y="12"/>
                    <a:pt x="2927" y="11"/>
                  </a:cubicBezTo>
                  <a:cubicBezTo>
                    <a:pt x="2928" y="11"/>
                    <a:pt x="2931" y="12"/>
                    <a:pt x="2934" y="14"/>
                  </a:cubicBezTo>
                  <a:cubicBezTo>
                    <a:pt x="2939" y="18"/>
                    <a:pt x="2943" y="21"/>
                    <a:pt x="2945" y="23"/>
                  </a:cubicBezTo>
                  <a:cubicBezTo>
                    <a:pt x="2949" y="26"/>
                    <a:pt x="2955" y="27"/>
                    <a:pt x="2955" y="27"/>
                  </a:cubicBezTo>
                  <a:cubicBezTo>
                    <a:pt x="2955" y="27"/>
                    <a:pt x="2940" y="35"/>
                    <a:pt x="2933" y="42"/>
                  </a:cubicBezTo>
                  <a:cubicBezTo>
                    <a:pt x="2929" y="46"/>
                    <a:pt x="2929" y="54"/>
                    <a:pt x="2931" y="58"/>
                  </a:cubicBezTo>
                  <a:cubicBezTo>
                    <a:pt x="2932" y="61"/>
                    <a:pt x="2934" y="63"/>
                    <a:pt x="2938" y="63"/>
                  </a:cubicBezTo>
                  <a:cubicBezTo>
                    <a:pt x="2942" y="63"/>
                    <a:pt x="2943" y="61"/>
                    <a:pt x="2943" y="57"/>
                  </a:cubicBezTo>
                  <a:cubicBezTo>
                    <a:pt x="2943" y="53"/>
                    <a:pt x="2936" y="52"/>
                    <a:pt x="2936" y="52"/>
                  </a:cubicBezTo>
                  <a:cubicBezTo>
                    <a:pt x="2936" y="52"/>
                    <a:pt x="2941" y="51"/>
                    <a:pt x="2944" y="51"/>
                  </a:cubicBezTo>
                  <a:cubicBezTo>
                    <a:pt x="2947" y="51"/>
                    <a:pt x="2951" y="49"/>
                    <a:pt x="2955" y="48"/>
                  </a:cubicBezTo>
                  <a:cubicBezTo>
                    <a:pt x="2961" y="45"/>
                    <a:pt x="2973" y="36"/>
                    <a:pt x="2974" y="34"/>
                  </a:cubicBezTo>
                  <a:cubicBezTo>
                    <a:pt x="2972" y="36"/>
                    <a:pt x="2953" y="51"/>
                    <a:pt x="2951" y="56"/>
                  </a:cubicBezTo>
                  <a:cubicBezTo>
                    <a:pt x="2949" y="61"/>
                    <a:pt x="2950" y="65"/>
                    <a:pt x="2953" y="67"/>
                  </a:cubicBezTo>
                  <a:cubicBezTo>
                    <a:pt x="2955" y="69"/>
                    <a:pt x="2959" y="68"/>
                    <a:pt x="2960" y="66"/>
                  </a:cubicBezTo>
                  <a:cubicBezTo>
                    <a:pt x="2962" y="61"/>
                    <a:pt x="2958" y="57"/>
                    <a:pt x="2958" y="57"/>
                  </a:cubicBezTo>
                  <a:cubicBezTo>
                    <a:pt x="2958" y="57"/>
                    <a:pt x="2962" y="57"/>
                    <a:pt x="2968" y="57"/>
                  </a:cubicBezTo>
                  <a:cubicBezTo>
                    <a:pt x="2975" y="57"/>
                    <a:pt x="2982" y="52"/>
                    <a:pt x="2988" y="46"/>
                  </a:cubicBezTo>
                  <a:cubicBezTo>
                    <a:pt x="2995" y="38"/>
                    <a:pt x="2996" y="38"/>
                    <a:pt x="3007" y="22"/>
                  </a:cubicBezTo>
                  <a:cubicBezTo>
                    <a:pt x="3007" y="22"/>
                    <a:pt x="3005" y="30"/>
                    <a:pt x="3004" y="34"/>
                  </a:cubicBezTo>
                  <a:cubicBezTo>
                    <a:pt x="3003" y="38"/>
                    <a:pt x="3000" y="45"/>
                    <a:pt x="3000" y="45"/>
                  </a:cubicBezTo>
                  <a:cubicBezTo>
                    <a:pt x="3000" y="45"/>
                    <a:pt x="3003" y="45"/>
                    <a:pt x="3007" y="43"/>
                  </a:cubicBezTo>
                  <a:cubicBezTo>
                    <a:pt x="3011" y="40"/>
                    <a:pt x="3016" y="37"/>
                    <a:pt x="3020" y="29"/>
                  </a:cubicBezTo>
                  <a:cubicBezTo>
                    <a:pt x="3024" y="20"/>
                    <a:pt x="3023" y="20"/>
                    <a:pt x="3026" y="15"/>
                  </a:cubicBezTo>
                  <a:cubicBezTo>
                    <a:pt x="3029" y="10"/>
                    <a:pt x="3033" y="6"/>
                    <a:pt x="3033" y="6"/>
                  </a:cubicBezTo>
                  <a:cubicBezTo>
                    <a:pt x="3033" y="6"/>
                    <a:pt x="3030" y="12"/>
                    <a:pt x="3031" y="17"/>
                  </a:cubicBezTo>
                  <a:cubicBezTo>
                    <a:pt x="3031" y="21"/>
                    <a:pt x="3030" y="25"/>
                    <a:pt x="3030" y="25"/>
                  </a:cubicBezTo>
                  <a:cubicBezTo>
                    <a:pt x="3030" y="25"/>
                    <a:pt x="3032" y="23"/>
                    <a:pt x="3035" y="20"/>
                  </a:cubicBezTo>
                  <a:cubicBezTo>
                    <a:pt x="3037" y="17"/>
                    <a:pt x="3040" y="12"/>
                    <a:pt x="3041" y="6"/>
                  </a:cubicBezTo>
                  <a:cubicBezTo>
                    <a:pt x="3041" y="4"/>
                    <a:pt x="3041" y="2"/>
                    <a:pt x="3042" y="0"/>
                  </a:cubicBezTo>
                  <a:cubicBezTo>
                    <a:pt x="3032" y="0"/>
                    <a:pt x="3032" y="0"/>
                    <a:pt x="3032" y="0"/>
                  </a:cubicBezTo>
                  <a:cubicBezTo>
                    <a:pt x="3031" y="1"/>
                    <a:pt x="3031" y="1"/>
                    <a:pt x="3030" y="1"/>
                  </a:cubicBezTo>
                  <a:close/>
                  <a:moveTo>
                    <a:pt x="3128" y="58"/>
                  </a:moveTo>
                  <a:cubicBezTo>
                    <a:pt x="3127" y="60"/>
                    <a:pt x="3123" y="62"/>
                    <a:pt x="3118" y="61"/>
                  </a:cubicBezTo>
                  <a:cubicBezTo>
                    <a:pt x="3113" y="61"/>
                    <a:pt x="3108" y="51"/>
                    <a:pt x="3108" y="51"/>
                  </a:cubicBezTo>
                  <a:cubicBezTo>
                    <a:pt x="3108" y="51"/>
                    <a:pt x="3115" y="54"/>
                    <a:pt x="3118" y="54"/>
                  </a:cubicBezTo>
                  <a:cubicBezTo>
                    <a:pt x="3122" y="54"/>
                    <a:pt x="3123" y="52"/>
                    <a:pt x="3123" y="49"/>
                  </a:cubicBezTo>
                  <a:cubicBezTo>
                    <a:pt x="3124" y="46"/>
                    <a:pt x="3119" y="44"/>
                    <a:pt x="3117" y="46"/>
                  </a:cubicBezTo>
                  <a:cubicBezTo>
                    <a:pt x="3115" y="48"/>
                    <a:pt x="3117" y="49"/>
                    <a:pt x="3112" y="48"/>
                  </a:cubicBezTo>
                  <a:cubicBezTo>
                    <a:pt x="3107" y="47"/>
                    <a:pt x="3103" y="44"/>
                    <a:pt x="3098" y="38"/>
                  </a:cubicBezTo>
                  <a:cubicBezTo>
                    <a:pt x="3091" y="28"/>
                    <a:pt x="3085" y="25"/>
                    <a:pt x="3085" y="25"/>
                  </a:cubicBezTo>
                  <a:cubicBezTo>
                    <a:pt x="3085" y="25"/>
                    <a:pt x="3088" y="26"/>
                    <a:pt x="3091" y="27"/>
                  </a:cubicBezTo>
                  <a:cubicBezTo>
                    <a:pt x="3094" y="27"/>
                    <a:pt x="3097" y="29"/>
                    <a:pt x="3097" y="29"/>
                  </a:cubicBezTo>
                  <a:cubicBezTo>
                    <a:pt x="3097" y="29"/>
                    <a:pt x="3094" y="25"/>
                    <a:pt x="3091" y="24"/>
                  </a:cubicBezTo>
                  <a:cubicBezTo>
                    <a:pt x="3087" y="23"/>
                    <a:pt x="3085" y="23"/>
                    <a:pt x="3080" y="22"/>
                  </a:cubicBezTo>
                  <a:cubicBezTo>
                    <a:pt x="3075" y="22"/>
                    <a:pt x="3071" y="23"/>
                    <a:pt x="3071" y="23"/>
                  </a:cubicBezTo>
                  <a:cubicBezTo>
                    <a:pt x="3071" y="23"/>
                    <a:pt x="3079" y="24"/>
                    <a:pt x="3084" y="28"/>
                  </a:cubicBezTo>
                  <a:cubicBezTo>
                    <a:pt x="3090" y="32"/>
                    <a:pt x="3093" y="38"/>
                    <a:pt x="3098" y="43"/>
                  </a:cubicBezTo>
                  <a:cubicBezTo>
                    <a:pt x="3102" y="49"/>
                    <a:pt x="3105" y="52"/>
                    <a:pt x="3105" y="52"/>
                  </a:cubicBezTo>
                  <a:cubicBezTo>
                    <a:pt x="3105" y="52"/>
                    <a:pt x="3101" y="51"/>
                    <a:pt x="3096" y="47"/>
                  </a:cubicBezTo>
                  <a:cubicBezTo>
                    <a:pt x="3091" y="43"/>
                    <a:pt x="3094" y="46"/>
                    <a:pt x="3086" y="36"/>
                  </a:cubicBezTo>
                  <a:cubicBezTo>
                    <a:pt x="3082" y="30"/>
                    <a:pt x="3073" y="28"/>
                    <a:pt x="3073" y="28"/>
                  </a:cubicBezTo>
                  <a:cubicBezTo>
                    <a:pt x="3073" y="28"/>
                    <a:pt x="3080" y="33"/>
                    <a:pt x="3083" y="38"/>
                  </a:cubicBezTo>
                  <a:cubicBezTo>
                    <a:pt x="3087" y="43"/>
                    <a:pt x="3087" y="43"/>
                    <a:pt x="3090" y="47"/>
                  </a:cubicBezTo>
                  <a:cubicBezTo>
                    <a:pt x="3094" y="52"/>
                    <a:pt x="3093" y="50"/>
                    <a:pt x="3098" y="55"/>
                  </a:cubicBezTo>
                  <a:cubicBezTo>
                    <a:pt x="3101" y="58"/>
                    <a:pt x="3104" y="69"/>
                    <a:pt x="3104" y="69"/>
                  </a:cubicBezTo>
                  <a:cubicBezTo>
                    <a:pt x="3104" y="69"/>
                    <a:pt x="3105" y="66"/>
                    <a:pt x="3104" y="63"/>
                  </a:cubicBezTo>
                  <a:cubicBezTo>
                    <a:pt x="3104" y="60"/>
                    <a:pt x="3105" y="58"/>
                    <a:pt x="3105" y="58"/>
                  </a:cubicBezTo>
                  <a:cubicBezTo>
                    <a:pt x="3105" y="58"/>
                    <a:pt x="3110" y="63"/>
                    <a:pt x="3112" y="67"/>
                  </a:cubicBezTo>
                  <a:cubicBezTo>
                    <a:pt x="3115" y="71"/>
                    <a:pt x="3120" y="71"/>
                    <a:pt x="3123" y="71"/>
                  </a:cubicBezTo>
                  <a:cubicBezTo>
                    <a:pt x="3127" y="70"/>
                    <a:pt x="3129" y="68"/>
                    <a:pt x="3134" y="63"/>
                  </a:cubicBezTo>
                  <a:cubicBezTo>
                    <a:pt x="3138" y="57"/>
                    <a:pt x="3141" y="57"/>
                    <a:pt x="3141" y="57"/>
                  </a:cubicBezTo>
                  <a:cubicBezTo>
                    <a:pt x="3141" y="57"/>
                    <a:pt x="3139" y="56"/>
                    <a:pt x="3136" y="55"/>
                  </a:cubicBezTo>
                  <a:cubicBezTo>
                    <a:pt x="3134" y="55"/>
                    <a:pt x="3130" y="57"/>
                    <a:pt x="3128" y="58"/>
                  </a:cubicBezTo>
                  <a:close/>
                  <a:moveTo>
                    <a:pt x="3047" y="28"/>
                  </a:moveTo>
                  <a:cubicBezTo>
                    <a:pt x="3053" y="24"/>
                    <a:pt x="3061" y="23"/>
                    <a:pt x="3061" y="23"/>
                  </a:cubicBezTo>
                  <a:cubicBezTo>
                    <a:pt x="3061" y="23"/>
                    <a:pt x="3057" y="22"/>
                    <a:pt x="3052" y="22"/>
                  </a:cubicBezTo>
                  <a:cubicBezTo>
                    <a:pt x="3047" y="23"/>
                    <a:pt x="3044" y="23"/>
                    <a:pt x="3041" y="24"/>
                  </a:cubicBezTo>
                  <a:cubicBezTo>
                    <a:pt x="3037" y="25"/>
                    <a:pt x="3034" y="29"/>
                    <a:pt x="3034" y="29"/>
                  </a:cubicBezTo>
                  <a:cubicBezTo>
                    <a:pt x="3034" y="29"/>
                    <a:pt x="3037" y="27"/>
                    <a:pt x="3040" y="27"/>
                  </a:cubicBezTo>
                  <a:cubicBezTo>
                    <a:pt x="3044" y="26"/>
                    <a:pt x="3047" y="25"/>
                    <a:pt x="3047" y="25"/>
                  </a:cubicBezTo>
                  <a:cubicBezTo>
                    <a:pt x="3047" y="25"/>
                    <a:pt x="3041" y="28"/>
                    <a:pt x="3033" y="38"/>
                  </a:cubicBezTo>
                  <a:cubicBezTo>
                    <a:pt x="3028" y="44"/>
                    <a:pt x="3024" y="47"/>
                    <a:pt x="3019" y="48"/>
                  </a:cubicBezTo>
                  <a:cubicBezTo>
                    <a:pt x="3015" y="49"/>
                    <a:pt x="3016" y="48"/>
                    <a:pt x="3014" y="46"/>
                  </a:cubicBezTo>
                  <a:cubicBezTo>
                    <a:pt x="3013" y="44"/>
                    <a:pt x="3008" y="46"/>
                    <a:pt x="3008" y="49"/>
                  </a:cubicBezTo>
                  <a:cubicBezTo>
                    <a:pt x="3008" y="52"/>
                    <a:pt x="3010" y="54"/>
                    <a:pt x="3013" y="54"/>
                  </a:cubicBezTo>
                  <a:cubicBezTo>
                    <a:pt x="3017" y="54"/>
                    <a:pt x="3023" y="51"/>
                    <a:pt x="3023" y="51"/>
                  </a:cubicBezTo>
                  <a:cubicBezTo>
                    <a:pt x="3023" y="51"/>
                    <a:pt x="3018" y="61"/>
                    <a:pt x="3014" y="61"/>
                  </a:cubicBezTo>
                  <a:cubicBezTo>
                    <a:pt x="3008" y="62"/>
                    <a:pt x="3005" y="60"/>
                    <a:pt x="3003" y="58"/>
                  </a:cubicBezTo>
                  <a:cubicBezTo>
                    <a:pt x="3001" y="57"/>
                    <a:pt x="2998" y="55"/>
                    <a:pt x="2995" y="55"/>
                  </a:cubicBezTo>
                  <a:cubicBezTo>
                    <a:pt x="2993" y="56"/>
                    <a:pt x="2990" y="57"/>
                    <a:pt x="2990" y="57"/>
                  </a:cubicBezTo>
                  <a:cubicBezTo>
                    <a:pt x="2990" y="57"/>
                    <a:pt x="2993" y="57"/>
                    <a:pt x="2998" y="63"/>
                  </a:cubicBezTo>
                  <a:cubicBezTo>
                    <a:pt x="3002" y="68"/>
                    <a:pt x="3005" y="70"/>
                    <a:pt x="3008" y="71"/>
                  </a:cubicBezTo>
                  <a:cubicBezTo>
                    <a:pt x="3012" y="71"/>
                    <a:pt x="3016" y="71"/>
                    <a:pt x="3019" y="67"/>
                  </a:cubicBezTo>
                  <a:cubicBezTo>
                    <a:pt x="3022" y="63"/>
                    <a:pt x="3027" y="58"/>
                    <a:pt x="3027" y="58"/>
                  </a:cubicBezTo>
                  <a:cubicBezTo>
                    <a:pt x="3027" y="58"/>
                    <a:pt x="3028" y="60"/>
                    <a:pt x="3027" y="63"/>
                  </a:cubicBezTo>
                  <a:cubicBezTo>
                    <a:pt x="3026" y="66"/>
                    <a:pt x="3028" y="69"/>
                    <a:pt x="3028" y="69"/>
                  </a:cubicBezTo>
                  <a:cubicBezTo>
                    <a:pt x="3028" y="69"/>
                    <a:pt x="3031" y="58"/>
                    <a:pt x="3034" y="55"/>
                  </a:cubicBezTo>
                  <a:cubicBezTo>
                    <a:pt x="3038" y="50"/>
                    <a:pt x="3037" y="52"/>
                    <a:pt x="3041" y="47"/>
                  </a:cubicBezTo>
                  <a:cubicBezTo>
                    <a:pt x="3045" y="43"/>
                    <a:pt x="3044" y="43"/>
                    <a:pt x="3048" y="38"/>
                  </a:cubicBezTo>
                  <a:cubicBezTo>
                    <a:pt x="3052" y="33"/>
                    <a:pt x="3058" y="28"/>
                    <a:pt x="3058" y="28"/>
                  </a:cubicBezTo>
                  <a:cubicBezTo>
                    <a:pt x="3058" y="28"/>
                    <a:pt x="3050" y="30"/>
                    <a:pt x="3045" y="36"/>
                  </a:cubicBezTo>
                  <a:cubicBezTo>
                    <a:pt x="3038" y="46"/>
                    <a:pt x="3040" y="43"/>
                    <a:pt x="3035" y="47"/>
                  </a:cubicBezTo>
                  <a:cubicBezTo>
                    <a:pt x="3031" y="51"/>
                    <a:pt x="3027" y="52"/>
                    <a:pt x="3027" y="52"/>
                  </a:cubicBezTo>
                  <a:cubicBezTo>
                    <a:pt x="3027" y="52"/>
                    <a:pt x="3029" y="49"/>
                    <a:pt x="3034" y="43"/>
                  </a:cubicBezTo>
                  <a:cubicBezTo>
                    <a:pt x="3038" y="38"/>
                    <a:pt x="3041" y="32"/>
                    <a:pt x="3047" y="28"/>
                  </a:cubicBezTo>
                  <a:close/>
                  <a:moveTo>
                    <a:pt x="3065" y="58"/>
                  </a:moveTo>
                  <a:cubicBezTo>
                    <a:pt x="3065" y="58"/>
                    <a:pt x="3065" y="58"/>
                    <a:pt x="3065" y="58"/>
                  </a:cubicBezTo>
                  <a:cubicBezTo>
                    <a:pt x="3065" y="58"/>
                    <a:pt x="3065" y="58"/>
                    <a:pt x="3065" y="58"/>
                  </a:cubicBezTo>
                  <a:close/>
                  <a:moveTo>
                    <a:pt x="3082" y="53"/>
                  </a:moveTo>
                  <a:cubicBezTo>
                    <a:pt x="3081" y="54"/>
                    <a:pt x="3076" y="56"/>
                    <a:pt x="3072" y="52"/>
                  </a:cubicBezTo>
                  <a:cubicBezTo>
                    <a:pt x="3070" y="49"/>
                    <a:pt x="3069" y="45"/>
                    <a:pt x="3068" y="43"/>
                  </a:cubicBezTo>
                  <a:cubicBezTo>
                    <a:pt x="3068" y="43"/>
                    <a:pt x="3068" y="42"/>
                    <a:pt x="3068" y="42"/>
                  </a:cubicBezTo>
                  <a:cubicBezTo>
                    <a:pt x="3069" y="41"/>
                    <a:pt x="3069" y="41"/>
                    <a:pt x="3069" y="40"/>
                  </a:cubicBezTo>
                  <a:cubicBezTo>
                    <a:pt x="3069" y="40"/>
                    <a:pt x="3070" y="41"/>
                    <a:pt x="3070" y="42"/>
                  </a:cubicBezTo>
                  <a:cubicBezTo>
                    <a:pt x="3071" y="43"/>
                    <a:pt x="3073" y="45"/>
                    <a:pt x="3075" y="46"/>
                  </a:cubicBezTo>
                  <a:cubicBezTo>
                    <a:pt x="3078" y="46"/>
                    <a:pt x="3083" y="45"/>
                    <a:pt x="3078" y="44"/>
                  </a:cubicBezTo>
                  <a:cubicBezTo>
                    <a:pt x="3076" y="43"/>
                    <a:pt x="3073" y="41"/>
                    <a:pt x="3071" y="38"/>
                  </a:cubicBezTo>
                  <a:cubicBezTo>
                    <a:pt x="3067" y="33"/>
                    <a:pt x="3067" y="27"/>
                    <a:pt x="3067" y="27"/>
                  </a:cubicBezTo>
                  <a:cubicBezTo>
                    <a:pt x="3067" y="27"/>
                    <a:pt x="3068" y="28"/>
                    <a:pt x="3070" y="29"/>
                  </a:cubicBezTo>
                  <a:cubicBezTo>
                    <a:pt x="3070" y="30"/>
                    <a:pt x="3077" y="31"/>
                    <a:pt x="3072" y="28"/>
                  </a:cubicBezTo>
                  <a:cubicBezTo>
                    <a:pt x="3070" y="26"/>
                    <a:pt x="3068" y="22"/>
                    <a:pt x="3067" y="19"/>
                  </a:cubicBezTo>
                  <a:cubicBezTo>
                    <a:pt x="3068" y="17"/>
                    <a:pt x="3070" y="13"/>
                    <a:pt x="3072" y="10"/>
                  </a:cubicBezTo>
                  <a:cubicBezTo>
                    <a:pt x="3075" y="7"/>
                    <a:pt x="3076" y="4"/>
                    <a:pt x="3077" y="0"/>
                  </a:cubicBezTo>
                  <a:cubicBezTo>
                    <a:pt x="3055" y="0"/>
                    <a:pt x="3055" y="0"/>
                    <a:pt x="3055" y="0"/>
                  </a:cubicBezTo>
                  <a:cubicBezTo>
                    <a:pt x="3055" y="4"/>
                    <a:pt x="3056" y="7"/>
                    <a:pt x="3059" y="10"/>
                  </a:cubicBezTo>
                  <a:cubicBezTo>
                    <a:pt x="3061" y="12"/>
                    <a:pt x="3063" y="16"/>
                    <a:pt x="3064" y="19"/>
                  </a:cubicBezTo>
                  <a:cubicBezTo>
                    <a:pt x="3063" y="22"/>
                    <a:pt x="3061" y="26"/>
                    <a:pt x="3059" y="28"/>
                  </a:cubicBezTo>
                  <a:cubicBezTo>
                    <a:pt x="3054" y="32"/>
                    <a:pt x="3061" y="31"/>
                    <a:pt x="3061" y="30"/>
                  </a:cubicBezTo>
                  <a:cubicBezTo>
                    <a:pt x="3063" y="28"/>
                    <a:pt x="3064" y="27"/>
                    <a:pt x="3064" y="27"/>
                  </a:cubicBezTo>
                  <a:cubicBezTo>
                    <a:pt x="3064" y="27"/>
                    <a:pt x="3064" y="33"/>
                    <a:pt x="3060" y="39"/>
                  </a:cubicBezTo>
                  <a:cubicBezTo>
                    <a:pt x="3058" y="42"/>
                    <a:pt x="3055" y="43"/>
                    <a:pt x="3053" y="44"/>
                  </a:cubicBezTo>
                  <a:cubicBezTo>
                    <a:pt x="3048" y="45"/>
                    <a:pt x="3053" y="47"/>
                    <a:pt x="3056" y="46"/>
                  </a:cubicBezTo>
                  <a:cubicBezTo>
                    <a:pt x="3058" y="45"/>
                    <a:pt x="3059" y="44"/>
                    <a:pt x="3060" y="42"/>
                  </a:cubicBezTo>
                  <a:cubicBezTo>
                    <a:pt x="3061" y="41"/>
                    <a:pt x="3062" y="41"/>
                    <a:pt x="3062" y="40"/>
                  </a:cubicBezTo>
                  <a:cubicBezTo>
                    <a:pt x="3062" y="41"/>
                    <a:pt x="3062" y="41"/>
                    <a:pt x="3063" y="42"/>
                  </a:cubicBezTo>
                  <a:cubicBezTo>
                    <a:pt x="3062" y="45"/>
                    <a:pt x="3061" y="49"/>
                    <a:pt x="3059" y="52"/>
                  </a:cubicBezTo>
                  <a:cubicBezTo>
                    <a:pt x="3055" y="56"/>
                    <a:pt x="3050" y="54"/>
                    <a:pt x="3049" y="53"/>
                  </a:cubicBezTo>
                  <a:cubicBezTo>
                    <a:pt x="3047" y="50"/>
                    <a:pt x="3046" y="47"/>
                    <a:pt x="3046" y="47"/>
                  </a:cubicBezTo>
                  <a:cubicBezTo>
                    <a:pt x="3046" y="47"/>
                    <a:pt x="3045" y="52"/>
                    <a:pt x="3048" y="56"/>
                  </a:cubicBezTo>
                  <a:cubicBezTo>
                    <a:pt x="3051" y="59"/>
                    <a:pt x="3058" y="57"/>
                    <a:pt x="3064" y="46"/>
                  </a:cubicBezTo>
                  <a:cubicBezTo>
                    <a:pt x="3064" y="46"/>
                    <a:pt x="3063" y="51"/>
                    <a:pt x="3064" y="54"/>
                  </a:cubicBezTo>
                  <a:cubicBezTo>
                    <a:pt x="3065" y="56"/>
                    <a:pt x="3065" y="57"/>
                    <a:pt x="3065" y="58"/>
                  </a:cubicBezTo>
                  <a:cubicBezTo>
                    <a:pt x="3066" y="57"/>
                    <a:pt x="3066" y="56"/>
                    <a:pt x="3067" y="54"/>
                  </a:cubicBezTo>
                  <a:cubicBezTo>
                    <a:pt x="3068" y="51"/>
                    <a:pt x="3067" y="46"/>
                    <a:pt x="3067" y="46"/>
                  </a:cubicBezTo>
                  <a:cubicBezTo>
                    <a:pt x="3072" y="58"/>
                    <a:pt x="3080" y="59"/>
                    <a:pt x="3083" y="56"/>
                  </a:cubicBezTo>
                  <a:cubicBezTo>
                    <a:pt x="3086" y="52"/>
                    <a:pt x="3085" y="47"/>
                    <a:pt x="3085" y="47"/>
                  </a:cubicBezTo>
                  <a:cubicBezTo>
                    <a:pt x="3085" y="47"/>
                    <a:pt x="3084" y="50"/>
                    <a:pt x="3082" y="53"/>
                  </a:cubicBezTo>
                  <a:close/>
                  <a:moveTo>
                    <a:pt x="3080" y="68"/>
                  </a:moveTo>
                  <a:cubicBezTo>
                    <a:pt x="3079" y="66"/>
                    <a:pt x="3077" y="62"/>
                    <a:pt x="3074" y="60"/>
                  </a:cubicBezTo>
                  <a:cubicBezTo>
                    <a:pt x="3072" y="58"/>
                    <a:pt x="3069" y="57"/>
                    <a:pt x="3068" y="59"/>
                  </a:cubicBezTo>
                  <a:cubicBezTo>
                    <a:pt x="3067" y="61"/>
                    <a:pt x="3067" y="64"/>
                    <a:pt x="3067" y="68"/>
                  </a:cubicBezTo>
                  <a:cubicBezTo>
                    <a:pt x="3067" y="72"/>
                    <a:pt x="3065" y="74"/>
                    <a:pt x="3065" y="74"/>
                  </a:cubicBezTo>
                  <a:cubicBezTo>
                    <a:pt x="3065" y="74"/>
                    <a:pt x="3063" y="72"/>
                    <a:pt x="3063" y="68"/>
                  </a:cubicBezTo>
                  <a:cubicBezTo>
                    <a:pt x="3063" y="64"/>
                    <a:pt x="3063" y="61"/>
                    <a:pt x="3062" y="59"/>
                  </a:cubicBezTo>
                  <a:cubicBezTo>
                    <a:pt x="3061" y="57"/>
                    <a:pt x="3058" y="58"/>
                    <a:pt x="3055" y="60"/>
                  </a:cubicBezTo>
                  <a:cubicBezTo>
                    <a:pt x="3052" y="62"/>
                    <a:pt x="3051" y="66"/>
                    <a:pt x="3050" y="68"/>
                  </a:cubicBezTo>
                  <a:cubicBezTo>
                    <a:pt x="3048" y="71"/>
                    <a:pt x="3046" y="71"/>
                    <a:pt x="3046" y="71"/>
                  </a:cubicBezTo>
                  <a:cubicBezTo>
                    <a:pt x="3046" y="71"/>
                    <a:pt x="3049" y="70"/>
                    <a:pt x="3050" y="71"/>
                  </a:cubicBezTo>
                  <a:cubicBezTo>
                    <a:pt x="3051" y="71"/>
                    <a:pt x="3052" y="71"/>
                    <a:pt x="3055" y="70"/>
                  </a:cubicBezTo>
                  <a:cubicBezTo>
                    <a:pt x="3057" y="68"/>
                    <a:pt x="3059" y="62"/>
                    <a:pt x="3059" y="62"/>
                  </a:cubicBezTo>
                  <a:cubicBezTo>
                    <a:pt x="3060" y="63"/>
                    <a:pt x="3060" y="64"/>
                    <a:pt x="3060" y="70"/>
                  </a:cubicBezTo>
                  <a:cubicBezTo>
                    <a:pt x="3060" y="77"/>
                    <a:pt x="3065" y="81"/>
                    <a:pt x="3065" y="84"/>
                  </a:cubicBezTo>
                  <a:cubicBezTo>
                    <a:pt x="3065" y="80"/>
                    <a:pt x="3070" y="77"/>
                    <a:pt x="3070" y="70"/>
                  </a:cubicBezTo>
                  <a:cubicBezTo>
                    <a:pt x="3069" y="64"/>
                    <a:pt x="3070" y="63"/>
                    <a:pt x="3070" y="62"/>
                  </a:cubicBezTo>
                  <a:cubicBezTo>
                    <a:pt x="3071" y="62"/>
                    <a:pt x="3073" y="68"/>
                    <a:pt x="3075" y="70"/>
                  </a:cubicBezTo>
                  <a:cubicBezTo>
                    <a:pt x="3077" y="71"/>
                    <a:pt x="3079" y="71"/>
                    <a:pt x="3080" y="71"/>
                  </a:cubicBezTo>
                  <a:cubicBezTo>
                    <a:pt x="3081" y="70"/>
                    <a:pt x="3084" y="71"/>
                    <a:pt x="3084" y="71"/>
                  </a:cubicBezTo>
                  <a:cubicBezTo>
                    <a:pt x="3084" y="71"/>
                    <a:pt x="3082" y="71"/>
                    <a:pt x="3080" y="68"/>
                  </a:cubicBezTo>
                  <a:close/>
                  <a:moveTo>
                    <a:pt x="3412" y="58"/>
                  </a:moveTo>
                  <a:cubicBezTo>
                    <a:pt x="3410" y="60"/>
                    <a:pt x="3407" y="62"/>
                    <a:pt x="3401" y="61"/>
                  </a:cubicBezTo>
                  <a:cubicBezTo>
                    <a:pt x="3397" y="61"/>
                    <a:pt x="3392" y="51"/>
                    <a:pt x="3392" y="51"/>
                  </a:cubicBezTo>
                  <a:cubicBezTo>
                    <a:pt x="3392" y="51"/>
                    <a:pt x="3398" y="54"/>
                    <a:pt x="3402" y="54"/>
                  </a:cubicBezTo>
                  <a:cubicBezTo>
                    <a:pt x="3405" y="54"/>
                    <a:pt x="3407" y="52"/>
                    <a:pt x="3407" y="49"/>
                  </a:cubicBezTo>
                  <a:cubicBezTo>
                    <a:pt x="3407" y="46"/>
                    <a:pt x="3402" y="44"/>
                    <a:pt x="3401" y="46"/>
                  </a:cubicBezTo>
                  <a:cubicBezTo>
                    <a:pt x="3399" y="48"/>
                    <a:pt x="3400" y="49"/>
                    <a:pt x="3396" y="48"/>
                  </a:cubicBezTo>
                  <a:cubicBezTo>
                    <a:pt x="3391" y="47"/>
                    <a:pt x="3387" y="44"/>
                    <a:pt x="3382" y="38"/>
                  </a:cubicBezTo>
                  <a:cubicBezTo>
                    <a:pt x="3374" y="28"/>
                    <a:pt x="3368" y="25"/>
                    <a:pt x="3368" y="25"/>
                  </a:cubicBezTo>
                  <a:cubicBezTo>
                    <a:pt x="3368" y="25"/>
                    <a:pt x="3371" y="26"/>
                    <a:pt x="3375" y="27"/>
                  </a:cubicBezTo>
                  <a:cubicBezTo>
                    <a:pt x="3378" y="27"/>
                    <a:pt x="3381" y="29"/>
                    <a:pt x="3381" y="29"/>
                  </a:cubicBezTo>
                  <a:cubicBezTo>
                    <a:pt x="3381" y="29"/>
                    <a:pt x="3378" y="25"/>
                    <a:pt x="3374" y="24"/>
                  </a:cubicBezTo>
                  <a:cubicBezTo>
                    <a:pt x="3371" y="23"/>
                    <a:pt x="3368" y="23"/>
                    <a:pt x="3363" y="22"/>
                  </a:cubicBezTo>
                  <a:cubicBezTo>
                    <a:pt x="3358" y="22"/>
                    <a:pt x="3354" y="23"/>
                    <a:pt x="3354" y="23"/>
                  </a:cubicBezTo>
                  <a:cubicBezTo>
                    <a:pt x="3354" y="23"/>
                    <a:pt x="3362" y="24"/>
                    <a:pt x="3368" y="28"/>
                  </a:cubicBezTo>
                  <a:cubicBezTo>
                    <a:pt x="3374" y="32"/>
                    <a:pt x="3377" y="38"/>
                    <a:pt x="3381" y="43"/>
                  </a:cubicBezTo>
                  <a:cubicBezTo>
                    <a:pt x="3386" y="49"/>
                    <a:pt x="3388" y="52"/>
                    <a:pt x="3388" y="52"/>
                  </a:cubicBezTo>
                  <a:cubicBezTo>
                    <a:pt x="3388" y="52"/>
                    <a:pt x="3384" y="51"/>
                    <a:pt x="3380" y="47"/>
                  </a:cubicBezTo>
                  <a:cubicBezTo>
                    <a:pt x="3375" y="43"/>
                    <a:pt x="3377" y="46"/>
                    <a:pt x="3370" y="36"/>
                  </a:cubicBezTo>
                  <a:cubicBezTo>
                    <a:pt x="3365" y="30"/>
                    <a:pt x="3357" y="28"/>
                    <a:pt x="3357" y="28"/>
                  </a:cubicBezTo>
                  <a:cubicBezTo>
                    <a:pt x="3357" y="28"/>
                    <a:pt x="3363" y="33"/>
                    <a:pt x="3367" y="38"/>
                  </a:cubicBezTo>
                  <a:cubicBezTo>
                    <a:pt x="3371" y="43"/>
                    <a:pt x="3370" y="43"/>
                    <a:pt x="3374" y="47"/>
                  </a:cubicBezTo>
                  <a:cubicBezTo>
                    <a:pt x="3378" y="52"/>
                    <a:pt x="3377" y="50"/>
                    <a:pt x="3381" y="55"/>
                  </a:cubicBezTo>
                  <a:cubicBezTo>
                    <a:pt x="3384" y="58"/>
                    <a:pt x="3387" y="69"/>
                    <a:pt x="3387" y="69"/>
                  </a:cubicBezTo>
                  <a:cubicBezTo>
                    <a:pt x="3387" y="69"/>
                    <a:pt x="3389" y="66"/>
                    <a:pt x="3388" y="63"/>
                  </a:cubicBezTo>
                  <a:cubicBezTo>
                    <a:pt x="3387" y="60"/>
                    <a:pt x="3388" y="58"/>
                    <a:pt x="3388" y="58"/>
                  </a:cubicBezTo>
                  <a:cubicBezTo>
                    <a:pt x="3388" y="58"/>
                    <a:pt x="3393" y="63"/>
                    <a:pt x="3396" y="67"/>
                  </a:cubicBezTo>
                  <a:cubicBezTo>
                    <a:pt x="3399" y="71"/>
                    <a:pt x="3403" y="71"/>
                    <a:pt x="3407" y="71"/>
                  </a:cubicBezTo>
                  <a:cubicBezTo>
                    <a:pt x="3410" y="70"/>
                    <a:pt x="3413" y="68"/>
                    <a:pt x="3417" y="63"/>
                  </a:cubicBezTo>
                  <a:cubicBezTo>
                    <a:pt x="3422" y="57"/>
                    <a:pt x="3425" y="57"/>
                    <a:pt x="3425" y="57"/>
                  </a:cubicBezTo>
                  <a:cubicBezTo>
                    <a:pt x="3425" y="57"/>
                    <a:pt x="3422" y="56"/>
                    <a:pt x="3420" y="55"/>
                  </a:cubicBezTo>
                  <a:cubicBezTo>
                    <a:pt x="3417" y="55"/>
                    <a:pt x="3414" y="57"/>
                    <a:pt x="3412" y="58"/>
                  </a:cubicBezTo>
                  <a:close/>
                  <a:moveTo>
                    <a:pt x="3331" y="28"/>
                  </a:moveTo>
                  <a:cubicBezTo>
                    <a:pt x="3336" y="24"/>
                    <a:pt x="3344" y="23"/>
                    <a:pt x="3344" y="23"/>
                  </a:cubicBezTo>
                  <a:cubicBezTo>
                    <a:pt x="3344" y="23"/>
                    <a:pt x="3340" y="22"/>
                    <a:pt x="3335" y="22"/>
                  </a:cubicBezTo>
                  <a:cubicBezTo>
                    <a:pt x="3330" y="23"/>
                    <a:pt x="3328" y="23"/>
                    <a:pt x="3324" y="24"/>
                  </a:cubicBezTo>
                  <a:cubicBezTo>
                    <a:pt x="3321" y="25"/>
                    <a:pt x="3318" y="29"/>
                    <a:pt x="3318" y="29"/>
                  </a:cubicBezTo>
                  <a:cubicBezTo>
                    <a:pt x="3318" y="29"/>
                    <a:pt x="3321" y="27"/>
                    <a:pt x="3324" y="27"/>
                  </a:cubicBezTo>
                  <a:cubicBezTo>
                    <a:pt x="3327" y="26"/>
                    <a:pt x="3330" y="25"/>
                    <a:pt x="3330" y="25"/>
                  </a:cubicBezTo>
                  <a:cubicBezTo>
                    <a:pt x="3330" y="25"/>
                    <a:pt x="3324" y="28"/>
                    <a:pt x="3317" y="38"/>
                  </a:cubicBezTo>
                  <a:cubicBezTo>
                    <a:pt x="3312" y="44"/>
                    <a:pt x="3308" y="47"/>
                    <a:pt x="3303" y="48"/>
                  </a:cubicBezTo>
                  <a:cubicBezTo>
                    <a:pt x="3298" y="49"/>
                    <a:pt x="3300" y="48"/>
                    <a:pt x="3298" y="46"/>
                  </a:cubicBezTo>
                  <a:cubicBezTo>
                    <a:pt x="3296" y="44"/>
                    <a:pt x="3291" y="46"/>
                    <a:pt x="3292" y="49"/>
                  </a:cubicBezTo>
                  <a:cubicBezTo>
                    <a:pt x="3292" y="52"/>
                    <a:pt x="3293" y="54"/>
                    <a:pt x="3297" y="54"/>
                  </a:cubicBezTo>
                  <a:cubicBezTo>
                    <a:pt x="3300" y="54"/>
                    <a:pt x="3307" y="51"/>
                    <a:pt x="3307" y="51"/>
                  </a:cubicBezTo>
                  <a:cubicBezTo>
                    <a:pt x="3307" y="51"/>
                    <a:pt x="3302" y="61"/>
                    <a:pt x="3297" y="61"/>
                  </a:cubicBezTo>
                  <a:cubicBezTo>
                    <a:pt x="3292" y="62"/>
                    <a:pt x="3288" y="60"/>
                    <a:pt x="3287" y="58"/>
                  </a:cubicBezTo>
                  <a:cubicBezTo>
                    <a:pt x="3285" y="57"/>
                    <a:pt x="3281" y="55"/>
                    <a:pt x="3279" y="55"/>
                  </a:cubicBezTo>
                  <a:cubicBezTo>
                    <a:pt x="3276" y="56"/>
                    <a:pt x="3274" y="57"/>
                    <a:pt x="3274" y="57"/>
                  </a:cubicBezTo>
                  <a:cubicBezTo>
                    <a:pt x="3274" y="57"/>
                    <a:pt x="3277" y="57"/>
                    <a:pt x="3281" y="63"/>
                  </a:cubicBezTo>
                  <a:cubicBezTo>
                    <a:pt x="3286" y="68"/>
                    <a:pt x="3288" y="70"/>
                    <a:pt x="3292" y="71"/>
                  </a:cubicBezTo>
                  <a:cubicBezTo>
                    <a:pt x="3295" y="71"/>
                    <a:pt x="3300" y="71"/>
                    <a:pt x="3303" y="67"/>
                  </a:cubicBezTo>
                  <a:cubicBezTo>
                    <a:pt x="3305" y="63"/>
                    <a:pt x="3310" y="58"/>
                    <a:pt x="3310" y="58"/>
                  </a:cubicBezTo>
                  <a:cubicBezTo>
                    <a:pt x="3310" y="58"/>
                    <a:pt x="3311" y="60"/>
                    <a:pt x="3311" y="63"/>
                  </a:cubicBezTo>
                  <a:cubicBezTo>
                    <a:pt x="3310" y="66"/>
                    <a:pt x="3311" y="69"/>
                    <a:pt x="3311" y="69"/>
                  </a:cubicBezTo>
                  <a:cubicBezTo>
                    <a:pt x="3311" y="69"/>
                    <a:pt x="3314" y="58"/>
                    <a:pt x="3317" y="55"/>
                  </a:cubicBezTo>
                  <a:cubicBezTo>
                    <a:pt x="3322" y="50"/>
                    <a:pt x="3321" y="52"/>
                    <a:pt x="3325" y="47"/>
                  </a:cubicBezTo>
                  <a:cubicBezTo>
                    <a:pt x="3328" y="43"/>
                    <a:pt x="3328" y="43"/>
                    <a:pt x="3332" y="38"/>
                  </a:cubicBezTo>
                  <a:cubicBezTo>
                    <a:pt x="3335" y="33"/>
                    <a:pt x="3342" y="28"/>
                    <a:pt x="3342" y="28"/>
                  </a:cubicBezTo>
                  <a:cubicBezTo>
                    <a:pt x="3342" y="28"/>
                    <a:pt x="3333" y="30"/>
                    <a:pt x="3329" y="36"/>
                  </a:cubicBezTo>
                  <a:cubicBezTo>
                    <a:pt x="3321" y="46"/>
                    <a:pt x="3324" y="43"/>
                    <a:pt x="3319" y="47"/>
                  </a:cubicBezTo>
                  <a:cubicBezTo>
                    <a:pt x="3314" y="51"/>
                    <a:pt x="3310" y="52"/>
                    <a:pt x="3310" y="52"/>
                  </a:cubicBezTo>
                  <a:cubicBezTo>
                    <a:pt x="3310" y="52"/>
                    <a:pt x="3313" y="49"/>
                    <a:pt x="3317" y="43"/>
                  </a:cubicBezTo>
                  <a:cubicBezTo>
                    <a:pt x="3322" y="38"/>
                    <a:pt x="3325" y="32"/>
                    <a:pt x="3331" y="28"/>
                  </a:cubicBezTo>
                  <a:close/>
                  <a:moveTo>
                    <a:pt x="3349" y="58"/>
                  </a:moveTo>
                  <a:cubicBezTo>
                    <a:pt x="3349" y="58"/>
                    <a:pt x="3349" y="58"/>
                    <a:pt x="3349" y="58"/>
                  </a:cubicBezTo>
                  <a:cubicBezTo>
                    <a:pt x="3349" y="58"/>
                    <a:pt x="3349" y="58"/>
                    <a:pt x="3349" y="58"/>
                  </a:cubicBezTo>
                  <a:close/>
                  <a:moveTo>
                    <a:pt x="3365" y="53"/>
                  </a:moveTo>
                  <a:cubicBezTo>
                    <a:pt x="3364" y="54"/>
                    <a:pt x="3360" y="56"/>
                    <a:pt x="3356" y="52"/>
                  </a:cubicBezTo>
                  <a:cubicBezTo>
                    <a:pt x="3353" y="49"/>
                    <a:pt x="3352" y="45"/>
                    <a:pt x="3352" y="43"/>
                  </a:cubicBezTo>
                  <a:cubicBezTo>
                    <a:pt x="3352" y="43"/>
                    <a:pt x="3352" y="42"/>
                    <a:pt x="3352" y="42"/>
                  </a:cubicBezTo>
                  <a:cubicBezTo>
                    <a:pt x="3352" y="41"/>
                    <a:pt x="3352" y="41"/>
                    <a:pt x="3352" y="40"/>
                  </a:cubicBezTo>
                  <a:cubicBezTo>
                    <a:pt x="3353" y="40"/>
                    <a:pt x="3354" y="41"/>
                    <a:pt x="3354" y="42"/>
                  </a:cubicBezTo>
                  <a:cubicBezTo>
                    <a:pt x="3355" y="43"/>
                    <a:pt x="3356" y="45"/>
                    <a:pt x="3359" y="46"/>
                  </a:cubicBezTo>
                  <a:cubicBezTo>
                    <a:pt x="3361" y="46"/>
                    <a:pt x="3367" y="45"/>
                    <a:pt x="3362" y="44"/>
                  </a:cubicBezTo>
                  <a:cubicBezTo>
                    <a:pt x="3360" y="43"/>
                    <a:pt x="3356" y="41"/>
                    <a:pt x="3354" y="38"/>
                  </a:cubicBezTo>
                  <a:cubicBezTo>
                    <a:pt x="3350" y="33"/>
                    <a:pt x="3351" y="27"/>
                    <a:pt x="3351" y="27"/>
                  </a:cubicBezTo>
                  <a:cubicBezTo>
                    <a:pt x="3351" y="27"/>
                    <a:pt x="3352" y="28"/>
                    <a:pt x="3353" y="29"/>
                  </a:cubicBezTo>
                  <a:cubicBezTo>
                    <a:pt x="3354" y="30"/>
                    <a:pt x="3360" y="31"/>
                    <a:pt x="3356" y="28"/>
                  </a:cubicBezTo>
                  <a:cubicBezTo>
                    <a:pt x="3353" y="26"/>
                    <a:pt x="3352" y="22"/>
                    <a:pt x="3350" y="19"/>
                  </a:cubicBezTo>
                  <a:cubicBezTo>
                    <a:pt x="3352" y="17"/>
                    <a:pt x="3353" y="13"/>
                    <a:pt x="3355" y="10"/>
                  </a:cubicBezTo>
                  <a:cubicBezTo>
                    <a:pt x="3358" y="7"/>
                    <a:pt x="3360" y="4"/>
                    <a:pt x="3360" y="0"/>
                  </a:cubicBezTo>
                  <a:cubicBezTo>
                    <a:pt x="3338" y="0"/>
                    <a:pt x="3338" y="0"/>
                    <a:pt x="3338" y="0"/>
                  </a:cubicBezTo>
                  <a:cubicBezTo>
                    <a:pt x="3339" y="4"/>
                    <a:pt x="3340" y="7"/>
                    <a:pt x="3343" y="10"/>
                  </a:cubicBezTo>
                  <a:cubicBezTo>
                    <a:pt x="3345" y="12"/>
                    <a:pt x="3347" y="16"/>
                    <a:pt x="3348" y="19"/>
                  </a:cubicBezTo>
                  <a:cubicBezTo>
                    <a:pt x="3346" y="22"/>
                    <a:pt x="3344" y="26"/>
                    <a:pt x="3342" y="28"/>
                  </a:cubicBezTo>
                  <a:cubicBezTo>
                    <a:pt x="3338" y="32"/>
                    <a:pt x="3344" y="31"/>
                    <a:pt x="3345" y="30"/>
                  </a:cubicBezTo>
                  <a:cubicBezTo>
                    <a:pt x="3346" y="28"/>
                    <a:pt x="3347" y="27"/>
                    <a:pt x="3347" y="27"/>
                  </a:cubicBezTo>
                  <a:cubicBezTo>
                    <a:pt x="3347" y="27"/>
                    <a:pt x="3347" y="33"/>
                    <a:pt x="3344" y="39"/>
                  </a:cubicBezTo>
                  <a:cubicBezTo>
                    <a:pt x="3342" y="42"/>
                    <a:pt x="3338" y="43"/>
                    <a:pt x="3336" y="44"/>
                  </a:cubicBezTo>
                  <a:cubicBezTo>
                    <a:pt x="3332" y="45"/>
                    <a:pt x="3337" y="47"/>
                    <a:pt x="3339" y="46"/>
                  </a:cubicBezTo>
                  <a:cubicBezTo>
                    <a:pt x="3342" y="45"/>
                    <a:pt x="3343" y="44"/>
                    <a:pt x="3344" y="42"/>
                  </a:cubicBezTo>
                  <a:cubicBezTo>
                    <a:pt x="3345" y="41"/>
                    <a:pt x="3345" y="41"/>
                    <a:pt x="3346" y="40"/>
                  </a:cubicBezTo>
                  <a:cubicBezTo>
                    <a:pt x="3346" y="41"/>
                    <a:pt x="3346" y="41"/>
                    <a:pt x="3346" y="42"/>
                  </a:cubicBezTo>
                  <a:cubicBezTo>
                    <a:pt x="3346" y="45"/>
                    <a:pt x="3345" y="49"/>
                    <a:pt x="3342" y="52"/>
                  </a:cubicBezTo>
                  <a:cubicBezTo>
                    <a:pt x="3338" y="56"/>
                    <a:pt x="3334" y="54"/>
                    <a:pt x="3333" y="53"/>
                  </a:cubicBezTo>
                  <a:cubicBezTo>
                    <a:pt x="3331" y="50"/>
                    <a:pt x="3330" y="47"/>
                    <a:pt x="3330" y="47"/>
                  </a:cubicBezTo>
                  <a:cubicBezTo>
                    <a:pt x="3330" y="47"/>
                    <a:pt x="3329" y="52"/>
                    <a:pt x="3332" y="56"/>
                  </a:cubicBezTo>
                  <a:cubicBezTo>
                    <a:pt x="3334" y="59"/>
                    <a:pt x="3342" y="57"/>
                    <a:pt x="3347" y="46"/>
                  </a:cubicBezTo>
                  <a:cubicBezTo>
                    <a:pt x="3347" y="46"/>
                    <a:pt x="3346" y="51"/>
                    <a:pt x="3348" y="54"/>
                  </a:cubicBezTo>
                  <a:cubicBezTo>
                    <a:pt x="3349" y="56"/>
                    <a:pt x="3349" y="57"/>
                    <a:pt x="3349" y="58"/>
                  </a:cubicBezTo>
                  <a:cubicBezTo>
                    <a:pt x="3349" y="57"/>
                    <a:pt x="3349" y="56"/>
                    <a:pt x="3350" y="54"/>
                  </a:cubicBezTo>
                  <a:cubicBezTo>
                    <a:pt x="3352" y="51"/>
                    <a:pt x="3351" y="46"/>
                    <a:pt x="3351" y="46"/>
                  </a:cubicBezTo>
                  <a:cubicBezTo>
                    <a:pt x="3356" y="58"/>
                    <a:pt x="3364" y="59"/>
                    <a:pt x="3366" y="56"/>
                  </a:cubicBezTo>
                  <a:cubicBezTo>
                    <a:pt x="3369" y="52"/>
                    <a:pt x="3368" y="47"/>
                    <a:pt x="3368" y="47"/>
                  </a:cubicBezTo>
                  <a:cubicBezTo>
                    <a:pt x="3368" y="47"/>
                    <a:pt x="3367" y="50"/>
                    <a:pt x="3365" y="53"/>
                  </a:cubicBezTo>
                  <a:close/>
                  <a:moveTo>
                    <a:pt x="3364" y="68"/>
                  </a:moveTo>
                  <a:cubicBezTo>
                    <a:pt x="3363" y="66"/>
                    <a:pt x="3360" y="62"/>
                    <a:pt x="3358" y="60"/>
                  </a:cubicBezTo>
                  <a:cubicBezTo>
                    <a:pt x="3355" y="58"/>
                    <a:pt x="3353" y="57"/>
                    <a:pt x="3352" y="59"/>
                  </a:cubicBezTo>
                  <a:cubicBezTo>
                    <a:pt x="3351" y="61"/>
                    <a:pt x="3351" y="64"/>
                    <a:pt x="3350" y="68"/>
                  </a:cubicBezTo>
                  <a:cubicBezTo>
                    <a:pt x="3350" y="72"/>
                    <a:pt x="3349" y="74"/>
                    <a:pt x="3349" y="74"/>
                  </a:cubicBezTo>
                  <a:cubicBezTo>
                    <a:pt x="3349" y="74"/>
                    <a:pt x="3347" y="72"/>
                    <a:pt x="3347" y="68"/>
                  </a:cubicBezTo>
                  <a:cubicBezTo>
                    <a:pt x="3347" y="64"/>
                    <a:pt x="3346" y="61"/>
                    <a:pt x="3345" y="59"/>
                  </a:cubicBezTo>
                  <a:cubicBezTo>
                    <a:pt x="3344" y="57"/>
                    <a:pt x="3341" y="58"/>
                    <a:pt x="3338" y="60"/>
                  </a:cubicBezTo>
                  <a:cubicBezTo>
                    <a:pt x="3336" y="62"/>
                    <a:pt x="3334" y="66"/>
                    <a:pt x="3333" y="68"/>
                  </a:cubicBezTo>
                  <a:cubicBezTo>
                    <a:pt x="3332" y="71"/>
                    <a:pt x="3330" y="71"/>
                    <a:pt x="3330" y="71"/>
                  </a:cubicBezTo>
                  <a:cubicBezTo>
                    <a:pt x="3330" y="71"/>
                    <a:pt x="3332" y="70"/>
                    <a:pt x="3334" y="71"/>
                  </a:cubicBezTo>
                  <a:cubicBezTo>
                    <a:pt x="3335" y="71"/>
                    <a:pt x="3336" y="71"/>
                    <a:pt x="3338" y="70"/>
                  </a:cubicBezTo>
                  <a:cubicBezTo>
                    <a:pt x="3340" y="68"/>
                    <a:pt x="3342" y="62"/>
                    <a:pt x="3343" y="62"/>
                  </a:cubicBezTo>
                  <a:cubicBezTo>
                    <a:pt x="3344" y="63"/>
                    <a:pt x="3344" y="64"/>
                    <a:pt x="3344" y="70"/>
                  </a:cubicBezTo>
                  <a:cubicBezTo>
                    <a:pt x="3343" y="77"/>
                    <a:pt x="3349" y="81"/>
                    <a:pt x="3349" y="84"/>
                  </a:cubicBezTo>
                  <a:cubicBezTo>
                    <a:pt x="3349" y="80"/>
                    <a:pt x="3354" y="77"/>
                    <a:pt x="3353" y="70"/>
                  </a:cubicBezTo>
                  <a:cubicBezTo>
                    <a:pt x="3353" y="64"/>
                    <a:pt x="3353" y="63"/>
                    <a:pt x="3354" y="62"/>
                  </a:cubicBezTo>
                  <a:cubicBezTo>
                    <a:pt x="3355" y="62"/>
                    <a:pt x="3356" y="68"/>
                    <a:pt x="3359" y="70"/>
                  </a:cubicBezTo>
                  <a:cubicBezTo>
                    <a:pt x="3361" y="71"/>
                    <a:pt x="3362" y="71"/>
                    <a:pt x="3363" y="71"/>
                  </a:cubicBezTo>
                  <a:cubicBezTo>
                    <a:pt x="3365" y="70"/>
                    <a:pt x="3367" y="71"/>
                    <a:pt x="3367" y="71"/>
                  </a:cubicBezTo>
                  <a:cubicBezTo>
                    <a:pt x="3367" y="71"/>
                    <a:pt x="3365" y="71"/>
                    <a:pt x="3364" y="68"/>
                  </a:cubicBezTo>
                  <a:close/>
                  <a:moveTo>
                    <a:pt x="3426" y="1"/>
                  </a:moveTo>
                  <a:cubicBezTo>
                    <a:pt x="3422" y="7"/>
                    <a:pt x="3414" y="6"/>
                    <a:pt x="3414" y="6"/>
                  </a:cubicBezTo>
                  <a:cubicBezTo>
                    <a:pt x="3414" y="6"/>
                    <a:pt x="3418" y="3"/>
                    <a:pt x="3420" y="0"/>
                  </a:cubicBezTo>
                  <a:cubicBezTo>
                    <a:pt x="3414" y="0"/>
                    <a:pt x="3414" y="0"/>
                    <a:pt x="3414" y="0"/>
                  </a:cubicBezTo>
                  <a:cubicBezTo>
                    <a:pt x="3413" y="2"/>
                    <a:pt x="3411" y="4"/>
                    <a:pt x="3408" y="6"/>
                  </a:cubicBezTo>
                  <a:cubicBezTo>
                    <a:pt x="3405" y="9"/>
                    <a:pt x="3402" y="9"/>
                    <a:pt x="3402" y="9"/>
                  </a:cubicBezTo>
                  <a:cubicBezTo>
                    <a:pt x="3402" y="9"/>
                    <a:pt x="3405" y="9"/>
                    <a:pt x="3408" y="10"/>
                  </a:cubicBezTo>
                  <a:cubicBezTo>
                    <a:pt x="3411" y="11"/>
                    <a:pt x="3414" y="13"/>
                    <a:pt x="3419" y="12"/>
                  </a:cubicBezTo>
                  <a:cubicBezTo>
                    <a:pt x="3424" y="11"/>
                    <a:pt x="3425" y="10"/>
                    <a:pt x="3429" y="6"/>
                  </a:cubicBezTo>
                  <a:cubicBezTo>
                    <a:pt x="3431" y="5"/>
                    <a:pt x="3432" y="2"/>
                    <a:pt x="3433" y="0"/>
                  </a:cubicBezTo>
                  <a:cubicBezTo>
                    <a:pt x="3426" y="0"/>
                    <a:pt x="3426" y="0"/>
                    <a:pt x="3426" y="0"/>
                  </a:cubicBezTo>
                  <a:cubicBezTo>
                    <a:pt x="3426" y="0"/>
                    <a:pt x="3426" y="1"/>
                    <a:pt x="3426" y="1"/>
                  </a:cubicBezTo>
                  <a:close/>
                  <a:moveTo>
                    <a:pt x="3394" y="5"/>
                  </a:moveTo>
                  <a:cubicBezTo>
                    <a:pt x="3398" y="7"/>
                    <a:pt x="3403" y="5"/>
                    <a:pt x="3407" y="2"/>
                  </a:cubicBezTo>
                  <a:cubicBezTo>
                    <a:pt x="3409" y="2"/>
                    <a:pt x="3410" y="1"/>
                    <a:pt x="3411" y="0"/>
                  </a:cubicBezTo>
                  <a:cubicBezTo>
                    <a:pt x="3387" y="0"/>
                    <a:pt x="3387" y="0"/>
                    <a:pt x="3387" y="0"/>
                  </a:cubicBezTo>
                  <a:cubicBezTo>
                    <a:pt x="3389" y="3"/>
                    <a:pt x="3391" y="4"/>
                    <a:pt x="3394" y="5"/>
                  </a:cubicBezTo>
                  <a:close/>
                  <a:moveTo>
                    <a:pt x="3600" y="1"/>
                  </a:moveTo>
                  <a:cubicBezTo>
                    <a:pt x="3595" y="7"/>
                    <a:pt x="3592" y="11"/>
                    <a:pt x="3589" y="18"/>
                  </a:cubicBezTo>
                  <a:cubicBezTo>
                    <a:pt x="3585" y="29"/>
                    <a:pt x="3576" y="39"/>
                    <a:pt x="3576" y="39"/>
                  </a:cubicBezTo>
                  <a:cubicBezTo>
                    <a:pt x="3576" y="39"/>
                    <a:pt x="3580" y="33"/>
                    <a:pt x="3582" y="22"/>
                  </a:cubicBezTo>
                  <a:cubicBezTo>
                    <a:pt x="3583" y="17"/>
                    <a:pt x="3588" y="11"/>
                    <a:pt x="3588" y="11"/>
                  </a:cubicBezTo>
                  <a:cubicBezTo>
                    <a:pt x="3588" y="11"/>
                    <a:pt x="3576" y="14"/>
                    <a:pt x="3569" y="23"/>
                  </a:cubicBezTo>
                  <a:cubicBezTo>
                    <a:pt x="3565" y="28"/>
                    <a:pt x="3563" y="32"/>
                    <a:pt x="3559" y="37"/>
                  </a:cubicBezTo>
                  <a:cubicBezTo>
                    <a:pt x="3544" y="53"/>
                    <a:pt x="3534" y="52"/>
                    <a:pt x="3534" y="52"/>
                  </a:cubicBezTo>
                  <a:cubicBezTo>
                    <a:pt x="3534" y="52"/>
                    <a:pt x="3545" y="45"/>
                    <a:pt x="3550" y="36"/>
                  </a:cubicBezTo>
                  <a:cubicBezTo>
                    <a:pt x="3553" y="30"/>
                    <a:pt x="3562" y="20"/>
                    <a:pt x="3562" y="20"/>
                  </a:cubicBezTo>
                  <a:cubicBezTo>
                    <a:pt x="3562" y="20"/>
                    <a:pt x="3554" y="24"/>
                    <a:pt x="3548" y="27"/>
                  </a:cubicBezTo>
                  <a:cubicBezTo>
                    <a:pt x="3543" y="30"/>
                    <a:pt x="3540" y="31"/>
                    <a:pt x="3535" y="35"/>
                  </a:cubicBezTo>
                  <a:cubicBezTo>
                    <a:pt x="3529" y="38"/>
                    <a:pt x="3511" y="45"/>
                    <a:pt x="3511" y="45"/>
                  </a:cubicBezTo>
                  <a:cubicBezTo>
                    <a:pt x="3511" y="45"/>
                    <a:pt x="3519" y="39"/>
                    <a:pt x="3523" y="36"/>
                  </a:cubicBezTo>
                  <a:cubicBezTo>
                    <a:pt x="3528" y="34"/>
                    <a:pt x="3529" y="32"/>
                    <a:pt x="3532" y="29"/>
                  </a:cubicBezTo>
                  <a:cubicBezTo>
                    <a:pt x="3536" y="27"/>
                    <a:pt x="3540" y="22"/>
                    <a:pt x="3540" y="22"/>
                  </a:cubicBezTo>
                  <a:cubicBezTo>
                    <a:pt x="3540" y="22"/>
                    <a:pt x="3530" y="21"/>
                    <a:pt x="3525" y="14"/>
                  </a:cubicBezTo>
                  <a:cubicBezTo>
                    <a:pt x="3520" y="7"/>
                    <a:pt x="3519" y="5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13" y="4"/>
                    <a:pt x="3515" y="8"/>
                    <a:pt x="3518" y="13"/>
                  </a:cubicBezTo>
                  <a:cubicBezTo>
                    <a:pt x="3522" y="19"/>
                    <a:pt x="3529" y="23"/>
                    <a:pt x="3529" y="23"/>
                  </a:cubicBezTo>
                  <a:cubicBezTo>
                    <a:pt x="3529" y="23"/>
                    <a:pt x="3520" y="19"/>
                    <a:pt x="3516" y="16"/>
                  </a:cubicBezTo>
                  <a:cubicBezTo>
                    <a:pt x="3511" y="12"/>
                    <a:pt x="3504" y="7"/>
                    <a:pt x="3499" y="5"/>
                  </a:cubicBezTo>
                  <a:cubicBezTo>
                    <a:pt x="3497" y="5"/>
                    <a:pt x="3494" y="5"/>
                    <a:pt x="3492" y="6"/>
                  </a:cubicBezTo>
                  <a:cubicBezTo>
                    <a:pt x="3490" y="5"/>
                    <a:pt x="3487" y="5"/>
                    <a:pt x="3485" y="5"/>
                  </a:cubicBezTo>
                  <a:cubicBezTo>
                    <a:pt x="3480" y="7"/>
                    <a:pt x="3473" y="12"/>
                    <a:pt x="3468" y="16"/>
                  </a:cubicBezTo>
                  <a:cubicBezTo>
                    <a:pt x="3464" y="19"/>
                    <a:pt x="3455" y="23"/>
                    <a:pt x="3455" y="23"/>
                  </a:cubicBezTo>
                  <a:cubicBezTo>
                    <a:pt x="3455" y="23"/>
                    <a:pt x="3462" y="19"/>
                    <a:pt x="3466" y="13"/>
                  </a:cubicBezTo>
                  <a:cubicBezTo>
                    <a:pt x="3469" y="8"/>
                    <a:pt x="3471" y="4"/>
                    <a:pt x="3472" y="0"/>
                  </a:cubicBezTo>
                  <a:cubicBezTo>
                    <a:pt x="3466" y="0"/>
                    <a:pt x="3466" y="0"/>
                    <a:pt x="3466" y="0"/>
                  </a:cubicBezTo>
                  <a:cubicBezTo>
                    <a:pt x="3465" y="5"/>
                    <a:pt x="3464" y="7"/>
                    <a:pt x="3459" y="14"/>
                  </a:cubicBezTo>
                  <a:cubicBezTo>
                    <a:pt x="3454" y="21"/>
                    <a:pt x="3444" y="22"/>
                    <a:pt x="3444" y="22"/>
                  </a:cubicBezTo>
                  <a:cubicBezTo>
                    <a:pt x="3444" y="22"/>
                    <a:pt x="3448" y="27"/>
                    <a:pt x="3452" y="29"/>
                  </a:cubicBezTo>
                  <a:cubicBezTo>
                    <a:pt x="3455" y="32"/>
                    <a:pt x="3456" y="34"/>
                    <a:pt x="3461" y="36"/>
                  </a:cubicBezTo>
                  <a:cubicBezTo>
                    <a:pt x="3465" y="39"/>
                    <a:pt x="3473" y="45"/>
                    <a:pt x="3473" y="45"/>
                  </a:cubicBezTo>
                  <a:cubicBezTo>
                    <a:pt x="3473" y="45"/>
                    <a:pt x="3455" y="38"/>
                    <a:pt x="3449" y="35"/>
                  </a:cubicBezTo>
                  <a:cubicBezTo>
                    <a:pt x="3444" y="31"/>
                    <a:pt x="3441" y="30"/>
                    <a:pt x="3436" y="27"/>
                  </a:cubicBezTo>
                  <a:cubicBezTo>
                    <a:pt x="3430" y="24"/>
                    <a:pt x="3422" y="20"/>
                    <a:pt x="3422" y="20"/>
                  </a:cubicBezTo>
                  <a:cubicBezTo>
                    <a:pt x="3422" y="20"/>
                    <a:pt x="3431" y="30"/>
                    <a:pt x="3434" y="36"/>
                  </a:cubicBezTo>
                  <a:cubicBezTo>
                    <a:pt x="3439" y="45"/>
                    <a:pt x="3450" y="52"/>
                    <a:pt x="3450" y="52"/>
                  </a:cubicBezTo>
                  <a:cubicBezTo>
                    <a:pt x="3450" y="52"/>
                    <a:pt x="3440" y="53"/>
                    <a:pt x="3425" y="37"/>
                  </a:cubicBezTo>
                  <a:cubicBezTo>
                    <a:pt x="3421" y="32"/>
                    <a:pt x="3419" y="28"/>
                    <a:pt x="3415" y="23"/>
                  </a:cubicBezTo>
                  <a:cubicBezTo>
                    <a:pt x="3408" y="14"/>
                    <a:pt x="3396" y="11"/>
                    <a:pt x="3396" y="11"/>
                  </a:cubicBezTo>
                  <a:cubicBezTo>
                    <a:pt x="3396" y="11"/>
                    <a:pt x="3401" y="17"/>
                    <a:pt x="3402" y="22"/>
                  </a:cubicBezTo>
                  <a:cubicBezTo>
                    <a:pt x="3404" y="33"/>
                    <a:pt x="3408" y="39"/>
                    <a:pt x="3408" y="39"/>
                  </a:cubicBezTo>
                  <a:cubicBezTo>
                    <a:pt x="3408" y="39"/>
                    <a:pt x="3399" y="29"/>
                    <a:pt x="3394" y="18"/>
                  </a:cubicBezTo>
                  <a:cubicBezTo>
                    <a:pt x="3392" y="11"/>
                    <a:pt x="3389" y="7"/>
                    <a:pt x="3384" y="1"/>
                  </a:cubicBezTo>
                  <a:cubicBezTo>
                    <a:pt x="3383" y="1"/>
                    <a:pt x="3383" y="1"/>
                    <a:pt x="3382" y="0"/>
                  </a:cubicBezTo>
                  <a:cubicBezTo>
                    <a:pt x="3372" y="0"/>
                    <a:pt x="3372" y="0"/>
                    <a:pt x="3372" y="0"/>
                  </a:cubicBezTo>
                  <a:cubicBezTo>
                    <a:pt x="3373" y="2"/>
                    <a:pt x="3373" y="4"/>
                    <a:pt x="3373" y="6"/>
                  </a:cubicBezTo>
                  <a:cubicBezTo>
                    <a:pt x="3374" y="12"/>
                    <a:pt x="3377" y="17"/>
                    <a:pt x="3379" y="20"/>
                  </a:cubicBezTo>
                  <a:cubicBezTo>
                    <a:pt x="3382" y="23"/>
                    <a:pt x="3384" y="25"/>
                    <a:pt x="3384" y="25"/>
                  </a:cubicBezTo>
                  <a:cubicBezTo>
                    <a:pt x="3384" y="25"/>
                    <a:pt x="3383" y="21"/>
                    <a:pt x="3383" y="17"/>
                  </a:cubicBezTo>
                  <a:cubicBezTo>
                    <a:pt x="3384" y="12"/>
                    <a:pt x="3381" y="6"/>
                    <a:pt x="3381" y="6"/>
                  </a:cubicBezTo>
                  <a:cubicBezTo>
                    <a:pt x="3381" y="6"/>
                    <a:pt x="3385" y="10"/>
                    <a:pt x="3388" y="15"/>
                  </a:cubicBezTo>
                  <a:cubicBezTo>
                    <a:pt x="3391" y="20"/>
                    <a:pt x="3390" y="20"/>
                    <a:pt x="3394" y="29"/>
                  </a:cubicBezTo>
                  <a:cubicBezTo>
                    <a:pt x="3398" y="37"/>
                    <a:pt x="3403" y="40"/>
                    <a:pt x="3407" y="43"/>
                  </a:cubicBezTo>
                  <a:cubicBezTo>
                    <a:pt x="3411" y="45"/>
                    <a:pt x="3415" y="45"/>
                    <a:pt x="3415" y="45"/>
                  </a:cubicBezTo>
                  <a:cubicBezTo>
                    <a:pt x="3415" y="45"/>
                    <a:pt x="3411" y="38"/>
                    <a:pt x="3410" y="34"/>
                  </a:cubicBezTo>
                  <a:cubicBezTo>
                    <a:pt x="3409" y="30"/>
                    <a:pt x="3407" y="22"/>
                    <a:pt x="3407" y="22"/>
                  </a:cubicBezTo>
                  <a:cubicBezTo>
                    <a:pt x="3418" y="38"/>
                    <a:pt x="3419" y="38"/>
                    <a:pt x="3426" y="46"/>
                  </a:cubicBezTo>
                  <a:cubicBezTo>
                    <a:pt x="3432" y="52"/>
                    <a:pt x="3439" y="57"/>
                    <a:pt x="3446" y="57"/>
                  </a:cubicBezTo>
                  <a:cubicBezTo>
                    <a:pt x="3452" y="57"/>
                    <a:pt x="3456" y="57"/>
                    <a:pt x="3456" y="57"/>
                  </a:cubicBezTo>
                  <a:cubicBezTo>
                    <a:pt x="3456" y="57"/>
                    <a:pt x="3452" y="61"/>
                    <a:pt x="3454" y="66"/>
                  </a:cubicBezTo>
                  <a:cubicBezTo>
                    <a:pt x="3455" y="68"/>
                    <a:pt x="3459" y="69"/>
                    <a:pt x="3461" y="67"/>
                  </a:cubicBezTo>
                  <a:cubicBezTo>
                    <a:pt x="3464" y="65"/>
                    <a:pt x="3465" y="61"/>
                    <a:pt x="3463" y="56"/>
                  </a:cubicBezTo>
                  <a:cubicBezTo>
                    <a:pt x="3461" y="51"/>
                    <a:pt x="3442" y="36"/>
                    <a:pt x="3440" y="34"/>
                  </a:cubicBezTo>
                  <a:cubicBezTo>
                    <a:pt x="3441" y="36"/>
                    <a:pt x="3453" y="45"/>
                    <a:pt x="3460" y="48"/>
                  </a:cubicBezTo>
                  <a:cubicBezTo>
                    <a:pt x="3463" y="49"/>
                    <a:pt x="3467" y="51"/>
                    <a:pt x="3470" y="51"/>
                  </a:cubicBezTo>
                  <a:cubicBezTo>
                    <a:pt x="3473" y="51"/>
                    <a:pt x="3478" y="52"/>
                    <a:pt x="3478" y="52"/>
                  </a:cubicBezTo>
                  <a:cubicBezTo>
                    <a:pt x="3478" y="52"/>
                    <a:pt x="3471" y="53"/>
                    <a:pt x="3471" y="57"/>
                  </a:cubicBezTo>
                  <a:cubicBezTo>
                    <a:pt x="3471" y="61"/>
                    <a:pt x="3472" y="63"/>
                    <a:pt x="3476" y="63"/>
                  </a:cubicBezTo>
                  <a:cubicBezTo>
                    <a:pt x="3480" y="63"/>
                    <a:pt x="3482" y="61"/>
                    <a:pt x="3483" y="58"/>
                  </a:cubicBezTo>
                  <a:cubicBezTo>
                    <a:pt x="3485" y="54"/>
                    <a:pt x="3485" y="46"/>
                    <a:pt x="3481" y="42"/>
                  </a:cubicBezTo>
                  <a:cubicBezTo>
                    <a:pt x="3474" y="35"/>
                    <a:pt x="3459" y="27"/>
                    <a:pt x="3459" y="27"/>
                  </a:cubicBezTo>
                  <a:cubicBezTo>
                    <a:pt x="3459" y="27"/>
                    <a:pt x="3475" y="18"/>
                    <a:pt x="3480" y="14"/>
                  </a:cubicBezTo>
                  <a:cubicBezTo>
                    <a:pt x="3483" y="12"/>
                    <a:pt x="3486" y="11"/>
                    <a:pt x="3487" y="11"/>
                  </a:cubicBezTo>
                  <a:cubicBezTo>
                    <a:pt x="3487" y="12"/>
                    <a:pt x="3487" y="13"/>
                    <a:pt x="3487" y="14"/>
                  </a:cubicBezTo>
                  <a:cubicBezTo>
                    <a:pt x="3487" y="14"/>
                    <a:pt x="3487" y="15"/>
                    <a:pt x="3487" y="15"/>
                  </a:cubicBezTo>
                  <a:cubicBezTo>
                    <a:pt x="3486" y="15"/>
                    <a:pt x="3486" y="16"/>
                    <a:pt x="3486" y="17"/>
                  </a:cubicBezTo>
                  <a:cubicBezTo>
                    <a:pt x="3485" y="20"/>
                    <a:pt x="3489" y="23"/>
                    <a:pt x="3491" y="23"/>
                  </a:cubicBezTo>
                  <a:cubicBezTo>
                    <a:pt x="3491" y="23"/>
                    <a:pt x="3492" y="23"/>
                    <a:pt x="3492" y="23"/>
                  </a:cubicBezTo>
                  <a:cubicBezTo>
                    <a:pt x="3492" y="23"/>
                    <a:pt x="3493" y="23"/>
                    <a:pt x="3493" y="23"/>
                  </a:cubicBezTo>
                  <a:cubicBezTo>
                    <a:pt x="3495" y="23"/>
                    <a:pt x="3499" y="20"/>
                    <a:pt x="3498" y="17"/>
                  </a:cubicBezTo>
                  <a:cubicBezTo>
                    <a:pt x="3498" y="16"/>
                    <a:pt x="3498" y="15"/>
                    <a:pt x="3497" y="15"/>
                  </a:cubicBezTo>
                  <a:cubicBezTo>
                    <a:pt x="3497" y="15"/>
                    <a:pt x="3497" y="14"/>
                    <a:pt x="3497" y="14"/>
                  </a:cubicBezTo>
                  <a:cubicBezTo>
                    <a:pt x="3497" y="13"/>
                    <a:pt x="3497" y="12"/>
                    <a:pt x="3497" y="11"/>
                  </a:cubicBezTo>
                  <a:cubicBezTo>
                    <a:pt x="3498" y="11"/>
                    <a:pt x="3501" y="12"/>
                    <a:pt x="3504" y="14"/>
                  </a:cubicBezTo>
                  <a:cubicBezTo>
                    <a:pt x="3509" y="18"/>
                    <a:pt x="3513" y="21"/>
                    <a:pt x="3515" y="23"/>
                  </a:cubicBezTo>
                  <a:cubicBezTo>
                    <a:pt x="3519" y="26"/>
                    <a:pt x="3525" y="27"/>
                    <a:pt x="3525" y="27"/>
                  </a:cubicBezTo>
                  <a:cubicBezTo>
                    <a:pt x="3525" y="27"/>
                    <a:pt x="3509" y="35"/>
                    <a:pt x="3503" y="42"/>
                  </a:cubicBezTo>
                  <a:cubicBezTo>
                    <a:pt x="3499" y="46"/>
                    <a:pt x="3499" y="54"/>
                    <a:pt x="3501" y="58"/>
                  </a:cubicBezTo>
                  <a:cubicBezTo>
                    <a:pt x="3502" y="61"/>
                    <a:pt x="3504" y="63"/>
                    <a:pt x="3508" y="63"/>
                  </a:cubicBezTo>
                  <a:cubicBezTo>
                    <a:pt x="3512" y="63"/>
                    <a:pt x="3513" y="61"/>
                    <a:pt x="3513" y="57"/>
                  </a:cubicBezTo>
                  <a:cubicBezTo>
                    <a:pt x="3513" y="53"/>
                    <a:pt x="3506" y="52"/>
                    <a:pt x="3506" y="52"/>
                  </a:cubicBezTo>
                  <a:cubicBezTo>
                    <a:pt x="3506" y="52"/>
                    <a:pt x="3511" y="51"/>
                    <a:pt x="3514" y="51"/>
                  </a:cubicBezTo>
                  <a:cubicBezTo>
                    <a:pt x="3517" y="51"/>
                    <a:pt x="3521" y="49"/>
                    <a:pt x="3524" y="48"/>
                  </a:cubicBezTo>
                  <a:cubicBezTo>
                    <a:pt x="3531" y="45"/>
                    <a:pt x="3543" y="36"/>
                    <a:pt x="3544" y="34"/>
                  </a:cubicBezTo>
                  <a:cubicBezTo>
                    <a:pt x="3542" y="36"/>
                    <a:pt x="3523" y="51"/>
                    <a:pt x="3521" y="56"/>
                  </a:cubicBezTo>
                  <a:cubicBezTo>
                    <a:pt x="3519" y="61"/>
                    <a:pt x="3520" y="65"/>
                    <a:pt x="3523" y="67"/>
                  </a:cubicBezTo>
                  <a:cubicBezTo>
                    <a:pt x="3525" y="69"/>
                    <a:pt x="3529" y="68"/>
                    <a:pt x="3530" y="66"/>
                  </a:cubicBezTo>
                  <a:cubicBezTo>
                    <a:pt x="3532" y="61"/>
                    <a:pt x="3528" y="57"/>
                    <a:pt x="3528" y="57"/>
                  </a:cubicBezTo>
                  <a:cubicBezTo>
                    <a:pt x="3528" y="57"/>
                    <a:pt x="3532" y="57"/>
                    <a:pt x="3538" y="57"/>
                  </a:cubicBezTo>
                  <a:cubicBezTo>
                    <a:pt x="3545" y="57"/>
                    <a:pt x="3552" y="52"/>
                    <a:pt x="3558" y="46"/>
                  </a:cubicBezTo>
                  <a:cubicBezTo>
                    <a:pt x="3565" y="38"/>
                    <a:pt x="3566" y="38"/>
                    <a:pt x="3577" y="22"/>
                  </a:cubicBezTo>
                  <a:cubicBezTo>
                    <a:pt x="3577" y="22"/>
                    <a:pt x="3575" y="30"/>
                    <a:pt x="3574" y="34"/>
                  </a:cubicBezTo>
                  <a:cubicBezTo>
                    <a:pt x="3573" y="38"/>
                    <a:pt x="3569" y="45"/>
                    <a:pt x="3569" y="45"/>
                  </a:cubicBezTo>
                  <a:cubicBezTo>
                    <a:pt x="3569" y="45"/>
                    <a:pt x="3573" y="45"/>
                    <a:pt x="3577" y="43"/>
                  </a:cubicBezTo>
                  <a:cubicBezTo>
                    <a:pt x="3581" y="40"/>
                    <a:pt x="3586" y="37"/>
                    <a:pt x="3590" y="29"/>
                  </a:cubicBezTo>
                  <a:cubicBezTo>
                    <a:pt x="3594" y="20"/>
                    <a:pt x="3593" y="20"/>
                    <a:pt x="3596" y="15"/>
                  </a:cubicBezTo>
                  <a:cubicBezTo>
                    <a:pt x="3598" y="10"/>
                    <a:pt x="3603" y="6"/>
                    <a:pt x="3603" y="6"/>
                  </a:cubicBezTo>
                  <a:cubicBezTo>
                    <a:pt x="3603" y="6"/>
                    <a:pt x="3600" y="12"/>
                    <a:pt x="3601" y="17"/>
                  </a:cubicBezTo>
                  <a:cubicBezTo>
                    <a:pt x="3601" y="21"/>
                    <a:pt x="3600" y="25"/>
                    <a:pt x="3600" y="25"/>
                  </a:cubicBezTo>
                  <a:cubicBezTo>
                    <a:pt x="3600" y="25"/>
                    <a:pt x="3602" y="23"/>
                    <a:pt x="3605" y="20"/>
                  </a:cubicBezTo>
                  <a:cubicBezTo>
                    <a:pt x="3607" y="17"/>
                    <a:pt x="3610" y="12"/>
                    <a:pt x="3611" y="6"/>
                  </a:cubicBezTo>
                  <a:cubicBezTo>
                    <a:pt x="3611" y="4"/>
                    <a:pt x="3611" y="2"/>
                    <a:pt x="3612" y="0"/>
                  </a:cubicBezTo>
                  <a:cubicBezTo>
                    <a:pt x="3602" y="0"/>
                    <a:pt x="3602" y="0"/>
                    <a:pt x="3602" y="0"/>
                  </a:cubicBezTo>
                  <a:cubicBezTo>
                    <a:pt x="3601" y="1"/>
                    <a:pt x="3601" y="1"/>
                    <a:pt x="3600" y="1"/>
                  </a:cubicBezTo>
                  <a:close/>
                  <a:moveTo>
                    <a:pt x="3438" y="9"/>
                  </a:moveTo>
                  <a:cubicBezTo>
                    <a:pt x="3438" y="9"/>
                    <a:pt x="3440" y="5"/>
                    <a:pt x="3441" y="0"/>
                  </a:cubicBezTo>
                  <a:cubicBezTo>
                    <a:pt x="3434" y="0"/>
                    <a:pt x="3434" y="0"/>
                    <a:pt x="3434" y="0"/>
                  </a:cubicBezTo>
                  <a:cubicBezTo>
                    <a:pt x="3433" y="4"/>
                    <a:pt x="3432" y="9"/>
                    <a:pt x="3431" y="11"/>
                  </a:cubicBezTo>
                  <a:cubicBezTo>
                    <a:pt x="3429" y="15"/>
                    <a:pt x="3425" y="18"/>
                    <a:pt x="3425" y="18"/>
                  </a:cubicBezTo>
                  <a:cubicBezTo>
                    <a:pt x="3425" y="18"/>
                    <a:pt x="3428" y="18"/>
                    <a:pt x="3432" y="18"/>
                  </a:cubicBezTo>
                  <a:cubicBezTo>
                    <a:pt x="3437" y="18"/>
                    <a:pt x="3441" y="14"/>
                    <a:pt x="3445" y="9"/>
                  </a:cubicBezTo>
                  <a:cubicBezTo>
                    <a:pt x="3447" y="7"/>
                    <a:pt x="3448" y="4"/>
                    <a:pt x="3449" y="0"/>
                  </a:cubicBezTo>
                  <a:cubicBezTo>
                    <a:pt x="3444" y="0"/>
                    <a:pt x="3444" y="0"/>
                    <a:pt x="3444" y="0"/>
                  </a:cubicBezTo>
                  <a:cubicBezTo>
                    <a:pt x="3442" y="6"/>
                    <a:pt x="3438" y="9"/>
                    <a:pt x="3438" y="9"/>
                  </a:cubicBezTo>
                  <a:close/>
                  <a:moveTo>
                    <a:pt x="3450" y="9"/>
                  </a:moveTo>
                  <a:cubicBezTo>
                    <a:pt x="3449" y="14"/>
                    <a:pt x="3445" y="17"/>
                    <a:pt x="3445" y="17"/>
                  </a:cubicBezTo>
                  <a:cubicBezTo>
                    <a:pt x="3445" y="17"/>
                    <a:pt x="3453" y="15"/>
                    <a:pt x="3457" y="8"/>
                  </a:cubicBezTo>
                  <a:cubicBezTo>
                    <a:pt x="3458" y="6"/>
                    <a:pt x="3459" y="3"/>
                    <a:pt x="3460" y="0"/>
                  </a:cubicBezTo>
                  <a:cubicBezTo>
                    <a:pt x="3451" y="0"/>
                    <a:pt x="3451" y="0"/>
                    <a:pt x="3451" y="0"/>
                  </a:cubicBezTo>
                  <a:cubicBezTo>
                    <a:pt x="3451" y="4"/>
                    <a:pt x="3450" y="7"/>
                    <a:pt x="3450" y="9"/>
                  </a:cubicBezTo>
                  <a:close/>
                  <a:moveTo>
                    <a:pt x="3553" y="11"/>
                  </a:moveTo>
                  <a:cubicBezTo>
                    <a:pt x="3552" y="9"/>
                    <a:pt x="3551" y="4"/>
                    <a:pt x="3550" y="0"/>
                  </a:cubicBezTo>
                  <a:cubicBezTo>
                    <a:pt x="3543" y="0"/>
                    <a:pt x="3543" y="0"/>
                    <a:pt x="3543" y="0"/>
                  </a:cubicBezTo>
                  <a:cubicBezTo>
                    <a:pt x="3544" y="5"/>
                    <a:pt x="3546" y="9"/>
                    <a:pt x="3546" y="9"/>
                  </a:cubicBezTo>
                  <a:cubicBezTo>
                    <a:pt x="3546" y="9"/>
                    <a:pt x="3542" y="6"/>
                    <a:pt x="3540" y="0"/>
                  </a:cubicBezTo>
                  <a:cubicBezTo>
                    <a:pt x="3535" y="0"/>
                    <a:pt x="3535" y="0"/>
                    <a:pt x="3535" y="0"/>
                  </a:cubicBezTo>
                  <a:cubicBezTo>
                    <a:pt x="3536" y="4"/>
                    <a:pt x="3537" y="7"/>
                    <a:pt x="3539" y="9"/>
                  </a:cubicBezTo>
                  <a:cubicBezTo>
                    <a:pt x="3543" y="14"/>
                    <a:pt x="3547" y="18"/>
                    <a:pt x="3552" y="18"/>
                  </a:cubicBezTo>
                  <a:cubicBezTo>
                    <a:pt x="3556" y="18"/>
                    <a:pt x="3559" y="18"/>
                    <a:pt x="3559" y="18"/>
                  </a:cubicBezTo>
                  <a:cubicBezTo>
                    <a:pt x="3559" y="18"/>
                    <a:pt x="3555" y="15"/>
                    <a:pt x="3553" y="11"/>
                  </a:cubicBezTo>
                  <a:close/>
                  <a:moveTo>
                    <a:pt x="3577" y="2"/>
                  </a:moveTo>
                  <a:cubicBezTo>
                    <a:pt x="3581" y="5"/>
                    <a:pt x="3586" y="7"/>
                    <a:pt x="3590" y="5"/>
                  </a:cubicBezTo>
                  <a:cubicBezTo>
                    <a:pt x="3593" y="4"/>
                    <a:pt x="3595" y="3"/>
                    <a:pt x="3597" y="0"/>
                  </a:cubicBezTo>
                  <a:cubicBezTo>
                    <a:pt x="3573" y="0"/>
                    <a:pt x="3573" y="0"/>
                    <a:pt x="3573" y="0"/>
                  </a:cubicBezTo>
                  <a:cubicBezTo>
                    <a:pt x="3574" y="1"/>
                    <a:pt x="3575" y="2"/>
                    <a:pt x="3577" y="2"/>
                  </a:cubicBezTo>
                  <a:close/>
                  <a:moveTo>
                    <a:pt x="3575" y="6"/>
                  </a:moveTo>
                  <a:cubicBezTo>
                    <a:pt x="3573" y="4"/>
                    <a:pt x="3571" y="2"/>
                    <a:pt x="3570" y="0"/>
                  </a:cubicBezTo>
                  <a:cubicBezTo>
                    <a:pt x="3564" y="0"/>
                    <a:pt x="3564" y="0"/>
                    <a:pt x="3564" y="0"/>
                  </a:cubicBezTo>
                  <a:cubicBezTo>
                    <a:pt x="3566" y="3"/>
                    <a:pt x="3570" y="6"/>
                    <a:pt x="3570" y="6"/>
                  </a:cubicBezTo>
                  <a:cubicBezTo>
                    <a:pt x="3570" y="6"/>
                    <a:pt x="3562" y="7"/>
                    <a:pt x="3558" y="1"/>
                  </a:cubicBezTo>
                  <a:cubicBezTo>
                    <a:pt x="3558" y="1"/>
                    <a:pt x="3558" y="0"/>
                    <a:pt x="3557" y="0"/>
                  </a:cubicBezTo>
                  <a:cubicBezTo>
                    <a:pt x="3551" y="0"/>
                    <a:pt x="3551" y="0"/>
                    <a:pt x="3551" y="0"/>
                  </a:cubicBezTo>
                  <a:cubicBezTo>
                    <a:pt x="3552" y="2"/>
                    <a:pt x="3553" y="5"/>
                    <a:pt x="3555" y="6"/>
                  </a:cubicBezTo>
                  <a:cubicBezTo>
                    <a:pt x="3559" y="10"/>
                    <a:pt x="3560" y="11"/>
                    <a:pt x="3565" y="12"/>
                  </a:cubicBezTo>
                  <a:cubicBezTo>
                    <a:pt x="3570" y="13"/>
                    <a:pt x="3573" y="11"/>
                    <a:pt x="3576" y="10"/>
                  </a:cubicBezTo>
                  <a:cubicBezTo>
                    <a:pt x="3579" y="9"/>
                    <a:pt x="3582" y="9"/>
                    <a:pt x="3582" y="9"/>
                  </a:cubicBezTo>
                  <a:cubicBezTo>
                    <a:pt x="3582" y="9"/>
                    <a:pt x="3579" y="9"/>
                    <a:pt x="3575" y="6"/>
                  </a:cubicBezTo>
                  <a:close/>
                  <a:moveTo>
                    <a:pt x="3533" y="0"/>
                  </a:moveTo>
                  <a:cubicBezTo>
                    <a:pt x="3524" y="0"/>
                    <a:pt x="3524" y="0"/>
                    <a:pt x="3524" y="0"/>
                  </a:cubicBezTo>
                  <a:cubicBezTo>
                    <a:pt x="3525" y="3"/>
                    <a:pt x="3526" y="6"/>
                    <a:pt x="3527" y="8"/>
                  </a:cubicBezTo>
                  <a:cubicBezTo>
                    <a:pt x="3531" y="15"/>
                    <a:pt x="3539" y="17"/>
                    <a:pt x="3539" y="17"/>
                  </a:cubicBezTo>
                  <a:cubicBezTo>
                    <a:pt x="3539" y="17"/>
                    <a:pt x="3535" y="14"/>
                    <a:pt x="3534" y="9"/>
                  </a:cubicBezTo>
                  <a:cubicBezTo>
                    <a:pt x="3533" y="7"/>
                    <a:pt x="3533" y="4"/>
                    <a:pt x="3533" y="0"/>
                  </a:cubicBezTo>
                  <a:close/>
                  <a:moveTo>
                    <a:pt x="3141" y="1"/>
                  </a:moveTo>
                  <a:cubicBezTo>
                    <a:pt x="3137" y="7"/>
                    <a:pt x="3129" y="6"/>
                    <a:pt x="3129" y="6"/>
                  </a:cubicBezTo>
                  <a:cubicBezTo>
                    <a:pt x="3129" y="6"/>
                    <a:pt x="3133" y="3"/>
                    <a:pt x="3135" y="0"/>
                  </a:cubicBezTo>
                  <a:cubicBezTo>
                    <a:pt x="3129" y="0"/>
                    <a:pt x="3129" y="0"/>
                    <a:pt x="3129" y="0"/>
                  </a:cubicBezTo>
                  <a:cubicBezTo>
                    <a:pt x="3128" y="2"/>
                    <a:pt x="3126" y="4"/>
                    <a:pt x="3124" y="6"/>
                  </a:cubicBezTo>
                  <a:cubicBezTo>
                    <a:pt x="3120" y="9"/>
                    <a:pt x="3117" y="9"/>
                    <a:pt x="3117" y="9"/>
                  </a:cubicBezTo>
                  <a:cubicBezTo>
                    <a:pt x="3117" y="9"/>
                    <a:pt x="3121" y="9"/>
                    <a:pt x="3124" y="10"/>
                  </a:cubicBezTo>
                  <a:cubicBezTo>
                    <a:pt x="3126" y="11"/>
                    <a:pt x="3129" y="13"/>
                    <a:pt x="3134" y="12"/>
                  </a:cubicBezTo>
                  <a:cubicBezTo>
                    <a:pt x="3140" y="11"/>
                    <a:pt x="3140" y="10"/>
                    <a:pt x="3144" y="6"/>
                  </a:cubicBezTo>
                  <a:cubicBezTo>
                    <a:pt x="3146" y="5"/>
                    <a:pt x="3147" y="2"/>
                    <a:pt x="3148" y="0"/>
                  </a:cubicBezTo>
                  <a:cubicBezTo>
                    <a:pt x="3142" y="0"/>
                    <a:pt x="3142" y="0"/>
                    <a:pt x="3142" y="0"/>
                  </a:cubicBezTo>
                  <a:cubicBezTo>
                    <a:pt x="3142" y="0"/>
                    <a:pt x="3141" y="1"/>
                    <a:pt x="3141" y="1"/>
                  </a:cubicBezTo>
                  <a:close/>
                  <a:moveTo>
                    <a:pt x="3109" y="5"/>
                  </a:moveTo>
                  <a:cubicBezTo>
                    <a:pt x="3113" y="7"/>
                    <a:pt x="3118" y="5"/>
                    <a:pt x="3123" y="2"/>
                  </a:cubicBezTo>
                  <a:cubicBezTo>
                    <a:pt x="3124" y="2"/>
                    <a:pt x="3125" y="1"/>
                    <a:pt x="3126" y="0"/>
                  </a:cubicBezTo>
                  <a:cubicBezTo>
                    <a:pt x="3102" y="0"/>
                    <a:pt x="3102" y="0"/>
                    <a:pt x="3102" y="0"/>
                  </a:cubicBezTo>
                  <a:cubicBezTo>
                    <a:pt x="3104" y="3"/>
                    <a:pt x="3106" y="4"/>
                    <a:pt x="3109" y="5"/>
                  </a:cubicBezTo>
                  <a:close/>
                  <a:moveTo>
                    <a:pt x="3316" y="1"/>
                  </a:moveTo>
                  <a:cubicBezTo>
                    <a:pt x="3310" y="7"/>
                    <a:pt x="3307" y="11"/>
                    <a:pt x="3305" y="18"/>
                  </a:cubicBezTo>
                  <a:cubicBezTo>
                    <a:pt x="3300" y="29"/>
                    <a:pt x="3291" y="39"/>
                    <a:pt x="3291" y="39"/>
                  </a:cubicBezTo>
                  <a:cubicBezTo>
                    <a:pt x="3291" y="39"/>
                    <a:pt x="3295" y="33"/>
                    <a:pt x="3297" y="22"/>
                  </a:cubicBezTo>
                  <a:cubicBezTo>
                    <a:pt x="3298" y="17"/>
                    <a:pt x="3303" y="11"/>
                    <a:pt x="3303" y="11"/>
                  </a:cubicBezTo>
                  <a:cubicBezTo>
                    <a:pt x="3303" y="11"/>
                    <a:pt x="3291" y="14"/>
                    <a:pt x="3284" y="23"/>
                  </a:cubicBezTo>
                  <a:cubicBezTo>
                    <a:pt x="3280" y="28"/>
                    <a:pt x="3278" y="32"/>
                    <a:pt x="3274" y="37"/>
                  </a:cubicBezTo>
                  <a:cubicBezTo>
                    <a:pt x="3259" y="53"/>
                    <a:pt x="3249" y="52"/>
                    <a:pt x="3249" y="52"/>
                  </a:cubicBezTo>
                  <a:cubicBezTo>
                    <a:pt x="3249" y="52"/>
                    <a:pt x="3260" y="45"/>
                    <a:pt x="3265" y="36"/>
                  </a:cubicBezTo>
                  <a:cubicBezTo>
                    <a:pt x="3268" y="30"/>
                    <a:pt x="3277" y="20"/>
                    <a:pt x="3277" y="20"/>
                  </a:cubicBezTo>
                  <a:cubicBezTo>
                    <a:pt x="3277" y="20"/>
                    <a:pt x="3269" y="24"/>
                    <a:pt x="3264" y="27"/>
                  </a:cubicBezTo>
                  <a:cubicBezTo>
                    <a:pt x="3258" y="30"/>
                    <a:pt x="3255" y="31"/>
                    <a:pt x="3250" y="35"/>
                  </a:cubicBezTo>
                  <a:cubicBezTo>
                    <a:pt x="3244" y="38"/>
                    <a:pt x="3226" y="45"/>
                    <a:pt x="3226" y="45"/>
                  </a:cubicBezTo>
                  <a:cubicBezTo>
                    <a:pt x="3226" y="45"/>
                    <a:pt x="3234" y="39"/>
                    <a:pt x="3239" y="36"/>
                  </a:cubicBezTo>
                  <a:cubicBezTo>
                    <a:pt x="3243" y="34"/>
                    <a:pt x="3244" y="32"/>
                    <a:pt x="3248" y="29"/>
                  </a:cubicBezTo>
                  <a:cubicBezTo>
                    <a:pt x="3251" y="27"/>
                    <a:pt x="3256" y="22"/>
                    <a:pt x="3256" y="22"/>
                  </a:cubicBezTo>
                  <a:cubicBezTo>
                    <a:pt x="3256" y="22"/>
                    <a:pt x="3245" y="21"/>
                    <a:pt x="3240" y="14"/>
                  </a:cubicBezTo>
                  <a:cubicBezTo>
                    <a:pt x="3236" y="7"/>
                    <a:pt x="3235" y="5"/>
                    <a:pt x="3233" y="0"/>
                  </a:cubicBezTo>
                  <a:cubicBezTo>
                    <a:pt x="3227" y="0"/>
                    <a:pt x="3227" y="0"/>
                    <a:pt x="3227" y="0"/>
                  </a:cubicBezTo>
                  <a:cubicBezTo>
                    <a:pt x="3228" y="4"/>
                    <a:pt x="3230" y="8"/>
                    <a:pt x="3233" y="13"/>
                  </a:cubicBezTo>
                  <a:cubicBezTo>
                    <a:pt x="3237" y="19"/>
                    <a:pt x="3244" y="23"/>
                    <a:pt x="3244" y="23"/>
                  </a:cubicBezTo>
                  <a:cubicBezTo>
                    <a:pt x="3244" y="23"/>
                    <a:pt x="3235" y="19"/>
                    <a:pt x="3231" y="16"/>
                  </a:cubicBezTo>
                  <a:cubicBezTo>
                    <a:pt x="3226" y="12"/>
                    <a:pt x="3219" y="7"/>
                    <a:pt x="3215" y="5"/>
                  </a:cubicBezTo>
                  <a:cubicBezTo>
                    <a:pt x="3212" y="5"/>
                    <a:pt x="3209" y="5"/>
                    <a:pt x="3207" y="6"/>
                  </a:cubicBezTo>
                  <a:cubicBezTo>
                    <a:pt x="3205" y="5"/>
                    <a:pt x="3202" y="5"/>
                    <a:pt x="3200" y="5"/>
                  </a:cubicBezTo>
                  <a:cubicBezTo>
                    <a:pt x="3195" y="7"/>
                    <a:pt x="3188" y="12"/>
                    <a:pt x="3183" y="16"/>
                  </a:cubicBezTo>
                  <a:cubicBezTo>
                    <a:pt x="3179" y="19"/>
                    <a:pt x="3170" y="23"/>
                    <a:pt x="3170" y="23"/>
                  </a:cubicBezTo>
                  <a:cubicBezTo>
                    <a:pt x="3170" y="23"/>
                    <a:pt x="3177" y="19"/>
                    <a:pt x="3181" y="13"/>
                  </a:cubicBezTo>
                  <a:cubicBezTo>
                    <a:pt x="3184" y="8"/>
                    <a:pt x="3186" y="4"/>
                    <a:pt x="3187" y="0"/>
                  </a:cubicBezTo>
                  <a:cubicBezTo>
                    <a:pt x="3181" y="0"/>
                    <a:pt x="3181" y="0"/>
                    <a:pt x="3181" y="0"/>
                  </a:cubicBezTo>
                  <a:cubicBezTo>
                    <a:pt x="3180" y="5"/>
                    <a:pt x="3179" y="7"/>
                    <a:pt x="3174" y="14"/>
                  </a:cubicBezTo>
                  <a:cubicBezTo>
                    <a:pt x="3169" y="21"/>
                    <a:pt x="3159" y="22"/>
                    <a:pt x="3159" y="22"/>
                  </a:cubicBezTo>
                  <a:cubicBezTo>
                    <a:pt x="3159" y="22"/>
                    <a:pt x="3163" y="27"/>
                    <a:pt x="3167" y="29"/>
                  </a:cubicBezTo>
                  <a:cubicBezTo>
                    <a:pt x="3170" y="32"/>
                    <a:pt x="3171" y="34"/>
                    <a:pt x="3176" y="36"/>
                  </a:cubicBezTo>
                  <a:cubicBezTo>
                    <a:pt x="3180" y="39"/>
                    <a:pt x="3188" y="45"/>
                    <a:pt x="3188" y="45"/>
                  </a:cubicBezTo>
                  <a:cubicBezTo>
                    <a:pt x="3188" y="45"/>
                    <a:pt x="3170" y="38"/>
                    <a:pt x="3164" y="35"/>
                  </a:cubicBezTo>
                  <a:cubicBezTo>
                    <a:pt x="3160" y="31"/>
                    <a:pt x="3156" y="30"/>
                    <a:pt x="3151" y="27"/>
                  </a:cubicBezTo>
                  <a:cubicBezTo>
                    <a:pt x="3145" y="24"/>
                    <a:pt x="3137" y="20"/>
                    <a:pt x="3137" y="20"/>
                  </a:cubicBezTo>
                  <a:cubicBezTo>
                    <a:pt x="3137" y="20"/>
                    <a:pt x="3146" y="30"/>
                    <a:pt x="3149" y="36"/>
                  </a:cubicBezTo>
                  <a:cubicBezTo>
                    <a:pt x="3154" y="45"/>
                    <a:pt x="3166" y="52"/>
                    <a:pt x="3166" y="52"/>
                  </a:cubicBezTo>
                  <a:cubicBezTo>
                    <a:pt x="3166" y="52"/>
                    <a:pt x="3155" y="53"/>
                    <a:pt x="3141" y="37"/>
                  </a:cubicBezTo>
                  <a:cubicBezTo>
                    <a:pt x="3136" y="32"/>
                    <a:pt x="3134" y="28"/>
                    <a:pt x="3130" y="23"/>
                  </a:cubicBezTo>
                  <a:cubicBezTo>
                    <a:pt x="3123" y="14"/>
                    <a:pt x="3111" y="11"/>
                    <a:pt x="3111" y="11"/>
                  </a:cubicBezTo>
                  <a:cubicBezTo>
                    <a:pt x="3111" y="11"/>
                    <a:pt x="3116" y="17"/>
                    <a:pt x="3117" y="22"/>
                  </a:cubicBezTo>
                  <a:cubicBezTo>
                    <a:pt x="3119" y="33"/>
                    <a:pt x="3123" y="39"/>
                    <a:pt x="3123" y="39"/>
                  </a:cubicBezTo>
                  <a:cubicBezTo>
                    <a:pt x="3123" y="39"/>
                    <a:pt x="3114" y="29"/>
                    <a:pt x="3110" y="18"/>
                  </a:cubicBezTo>
                  <a:cubicBezTo>
                    <a:pt x="3107" y="11"/>
                    <a:pt x="3104" y="7"/>
                    <a:pt x="3099" y="1"/>
                  </a:cubicBezTo>
                  <a:cubicBezTo>
                    <a:pt x="3098" y="1"/>
                    <a:pt x="3098" y="1"/>
                    <a:pt x="3097" y="0"/>
                  </a:cubicBezTo>
                  <a:cubicBezTo>
                    <a:pt x="3087" y="0"/>
                    <a:pt x="3087" y="0"/>
                    <a:pt x="3087" y="0"/>
                  </a:cubicBezTo>
                  <a:cubicBezTo>
                    <a:pt x="3088" y="2"/>
                    <a:pt x="3088" y="4"/>
                    <a:pt x="3089" y="6"/>
                  </a:cubicBezTo>
                  <a:cubicBezTo>
                    <a:pt x="3089" y="12"/>
                    <a:pt x="3092" y="17"/>
                    <a:pt x="3094" y="20"/>
                  </a:cubicBezTo>
                  <a:cubicBezTo>
                    <a:pt x="3097" y="23"/>
                    <a:pt x="3099" y="25"/>
                    <a:pt x="3099" y="25"/>
                  </a:cubicBezTo>
                  <a:cubicBezTo>
                    <a:pt x="3099" y="25"/>
                    <a:pt x="3098" y="21"/>
                    <a:pt x="3098" y="17"/>
                  </a:cubicBezTo>
                  <a:cubicBezTo>
                    <a:pt x="3099" y="12"/>
                    <a:pt x="3096" y="6"/>
                    <a:pt x="3096" y="6"/>
                  </a:cubicBezTo>
                  <a:cubicBezTo>
                    <a:pt x="3096" y="6"/>
                    <a:pt x="3101" y="10"/>
                    <a:pt x="3104" y="15"/>
                  </a:cubicBezTo>
                  <a:cubicBezTo>
                    <a:pt x="3106" y="20"/>
                    <a:pt x="3105" y="20"/>
                    <a:pt x="3109" y="29"/>
                  </a:cubicBezTo>
                  <a:cubicBezTo>
                    <a:pt x="3113" y="37"/>
                    <a:pt x="3118" y="40"/>
                    <a:pt x="3122" y="43"/>
                  </a:cubicBezTo>
                  <a:cubicBezTo>
                    <a:pt x="3126" y="45"/>
                    <a:pt x="3130" y="45"/>
                    <a:pt x="3130" y="45"/>
                  </a:cubicBezTo>
                  <a:cubicBezTo>
                    <a:pt x="3130" y="45"/>
                    <a:pt x="3126" y="38"/>
                    <a:pt x="3125" y="34"/>
                  </a:cubicBezTo>
                  <a:cubicBezTo>
                    <a:pt x="3124" y="30"/>
                    <a:pt x="3122" y="22"/>
                    <a:pt x="3122" y="22"/>
                  </a:cubicBezTo>
                  <a:cubicBezTo>
                    <a:pt x="3133" y="38"/>
                    <a:pt x="3134" y="38"/>
                    <a:pt x="3141" y="46"/>
                  </a:cubicBezTo>
                  <a:cubicBezTo>
                    <a:pt x="3147" y="52"/>
                    <a:pt x="3154" y="57"/>
                    <a:pt x="3161" y="57"/>
                  </a:cubicBezTo>
                  <a:cubicBezTo>
                    <a:pt x="3168" y="57"/>
                    <a:pt x="3171" y="57"/>
                    <a:pt x="3171" y="57"/>
                  </a:cubicBezTo>
                  <a:cubicBezTo>
                    <a:pt x="3171" y="57"/>
                    <a:pt x="3167" y="61"/>
                    <a:pt x="3170" y="66"/>
                  </a:cubicBezTo>
                  <a:cubicBezTo>
                    <a:pt x="3171" y="68"/>
                    <a:pt x="3174" y="69"/>
                    <a:pt x="3176" y="67"/>
                  </a:cubicBezTo>
                  <a:cubicBezTo>
                    <a:pt x="3179" y="65"/>
                    <a:pt x="3180" y="61"/>
                    <a:pt x="3178" y="56"/>
                  </a:cubicBezTo>
                  <a:cubicBezTo>
                    <a:pt x="3176" y="51"/>
                    <a:pt x="3157" y="36"/>
                    <a:pt x="3155" y="34"/>
                  </a:cubicBezTo>
                  <a:cubicBezTo>
                    <a:pt x="3156" y="36"/>
                    <a:pt x="3168" y="45"/>
                    <a:pt x="3175" y="48"/>
                  </a:cubicBezTo>
                  <a:cubicBezTo>
                    <a:pt x="3178" y="49"/>
                    <a:pt x="3183" y="51"/>
                    <a:pt x="3185" y="51"/>
                  </a:cubicBezTo>
                  <a:cubicBezTo>
                    <a:pt x="3188" y="51"/>
                    <a:pt x="3193" y="52"/>
                    <a:pt x="3193" y="52"/>
                  </a:cubicBezTo>
                  <a:cubicBezTo>
                    <a:pt x="3193" y="52"/>
                    <a:pt x="3186" y="53"/>
                    <a:pt x="3186" y="57"/>
                  </a:cubicBezTo>
                  <a:cubicBezTo>
                    <a:pt x="3186" y="61"/>
                    <a:pt x="3187" y="63"/>
                    <a:pt x="3191" y="63"/>
                  </a:cubicBezTo>
                  <a:cubicBezTo>
                    <a:pt x="3195" y="63"/>
                    <a:pt x="3197" y="61"/>
                    <a:pt x="3199" y="58"/>
                  </a:cubicBezTo>
                  <a:cubicBezTo>
                    <a:pt x="3200" y="54"/>
                    <a:pt x="3200" y="46"/>
                    <a:pt x="3196" y="42"/>
                  </a:cubicBezTo>
                  <a:cubicBezTo>
                    <a:pt x="3190" y="35"/>
                    <a:pt x="3174" y="27"/>
                    <a:pt x="3174" y="27"/>
                  </a:cubicBezTo>
                  <a:cubicBezTo>
                    <a:pt x="3174" y="27"/>
                    <a:pt x="3190" y="18"/>
                    <a:pt x="3195" y="14"/>
                  </a:cubicBezTo>
                  <a:cubicBezTo>
                    <a:pt x="3198" y="12"/>
                    <a:pt x="3201" y="11"/>
                    <a:pt x="3202" y="11"/>
                  </a:cubicBezTo>
                  <a:cubicBezTo>
                    <a:pt x="3202" y="12"/>
                    <a:pt x="3202" y="13"/>
                    <a:pt x="3202" y="14"/>
                  </a:cubicBezTo>
                  <a:cubicBezTo>
                    <a:pt x="3202" y="14"/>
                    <a:pt x="3202" y="15"/>
                    <a:pt x="3202" y="15"/>
                  </a:cubicBezTo>
                  <a:cubicBezTo>
                    <a:pt x="3202" y="15"/>
                    <a:pt x="3201" y="16"/>
                    <a:pt x="3201" y="17"/>
                  </a:cubicBezTo>
                  <a:cubicBezTo>
                    <a:pt x="3201" y="20"/>
                    <a:pt x="3204" y="23"/>
                    <a:pt x="3206" y="23"/>
                  </a:cubicBezTo>
                  <a:cubicBezTo>
                    <a:pt x="3207" y="23"/>
                    <a:pt x="3207" y="23"/>
                    <a:pt x="3207" y="23"/>
                  </a:cubicBezTo>
                  <a:cubicBezTo>
                    <a:pt x="3207" y="23"/>
                    <a:pt x="3208" y="23"/>
                    <a:pt x="3208" y="23"/>
                  </a:cubicBezTo>
                  <a:cubicBezTo>
                    <a:pt x="3210" y="23"/>
                    <a:pt x="3214" y="20"/>
                    <a:pt x="3213" y="17"/>
                  </a:cubicBezTo>
                  <a:cubicBezTo>
                    <a:pt x="3213" y="16"/>
                    <a:pt x="3213" y="15"/>
                    <a:pt x="3213" y="15"/>
                  </a:cubicBezTo>
                  <a:cubicBezTo>
                    <a:pt x="3213" y="15"/>
                    <a:pt x="3213" y="14"/>
                    <a:pt x="3213" y="14"/>
                  </a:cubicBezTo>
                  <a:cubicBezTo>
                    <a:pt x="3213" y="13"/>
                    <a:pt x="3212" y="12"/>
                    <a:pt x="3212" y="11"/>
                  </a:cubicBezTo>
                  <a:cubicBezTo>
                    <a:pt x="3214" y="11"/>
                    <a:pt x="3216" y="12"/>
                    <a:pt x="3220" y="14"/>
                  </a:cubicBezTo>
                  <a:cubicBezTo>
                    <a:pt x="3224" y="18"/>
                    <a:pt x="3228" y="21"/>
                    <a:pt x="3230" y="23"/>
                  </a:cubicBezTo>
                  <a:cubicBezTo>
                    <a:pt x="3234" y="26"/>
                    <a:pt x="3240" y="27"/>
                    <a:pt x="3240" y="27"/>
                  </a:cubicBezTo>
                  <a:cubicBezTo>
                    <a:pt x="3240" y="27"/>
                    <a:pt x="3225" y="35"/>
                    <a:pt x="3218" y="42"/>
                  </a:cubicBezTo>
                  <a:cubicBezTo>
                    <a:pt x="3214" y="46"/>
                    <a:pt x="3214" y="54"/>
                    <a:pt x="3216" y="58"/>
                  </a:cubicBezTo>
                  <a:cubicBezTo>
                    <a:pt x="3218" y="61"/>
                    <a:pt x="3219" y="63"/>
                    <a:pt x="3223" y="63"/>
                  </a:cubicBezTo>
                  <a:cubicBezTo>
                    <a:pt x="3227" y="63"/>
                    <a:pt x="3228" y="61"/>
                    <a:pt x="3228" y="57"/>
                  </a:cubicBezTo>
                  <a:cubicBezTo>
                    <a:pt x="3228" y="53"/>
                    <a:pt x="3221" y="52"/>
                    <a:pt x="3221" y="52"/>
                  </a:cubicBezTo>
                  <a:cubicBezTo>
                    <a:pt x="3221" y="52"/>
                    <a:pt x="3226" y="51"/>
                    <a:pt x="3229" y="51"/>
                  </a:cubicBezTo>
                  <a:cubicBezTo>
                    <a:pt x="3232" y="51"/>
                    <a:pt x="3236" y="49"/>
                    <a:pt x="3240" y="48"/>
                  </a:cubicBezTo>
                  <a:cubicBezTo>
                    <a:pt x="3246" y="45"/>
                    <a:pt x="3258" y="36"/>
                    <a:pt x="3260" y="34"/>
                  </a:cubicBezTo>
                  <a:cubicBezTo>
                    <a:pt x="3257" y="36"/>
                    <a:pt x="3238" y="51"/>
                    <a:pt x="3237" y="56"/>
                  </a:cubicBezTo>
                  <a:cubicBezTo>
                    <a:pt x="3235" y="61"/>
                    <a:pt x="3235" y="65"/>
                    <a:pt x="3238" y="67"/>
                  </a:cubicBezTo>
                  <a:cubicBezTo>
                    <a:pt x="3240" y="69"/>
                    <a:pt x="3244" y="68"/>
                    <a:pt x="3245" y="66"/>
                  </a:cubicBezTo>
                  <a:cubicBezTo>
                    <a:pt x="3248" y="61"/>
                    <a:pt x="3243" y="57"/>
                    <a:pt x="3243" y="57"/>
                  </a:cubicBezTo>
                  <a:cubicBezTo>
                    <a:pt x="3243" y="57"/>
                    <a:pt x="3247" y="57"/>
                    <a:pt x="3253" y="57"/>
                  </a:cubicBezTo>
                  <a:cubicBezTo>
                    <a:pt x="3260" y="57"/>
                    <a:pt x="3268" y="52"/>
                    <a:pt x="3273" y="46"/>
                  </a:cubicBezTo>
                  <a:cubicBezTo>
                    <a:pt x="3280" y="38"/>
                    <a:pt x="3281" y="38"/>
                    <a:pt x="3293" y="22"/>
                  </a:cubicBezTo>
                  <a:cubicBezTo>
                    <a:pt x="3293" y="22"/>
                    <a:pt x="3290" y="30"/>
                    <a:pt x="3289" y="34"/>
                  </a:cubicBezTo>
                  <a:cubicBezTo>
                    <a:pt x="3288" y="38"/>
                    <a:pt x="3285" y="45"/>
                    <a:pt x="3285" y="45"/>
                  </a:cubicBezTo>
                  <a:cubicBezTo>
                    <a:pt x="3285" y="45"/>
                    <a:pt x="3289" y="45"/>
                    <a:pt x="3292" y="43"/>
                  </a:cubicBezTo>
                  <a:cubicBezTo>
                    <a:pt x="3296" y="40"/>
                    <a:pt x="3301" y="37"/>
                    <a:pt x="3305" y="29"/>
                  </a:cubicBezTo>
                  <a:cubicBezTo>
                    <a:pt x="3309" y="20"/>
                    <a:pt x="3308" y="20"/>
                    <a:pt x="3311" y="15"/>
                  </a:cubicBezTo>
                  <a:cubicBezTo>
                    <a:pt x="3314" y="10"/>
                    <a:pt x="3318" y="6"/>
                    <a:pt x="3318" y="6"/>
                  </a:cubicBezTo>
                  <a:cubicBezTo>
                    <a:pt x="3318" y="6"/>
                    <a:pt x="3315" y="12"/>
                    <a:pt x="3316" y="17"/>
                  </a:cubicBezTo>
                  <a:cubicBezTo>
                    <a:pt x="3316" y="21"/>
                    <a:pt x="3315" y="25"/>
                    <a:pt x="3315" y="25"/>
                  </a:cubicBezTo>
                  <a:cubicBezTo>
                    <a:pt x="3315" y="25"/>
                    <a:pt x="3317" y="23"/>
                    <a:pt x="3320" y="20"/>
                  </a:cubicBezTo>
                  <a:cubicBezTo>
                    <a:pt x="3322" y="17"/>
                    <a:pt x="3325" y="12"/>
                    <a:pt x="3326" y="6"/>
                  </a:cubicBezTo>
                  <a:cubicBezTo>
                    <a:pt x="3326" y="4"/>
                    <a:pt x="3327" y="2"/>
                    <a:pt x="3327" y="0"/>
                  </a:cubicBezTo>
                  <a:cubicBezTo>
                    <a:pt x="3317" y="0"/>
                    <a:pt x="3317" y="0"/>
                    <a:pt x="3317" y="0"/>
                  </a:cubicBezTo>
                  <a:cubicBezTo>
                    <a:pt x="3316" y="1"/>
                    <a:pt x="3316" y="1"/>
                    <a:pt x="3316" y="1"/>
                  </a:cubicBezTo>
                  <a:close/>
                  <a:moveTo>
                    <a:pt x="3153" y="9"/>
                  </a:moveTo>
                  <a:cubicBezTo>
                    <a:pt x="3153" y="9"/>
                    <a:pt x="3155" y="5"/>
                    <a:pt x="3156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8" y="4"/>
                    <a:pt x="3147" y="9"/>
                    <a:pt x="3146" y="11"/>
                  </a:cubicBezTo>
                  <a:cubicBezTo>
                    <a:pt x="3144" y="15"/>
                    <a:pt x="3141" y="18"/>
                    <a:pt x="3141" y="18"/>
                  </a:cubicBezTo>
                  <a:cubicBezTo>
                    <a:pt x="3141" y="18"/>
                    <a:pt x="3143" y="18"/>
                    <a:pt x="3148" y="18"/>
                  </a:cubicBezTo>
                  <a:cubicBezTo>
                    <a:pt x="3152" y="18"/>
                    <a:pt x="3157" y="14"/>
                    <a:pt x="3160" y="9"/>
                  </a:cubicBezTo>
                  <a:cubicBezTo>
                    <a:pt x="3162" y="7"/>
                    <a:pt x="3164" y="4"/>
                    <a:pt x="3164" y="0"/>
                  </a:cubicBezTo>
                  <a:cubicBezTo>
                    <a:pt x="3159" y="0"/>
                    <a:pt x="3159" y="0"/>
                    <a:pt x="3159" y="0"/>
                  </a:cubicBezTo>
                  <a:cubicBezTo>
                    <a:pt x="3157" y="6"/>
                    <a:pt x="3153" y="9"/>
                    <a:pt x="3153" y="9"/>
                  </a:cubicBezTo>
                  <a:close/>
                  <a:moveTo>
                    <a:pt x="3165" y="9"/>
                  </a:moveTo>
                  <a:cubicBezTo>
                    <a:pt x="3164" y="14"/>
                    <a:pt x="3160" y="17"/>
                    <a:pt x="3160" y="17"/>
                  </a:cubicBezTo>
                  <a:cubicBezTo>
                    <a:pt x="3160" y="17"/>
                    <a:pt x="3168" y="15"/>
                    <a:pt x="3172" y="8"/>
                  </a:cubicBezTo>
                  <a:cubicBezTo>
                    <a:pt x="3173" y="6"/>
                    <a:pt x="3174" y="3"/>
                    <a:pt x="3176" y="0"/>
                  </a:cubicBezTo>
                  <a:cubicBezTo>
                    <a:pt x="3166" y="0"/>
                    <a:pt x="3166" y="0"/>
                    <a:pt x="3166" y="0"/>
                  </a:cubicBezTo>
                  <a:cubicBezTo>
                    <a:pt x="3166" y="4"/>
                    <a:pt x="3166" y="7"/>
                    <a:pt x="3165" y="9"/>
                  </a:cubicBezTo>
                  <a:close/>
                  <a:moveTo>
                    <a:pt x="3268" y="11"/>
                  </a:moveTo>
                  <a:cubicBezTo>
                    <a:pt x="3267" y="9"/>
                    <a:pt x="3266" y="4"/>
                    <a:pt x="3265" y="0"/>
                  </a:cubicBezTo>
                  <a:cubicBezTo>
                    <a:pt x="3259" y="0"/>
                    <a:pt x="3259" y="0"/>
                    <a:pt x="3259" y="0"/>
                  </a:cubicBezTo>
                  <a:cubicBezTo>
                    <a:pt x="3259" y="5"/>
                    <a:pt x="3261" y="9"/>
                    <a:pt x="3261" y="9"/>
                  </a:cubicBezTo>
                  <a:cubicBezTo>
                    <a:pt x="3261" y="9"/>
                    <a:pt x="3258" y="6"/>
                    <a:pt x="3255" y="0"/>
                  </a:cubicBezTo>
                  <a:cubicBezTo>
                    <a:pt x="3250" y="0"/>
                    <a:pt x="3250" y="0"/>
                    <a:pt x="3250" y="0"/>
                  </a:cubicBezTo>
                  <a:cubicBezTo>
                    <a:pt x="3251" y="4"/>
                    <a:pt x="3252" y="7"/>
                    <a:pt x="3254" y="9"/>
                  </a:cubicBezTo>
                  <a:cubicBezTo>
                    <a:pt x="3258" y="14"/>
                    <a:pt x="3262" y="18"/>
                    <a:pt x="3267" y="18"/>
                  </a:cubicBezTo>
                  <a:cubicBezTo>
                    <a:pt x="3271" y="18"/>
                    <a:pt x="3274" y="18"/>
                    <a:pt x="3274" y="18"/>
                  </a:cubicBezTo>
                  <a:cubicBezTo>
                    <a:pt x="3274" y="18"/>
                    <a:pt x="3270" y="15"/>
                    <a:pt x="3268" y="11"/>
                  </a:cubicBezTo>
                  <a:close/>
                  <a:moveTo>
                    <a:pt x="3292" y="2"/>
                  </a:moveTo>
                  <a:cubicBezTo>
                    <a:pt x="3297" y="5"/>
                    <a:pt x="3301" y="7"/>
                    <a:pt x="3305" y="5"/>
                  </a:cubicBezTo>
                  <a:cubicBezTo>
                    <a:pt x="3308" y="4"/>
                    <a:pt x="3310" y="3"/>
                    <a:pt x="3312" y="0"/>
                  </a:cubicBezTo>
                  <a:cubicBezTo>
                    <a:pt x="3288" y="0"/>
                    <a:pt x="3288" y="0"/>
                    <a:pt x="3288" y="0"/>
                  </a:cubicBezTo>
                  <a:cubicBezTo>
                    <a:pt x="3289" y="1"/>
                    <a:pt x="3290" y="2"/>
                    <a:pt x="3292" y="2"/>
                  </a:cubicBezTo>
                  <a:close/>
                  <a:moveTo>
                    <a:pt x="3291" y="6"/>
                  </a:moveTo>
                  <a:cubicBezTo>
                    <a:pt x="3288" y="4"/>
                    <a:pt x="3286" y="2"/>
                    <a:pt x="3285" y="0"/>
                  </a:cubicBezTo>
                  <a:cubicBezTo>
                    <a:pt x="3279" y="0"/>
                    <a:pt x="3279" y="0"/>
                    <a:pt x="3279" y="0"/>
                  </a:cubicBezTo>
                  <a:cubicBezTo>
                    <a:pt x="3281" y="3"/>
                    <a:pt x="3285" y="6"/>
                    <a:pt x="3285" y="6"/>
                  </a:cubicBezTo>
                  <a:cubicBezTo>
                    <a:pt x="3285" y="6"/>
                    <a:pt x="3277" y="7"/>
                    <a:pt x="3273" y="1"/>
                  </a:cubicBezTo>
                  <a:cubicBezTo>
                    <a:pt x="3273" y="1"/>
                    <a:pt x="3273" y="0"/>
                    <a:pt x="3273" y="0"/>
                  </a:cubicBezTo>
                  <a:cubicBezTo>
                    <a:pt x="3266" y="0"/>
                    <a:pt x="3266" y="0"/>
                    <a:pt x="3266" y="0"/>
                  </a:cubicBezTo>
                  <a:cubicBezTo>
                    <a:pt x="3267" y="2"/>
                    <a:pt x="3268" y="5"/>
                    <a:pt x="3270" y="6"/>
                  </a:cubicBezTo>
                  <a:cubicBezTo>
                    <a:pt x="3274" y="10"/>
                    <a:pt x="3275" y="11"/>
                    <a:pt x="3280" y="12"/>
                  </a:cubicBezTo>
                  <a:cubicBezTo>
                    <a:pt x="3285" y="13"/>
                    <a:pt x="3288" y="11"/>
                    <a:pt x="3291" y="10"/>
                  </a:cubicBezTo>
                  <a:cubicBezTo>
                    <a:pt x="3294" y="9"/>
                    <a:pt x="3297" y="9"/>
                    <a:pt x="3297" y="9"/>
                  </a:cubicBezTo>
                  <a:cubicBezTo>
                    <a:pt x="3297" y="9"/>
                    <a:pt x="3294" y="9"/>
                    <a:pt x="3291" y="6"/>
                  </a:cubicBezTo>
                  <a:close/>
                  <a:moveTo>
                    <a:pt x="3248" y="0"/>
                  </a:moveTo>
                  <a:cubicBezTo>
                    <a:pt x="3239" y="0"/>
                    <a:pt x="3239" y="0"/>
                    <a:pt x="3239" y="0"/>
                  </a:cubicBezTo>
                  <a:cubicBezTo>
                    <a:pt x="3240" y="3"/>
                    <a:pt x="3241" y="6"/>
                    <a:pt x="3243" y="8"/>
                  </a:cubicBezTo>
                  <a:cubicBezTo>
                    <a:pt x="3246" y="15"/>
                    <a:pt x="3254" y="17"/>
                    <a:pt x="3254" y="17"/>
                  </a:cubicBezTo>
                  <a:cubicBezTo>
                    <a:pt x="3254" y="17"/>
                    <a:pt x="3251" y="14"/>
                    <a:pt x="3249" y="9"/>
                  </a:cubicBezTo>
                  <a:cubicBezTo>
                    <a:pt x="3249" y="7"/>
                    <a:pt x="3248" y="4"/>
                    <a:pt x="3248" y="0"/>
                  </a:cubicBezTo>
                  <a:close/>
                  <a:moveTo>
                    <a:pt x="3698" y="58"/>
                  </a:moveTo>
                  <a:cubicBezTo>
                    <a:pt x="3697" y="60"/>
                    <a:pt x="3693" y="62"/>
                    <a:pt x="3688" y="61"/>
                  </a:cubicBezTo>
                  <a:cubicBezTo>
                    <a:pt x="3683" y="61"/>
                    <a:pt x="3678" y="51"/>
                    <a:pt x="3678" y="51"/>
                  </a:cubicBezTo>
                  <a:cubicBezTo>
                    <a:pt x="3678" y="51"/>
                    <a:pt x="3685" y="54"/>
                    <a:pt x="3688" y="54"/>
                  </a:cubicBezTo>
                  <a:cubicBezTo>
                    <a:pt x="3692" y="54"/>
                    <a:pt x="3693" y="52"/>
                    <a:pt x="3693" y="49"/>
                  </a:cubicBezTo>
                  <a:cubicBezTo>
                    <a:pt x="3694" y="46"/>
                    <a:pt x="3689" y="44"/>
                    <a:pt x="3687" y="46"/>
                  </a:cubicBezTo>
                  <a:cubicBezTo>
                    <a:pt x="3685" y="48"/>
                    <a:pt x="3687" y="49"/>
                    <a:pt x="3682" y="48"/>
                  </a:cubicBezTo>
                  <a:cubicBezTo>
                    <a:pt x="3677" y="47"/>
                    <a:pt x="3673" y="44"/>
                    <a:pt x="3668" y="38"/>
                  </a:cubicBezTo>
                  <a:cubicBezTo>
                    <a:pt x="3661" y="28"/>
                    <a:pt x="3655" y="25"/>
                    <a:pt x="3655" y="25"/>
                  </a:cubicBezTo>
                  <a:cubicBezTo>
                    <a:pt x="3655" y="25"/>
                    <a:pt x="3658" y="26"/>
                    <a:pt x="3661" y="27"/>
                  </a:cubicBezTo>
                  <a:cubicBezTo>
                    <a:pt x="3664" y="27"/>
                    <a:pt x="3667" y="29"/>
                    <a:pt x="3667" y="29"/>
                  </a:cubicBezTo>
                  <a:cubicBezTo>
                    <a:pt x="3667" y="29"/>
                    <a:pt x="3664" y="25"/>
                    <a:pt x="3660" y="24"/>
                  </a:cubicBezTo>
                  <a:cubicBezTo>
                    <a:pt x="3657" y="23"/>
                    <a:pt x="3655" y="23"/>
                    <a:pt x="3650" y="22"/>
                  </a:cubicBezTo>
                  <a:cubicBezTo>
                    <a:pt x="3644" y="22"/>
                    <a:pt x="3641" y="23"/>
                    <a:pt x="3641" y="23"/>
                  </a:cubicBezTo>
                  <a:cubicBezTo>
                    <a:pt x="3641" y="23"/>
                    <a:pt x="3649" y="24"/>
                    <a:pt x="3654" y="28"/>
                  </a:cubicBezTo>
                  <a:cubicBezTo>
                    <a:pt x="3660" y="32"/>
                    <a:pt x="3663" y="38"/>
                    <a:pt x="3668" y="43"/>
                  </a:cubicBezTo>
                  <a:cubicBezTo>
                    <a:pt x="3672" y="49"/>
                    <a:pt x="3675" y="52"/>
                    <a:pt x="3675" y="52"/>
                  </a:cubicBezTo>
                  <a:cubicBezTo>
                    <a:pt x="3675" y="52"/>
                    <a:pt x="3671" y="51"/>
                    <a:pt x="3666" y="47"/>
                  </a:cubicBezTo>
                  <a:cubicBezTo>
                    <a:pt x="3661" y="43"/>
                    <a:pt x="3664" y="46"/>
                    <a:pt x="3656" y="36"/>
                  </a:cubicBezTo>
                  <a:cubicBezTo>
                    <a:pt x="3651" y="30"/>
                    <a:pt x="3643" y="28"/>
                    <a:pt x="3643" y="28"/>
                  </a:cubicBezTo>
                  <a:cubicBezTo>
                    <a:pt x="3643" y="28"/>
                    <a:pt x="3650" y="33"/>
                    <a:pt x="3653" y="38"/>
                  </a:cubicBezTo>
                  <a:cubicBezTo>
                    <a:pt x="3657" y="43"/>
                    <a:pt x="3657" y="43"/>
                    <a:pt x="3660" y="47"/>
                  </a:cubicBezTo>
                  <a:cubicBezTo>
                    <a:pt x="3664" y="52"/>
                    <a:pt x="3663" y="50"/>
                    <a:pt x="3668" y="55"/>
                  </a:cubicBezTo>
                  <a:cubicBezTo>
                    <a:pt x="3671" y="58"/>
                    <a:pt x="3674" y="69"/>
                    <a:pt x="3674" y="69"/>
                  </a:cubicBezTo>
                  <a:cubicBezTo>
                    <a:pt x="3674" y="69"/>
                    <a:pt x="3675" y="66"/>
                    <a:pt x="3674" y="63"/>
                  </a:cubicBezTo>
                  <a:cubicBezTo>
                    <a:pt x="3673" y="60"/>
                    <a:pt x="3675" y="58"/>
                    <a:pt x="3675" y="58"/>
                  </a:cubicBezTo>
                  <a:cubicBezTo>
                    <a:pt x="3675" y="58"/>
                    <a:pt x="3680" y="63"/>
                    <a:pt x="3682" y="67"/>
                  </a:cubicBezTo>
                  <a:cubicBezTo>
                    <a:pt x="3685" y="71"/>
                    <a:pt x="3690" y="71"/>
                    <a:pt x="3693" y="71"/>
                  </a:cubicBezTo>
                  <a:cubicBezTo>
                    <a:pt x="3697" y="70"/>
                    <a:pt x="3699" y="68"/>
                    <a:pt x="3704" y="63"/>
                  </a:cubicBezTo>
                  <a:cubicBezTo>
                    <a:pt x="3708" y="57"/>
                    <a:pt x="3711" y="57"/>
                    <a:pt x="3711" y="57"/>
                  </a:cubicBezTo>
                  <a:cubicBezTo>
                    <a:pt x="3711" y="57"/>
                    <a:pt x="3708" y="56"/>
                    <a:pt x="3706" y="55"/>
                  </a:cubicBezTo>
                  <a:cubicBezTo>
                    <a:pt x="3703" y="55"/>
                    <a:pt x="3700" y="57"/>
                    <a:pt x="3698" y="58"/>
                  </a:cubicBezTo>
                  <a:close/>
                  <a:moveTo>
                    <a:pt x="3617" y="28"/>
                  </a:moveTo>
                  <a:cubicBezTo>
                    <a:pt x="3623" y="24"/>
                    <a:pt x="3631" y="23"/>
                    <a:pt x="3631" y="23"/>
                  </a:cubicBezTo>
                  <a:cubicBezTo>
                    <a:pt x="3631" y="23"/>
                    <a:pt x="3627" y="22"/>
                    <a:pt x="3622" y="22"/>
                  </a:cubicBezTo>
                  <a:cubicBezTo>
                    <a:pt x="3617" y="23"/>
                    <a:pt x="3614" y="23"/>
                    <a:pt x="3611" y="24"/>
                  </a:cubicBezTo>
                  <a:cubicBezTo>
                    <a:pt x="3607" y="25"/>
                    <a:pt x="3604" y="29"/>
                    <a:pt x="3604" y="29"/>
                  </a:cubicBezTo>
                  <a:cubicBezTo>
                    <a:pt x="3604" y="29"/>
                    <a:pt x="3607" y="27"/>
                    <a:pt x="3610" y="27"/>
                  </a:cubicBezTo>
                  <a:cubicBezTo>
                    <a:pt x="3614" y="26"/>
                    <a:pt x="3617" y="25"/>
                    <a:pt x="3617" y="25"/>
                  </a:cubicBezTo>
                  <a:cubicBezTo>
                    <a:pt x="3617" y="25"/>
                    <a:pt x="3611" y="28"/>
                    <a:pt x="3603" y="38"/>
                  </a:cubicBezTo>
                  <a:cubicBezTo>
                    <a:pt x="3598" y="44"/>
                    <a:pt x="3594" y="47"/>
                    <a:pt x="3589" y="48"/>
                  </a:cubicBezTo>
                  <a:cubicBezTo>
                    <a:pt x="3585" y="49"/>
                    <a:pt x="3586" y="48"/>
                    <a:pt x="3584" y="46"/>
                  </a:cubicBezTo>
                  <a:cubicBezTo>
                    <a:pt x="3583" y="44"/>
                    <a:pt x="3578" y="46"/>
                    <a:pt x="3578" y="49"/>
                  </a:cubicBezTo>
                  <a:cubicBezTo>
                    <a:pt x="3578" y="52"/>
                    <a:pt x="3580" y="54"/>
                    <a:pt x="3583" y="54"/>
                  </a:cubicBezTo>
                  <a:cubicBezTo>
                    <a:pt x="3587" y="54"/>
                    <a:pt x="3593" y="51"/>
                    <a:pt x="3593" y="51"/>
                  </a:cubicBezTo>
                  <a:cubicBezTo>
                    <a:pt x="3593" y="51"/>
                    <a:pt x="3588" y="61"/>
                    <a:pt x="3584" y="61"/>
                  </a:cubicBezTo>
                  <a:cubicBezTo>
                    <a:pt x="3578" y="62"/>
                    <a:pt x="3575" y="60"/>
                    <a:pt x="3573" y="58"/>
                  </a:cubicBezTo>
                  <a:cubicBezTo>
                    <a:pt x="3571" y="57"/>
                    <a:pt x="3568" y="55"/>
                    <a:pt x="3565" y="55"/>
                  </a:cubicBezTo>
                  <a:cubicBezTo>
                    <a:pt x="3563" y="56"/>
                    <a:pt x="3560" y="57"/>
                    <a:pt x="3560" y="57"/>
                  </a:cubicBezTo>
                  <a:cubicBezTo>
                    <a:pt x="3560" y="57"/>
                    <a:pt x="3563" y="57"/>
                    <a:pt x="3568" y="63"/>
                  </a:cubicBezTo>
                  <a:cubicBezTo>
                    <a:pt x="3572" y="68"/>
                    <a:pt x="3575" y="70"/>
                    <a:pt x="3578" y="71"/>
                  </a:cubicBezTo>
                  <a:cubicBezTo>
                    <a:pt x="3582" y="71"/>
                    <a:pt x="3586" y="71"/>
                    <a:pt x="3589" y="67"/>
                  </a:cubicBezTo>
                  <a:cubicBezTo>
                    <a:pt x="3592" y="63"/>
                    <a:pt x="3597" y="58"/>
                    <a:pt x="3597" y="58"/>
                  </a:cubicBezTo>
                  <a:cubicBezTo>
                    <a:pt x="3597" y="58"/>
                    <a:pt x="3598" y="60"/>
                    <a:pt x="3597" y="63"/>
                  </a:cubicBezTo>
                  <a:cubicBezTo>
                    <a:pt x="3596" y="66"/>
                    <a:pt x="3598" y="69"/>
                    <a:pt x="3598" y="69"/>
                  </a:cubicBezTo>
                  <a:cubicBezTo>
                    <a:pt x="3598" y="69"/>
                    <a:pt x="3601" y="58"/>
                    <a:pt x="3603" y="55"/>
                  </a:cubicBezTo>
                  <a:cubicBezTo>
                    <a:pt x="3608" y="50"/>
                    <a:pt x="3607" y="52"/>
                    <a:pt x="3611" y="47"/>
                  </a:cubicBezTo>
                  <a:cubicBezTo>
                    <a:pt x="3615" y="43"/>
                    <a:pt x="3614" y="43"/>
                    <a:pt x="3618" y="38"/>
                  </a:cubicBezTo>
                  <a:cubicBezTo>
                    <a:pt x="3622" y="33"/>
                    <a:pt x="3628" y="28"/>
                    <a:pt x="3628" y="28"/>
                  </a:cubicBezTo>
                  <a:cubicBezTo>
                    <a:pt x="3628" y="28"/>
                    <a:pt x="3620" y="30"/>
                    <a:pt x="3615" y="36"/>
                  </a:cubicBezTo>
                  <a:cubicBezTo>
                    <a:pt x="3607" y="46"/>
                    <a:pt x="3610" y="43"/>
                    <a:pt x="3605" y="47"/>
                  </a:cubicBezTo>
                  <a:cubicBezTo>
                    <a:pt x="3601" y="51"/>
                    <a:pt x="3597" y="52"/>
                    <a:pt x="3597" y="52"/>
                  </a:cubicBezTo>
                  <a:cubicBezTo>
                    <a:pt x="3597" y="52"/>
                    <a:pt x="3599" y="49"/>
                    <a:pt x="3604" y="43"/>
                  </a:cubicBezTo>
                  <a:cubicBezTo>
                    <a:pt x="3608" y="38"/>
                    <a:pt x="3611" y="32"/>
                    <a:pt x="3617" y="28"/>
                  </a:cubicBezTo>
                  <a:close/>
                  <a:moveTo>
                    <a:pt x="3635" y="58"/>
                  </a:moveTo>
                  <a:cubicBezTo>
                    <a:pt x="3635" y="58"/>
                    <a:pt x="3635" y="58"/>
                    <a:pt x="3635" y="58"/>
                  </a:cubicBezTo>
                  <a:cubicBezTo>
                    <a:pt x="3635" y="58"/>
                    <a:pt x="3635" y="58"/>
                    <a:pt x="3635" y="58"/>
                  </a:cubicBezTo>
                  <a:close/>
                  <a:moveTo>
                    <a:pt x="3652" y="53"/>
                  </a:moveTo>
                  <a:cubicBezTo>
                    <a:pt x="3651" y="54"/>
                    <a:pt x="3646" y="56"/>
                    <a:pt x="3642" y="52"/>
                  </a:cubicBezTo>
                  <a:cubicBezTo>
                    <a:pt x="3640" y="49"/>
                    <a:pt x="3639" y="45"/>
                    <a:pt x="3638" y="43"/>
                  </a:cubicBezTo>
                  <a:cubicBezTo>
                    <a:pt x="3638" y="43"/>
                    <a:pt x="3638" y="42"/>
                    <a:pt x="3638" y="42"/>
                  </a:cubicBezTo>
                  <a:cubicBezTo>
                    <a:pt x="3639" y="41"/>
                    <a:pt x="3639" y="41"/>
                    <a:pt x="3639" y="40"/>
                  </a:cubicBezTo>
                  <a:cubicBezTo>
                    <a:pt x="3639" y="40"/>
                    <a:pt x="3640" y="41"/>
                    <a:pt x="3640" y="42"/>
                  </a:cubicBezTo>
                  <a:cubicBezTo>
                    <a:pt x="3641" y="43"/>
                    <a:pt x="3643" y="45"/>
                    <a:pt x="3645" y="46"/>
                  </a:cubicBezTo>
                  <a:cubicBezTo>
                    <a:pt x="3648" y="46"/>
                    <a:pt x="3653" y="45"/>
                    <a:pt x="3648" y="44"/>
                  </a:cubicBezTo>
                  <a:cubicBezTo>
                    <a:pt x="3646" y="43"/>
                    <a:pt x="3642" y="41"/>
                    <a:pt x="3641" y="38"/>
                  </a:cubicBezTo>
                  <a:cubicBezTo>
                    <a:pt x="3637" y="33"/>
                    <a:pt x="3637" y="27"/>
                    <a:pt x="3637" y="27"/>
                  </a:cubicBezTo>
                  <a:cubicBezTo>
                    <a:pt x="3637" y="27"/>
                    <a:pt x="3638" y="28"/>
                    <a:pt x="3640" y="29"/>
                  </a:cubicBezTo>
                  <a:cubicBezTo>
                    <a:pt x="3640" y="30"/>
                    <a:pt x="3647" y="31"/>
                    <a:pt x="3642" y="28"/>
                  </a:cubicBezTo>
                  <a:cubicBezTo>
                    <a:pt x="3640" y="26"/>
                    <a:pt x="3638" y="22"/>
                    <a:pt x="3637" y="19"/>
                  </a:cubicBezTo>
                  <a:cubicBezTo>
                    <a:pt x="3638" y="17"/>
                    <a:pt x="3640" y="13"/>
                    <a:pt x="3642" y="10"/>
                  </a:cubicBezTo>
                  <a:cubicBezTo>
                    <a:pt x="3645" y="7"/>
                    <a:pt x="3646" y="4"/>
                    <a:pt x="3647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5" y="4"/>
                    <a:pt x="3626" y="7"/>
                    <a:pt x="3629" y="10"/>
                  </a:cubicBezTo>
                  <a:cubicBezTo>
                    <a:pt x="3631" y="12"/>
                    <a:pt x="3633" y="16"/>
                    <a:pt x="3634" y="19"/>
                  </a:cubicBezTo>
                  <a:cubicBezTo>
                    <a:pt x="3633" y="22"/>
                    <a:pt x="3631" y="26"/>
                    <a:pt x="3629" y="28"/>
                  </a:cubicBezTo>
                  <a:cubicBezTo>
                    <a:pt x="3624" y="32"/>
                    <a:pt x="3631" y="31"/>
                    <a:pt x="3631" y="30"/>
                  </a:cubicBezTo>
                  <a:cubicBezTo>
                    <a:pt x="3633" y="28"/>
                    <a:pt x="3634" y="27"/>
                    <a:pt x="3634" y="27"/>
                  </a:cubicBezTo>
                  <a:cubicBezTo>
                    <a:pt x="3634" y="27"/>
                    <a:pt x="3634" y="33"/>
                    <a:pt x="3630" y="39"/>
                  </a:cubicBezTo>
                  <a:cubicBezTo>
                    <a:pt x="3628" y="42"/>
                    <a:pt x="3625" y="43"/>
                    <a:pt x="3623" y="44"/>
                  </a:cubicBezTo>
                  <a:cubicBezTo>
                    <a:pt x="3618" y="45"/>
                    <a:pt x="3623" y="47"/>
                    <a:pt x="3625" y="46"/>
                  </a:cubicBezTo>
                  <a:cubicBezTo>
                    <a:pt x="3628" y="45"/>
                    <a:pt x="3629" y="44"/>
                    <a:pt x="3630" y="42"/>
                  </a:cubicBezTo>
                  <a:cubicBezTo>
                    <a:pt x="3631" y="41"/>
                    <a:pt x="3632" y="41"/>
                    <a:pt x="3632" y="40"/>
                  </a:cubicBezTo>
                  <a:cubicBezTo>
                    <a:pt x="3632" y="41"/>
                    <a:pt x="3632" y="41"/>
                    <a:pt x="3633" y="42"/>
                  </a:cubicBezTo>
                  <a:cubicBezTo>
                    <a:pt x="3632" y="45"/>
                    <a:pt x="3631" y="49"/>
                    <a:pt x="3629" y="52"/>
                  </a:cubicBezTo>
                  <a:cubicBezTo>
                    <a:pt x="3625" y="56"/>
                    <a:pt x="3620" y="54"/>
                    <a:pt x="3619" y="53"/>
                  </a:cubicBezTo>
                  <a:cubicBezTo>
                    <a:pt x="3617" y="50"/>
                    <a:pt x="3616" y="47"/>
                    <a:pt x="3616" y="47"/>
                  </a:cubicBezTo>
                  <a:cubicBezTo>
                    <a:pt x="3616" y="47"/>
                    <a:pt x="3615" y="52"/>
                    <a:pt x="3618" y="56"/>
                  </a:cubicBezTo>
                  <a:cubicBezTo>
                    <a:pt x="3621" y="59"/>
                    <a:pt x="3628" y="57"/>
                    <a:pt x="3634" y="46"/>
                  </a:cubicBezTo>
                  <a:cubicBezTo>
                    <a:pt x="3634" y="46"/>
                    <a:pt x="3633" y="51"/>
                    <a:pt x="3634" y="54"/>
                  </a:cubicBezTo>
                  <a:cubicBezTo>
                    <a:pt x="3635" y="56"/>
                    <a:pt x="3635" y="57"/>
                    <a:pt x="3635" y="58"/>
                  </a:cubicBezTo>
                  <a:cubicBezTo>
                    <a:pt x="3635" y="57"/>
                    <a:pt x="3636" y="56"/>
                    <a:pt x="3637" y="54"/>
                  </a:cubicBezTo>
                  <a:cubicBezTo>
                    <a:pt x="3638" y="51"/>
                    <a:pt x="3637" y="46"/>
                    <a:pt x="3637" y="46"/>
                  </a:cubicBezTo>
                  <a:cubicBezTo>
                    <a:pt x="3642" y="58"/>
                    <a:pt x="3650" y="59"/>
                    <a:pt x="3653" y="56"/>
                  </a:cubicBezTo>
                  <a:cubicBezTo>
                    <a:pt x="3656" y="52"/>
                    <a:pt x="3655" y="47"/>
                    <a:pt x="3655" y="47"/>
                  </a:cubicBezTo>
                  <a:cubicBezTo>
                    <a:pt x="3655" y="47"/>
                    <a:pt x="3654" y="50"/>
                    <a:pt x="3652" y="53"/>
                  </a:cubicBezTo>
                  <a:close/>
                  <a:moveTo>
                    <a:pt x="3650" y="68"/>
                  </a:moveTo>
                  <a:cubicBezTo>
                    <a:pt x="3649" y="66"/>
                    <a:pt x="3647" y="62"/>
                    <a:pt x="3644" y="60"/>
                  </a:cubicBezTo>
                  <a:cubicBezTo>
                    <a:pt x="3642" y="58"/>
                    <a:pt x="3639" y="57"/>
                    <a:pt x="3638" y="59"/>
                  </a:cubicBezTo>
                  <a:cubicBezTo>
                    <a:pt x="3637" y="61"/>
                    <a:pt x="3637" y="64"/>
                    <a:pt x="3637" y="68"/>
                  </a:cubicBezTo>
                  <a:cubicBezTo>
                    <a:pt x="3637" y="72"/>
                    <a:pt x="3635" y="74"/>
                    <a:pt x="3635" y="74"/>
                  </a:cubicBezTo>
                  <a:cubicBezTo>
                    <a:pt x="3635" y="74"/>
                    <a:pt x="3633" y="72"/>
                    <a:pt x="3633" y="68"/>
                  </a:cubicBezTo>
                  <a:cubicBezTo>
                    <a:pt x="3633" y="64"/>
                    <a:pt x="3633" y="61"/>
                    <a:pt x="3632" y="59"/>
                  </a:cubicBezTo>
                  <a:cubicBezTo>
                    <a:pt x="3631" y="57"/>
                    <a:pt x="3627" y="58"/>
                    <a:pt x="3625" y="60"/>
                  </a:cubicBezTo>
                  <a:cubicBezTo>
                    <a:pt x="3622" y="62"/>
                    <a:pt x="3621" y="66"/>
                    <a:pt x="3620" y="68"/>
                  </a:cubicBezTo>
                  <a:cubicBezTo>
                    <a:pt x="3618" y="71"/>
                    <a:pt x="3616" y="71"/>
                    <a:pt x="3616" y="71"/>
                  </a:cubicBezTo>
                  <a:cubicBezTo>
                    <a:pt x="3616" y="71"/>
                    <a:pt x="3619" y="70"/>
                    <a:pt x="3620" y="71"/>
                  </a:cubicBezTo>
                  <a:cubicBezTo>
                    <a:pt x="3621" y="71"/>
                    <a:pt x="3622" y="71"/>
                    <a:pt x="3624" y="70"/>
                  </a:cubicBezTo>
                  <a:cubicBezTo>
                    <a:pt x="3627" y="68"/>
                    <a:pt x="3629" y="62"/>
                    <a:pt x="3629" y="62"/>
                  </a:cubicBezTo>
                  <a:cubicBezTo>
                    <a:pt x="3630" y="63"/>
                    <a:pt x="3630" y="64"/>
                    <a:pt x="3630" y="70"/>
                  </a:cubicBezTo>
                  <a:cubicBezTo>
                    <a:pt x="3630" y="77"/>
                    <a:pt x="3635" y="81"/>
                    <a:pt x="3635" y="84"/>
                  </a:cubicBezTo>
                  <a:cubicBezTo>
                    <a:pt x="3635" y="80"/>
                    <a:pt x="3640" y="77"/>
                    <a:pt x="3640" y="70"/>
                  </a:cubicBezTo>
                  <a:cubicBezTo>
                    <a:pt x="3639" y="64"/>
                    <a:pt x="3640" y="63"/>
                    <a:pt x="3640" y="62"/>
                  </a:cubicBezTo>
                  <a:cubicBezTo>
                    <a:pt x="3641" y="62"/>
                    <a:pt x="3643" y="68"/>
                    <a:pt x="3645" y="70"/>
                  </a:cubicBezTo>
                  <a:cubicBezTo>
                    <a:pt x="3647" y="71"/>
                    <a:pt x="3649" y="71"/>
                    <a:pt x="3650" y="71"/>
                  </a:cubicBezTo>
                  <a:cubicBezTo>
                    <a:pt x="3651" y="70"/>
                    <a:pt x="3654" y="71"/>
                    <a:pt x="3654" y="71"/>
                  </a:cubicBezTo>
                  <a:cubicBezTo>
                    <a:pt x="3654" y="71"/>
                    <a:pt x="3652" y="71"/>
                    <a:pt x="3650" y="68"/>
                  </a:cubicBezTo>
                  <a:close/>
                  <a:moveTo>
                    <a:pt x="3837" y="0"/>
                  </a:moveTo>
                  <a:cubicBezTo>
                    <a:pt x="3838" y="1"/>
                    <a:pt x="3838" y="2"/>
                    <a:pt x="3839" y="3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3837" y="0"/>
                  </a:lnTo>
                  <a:close/>
                  <a:moveTo>
                    <a:pt x="3819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1" y="3"/>
                    <a:pt x="3812" y="6"/>
                    <a:pt x="3814" y="8"/>
                  </a:cubicBezTo>
                  <a:cubicBezTo>
                    <a:pt x="3818" y="15"/>
                    <a:pt x="3825" y="17"/>
                    <a:pt x="3825" y="17"/>
                  </a:cubicBezTo>
                  <a:cubicBezTo>
                    <a:pt x="3825" y="17"/>
                    <a:pt x="3822" y="14"/>
                    <a:pt x="3820" y="9"/>
                  </a:cubicBezTo>
                  <a:cubicBezTo>
                    <a:pt x="3820" y="7"/>
                    <a:pt x="3820" y="4"/>
                    <a:pt x="3819" y="0"/>
                  </a:cubicBezTo>
                  <a:close/>
                  <a:moveTo>
                    <a:pt x="3836" y="0"/>
                  </a:moveTo>
                  <a:cubicBezTo>
                    <a:pt x="3830" y="0"/>
                    <a:pt x="3830" y="0"/>
                    <a:pt x="3830" y="0"/>
                  </a:cubicBezTo>
                  <a:cubicBezTo>
                    <a:pt x="3830" y="5"/>
                    <a:pt x="3832" y="9"/>
                    <a:pt x="3832" y="9"/>
                  </a:cubicBezTo>
                  <a:cubicBezTo>
                    <a:pt x="3832" y="9"/>
                    <a:pt x="3829" y="6"/>
                    <a:pt x="3827" y="0"/>
                  </a:cubicBezTo>
                  <a:cubicBezTo>
                    <a:pt x="3821" y="0"/>
                    <a:pt x="3821" y="0"/>
                    <a:pt x="3821" y="0"/>
                  </a:cubicBezTo>
                  <a:cubicBezTo>
                    <a:pt x="3822" y="4"/>
                    <a:pt x="3823" y="7"/>
                    <a:pt x="3825" y="9"/>
                  </a:cubicBezTo>
                  <a:cubicBezTo>
                    <a:pt x="3829" y="14"/>
                    <a:pt x="3833" y="18"/>
                    <a:pt x="3838" y="18"/>
                  </a:cubicBezTo>
                  <a:cubicBezTo>
                    <a:pt x="3838" y="18"/>
                    <a:pt x="3838" y="18"/>
                    <a:pt x="3839" y="18"/>
                  </a:cubicBezTo>
                  <a:cubicBezTo>
                    <a:pt x="3839" y="10"/>
                    <a:pt x="3839" y="10"/>
                    <a:pt x="3839" y="10"/>
                  </a:cubicBezTo>
                  <a:cubicBezTo>
                    <a:pt x="3838" y="7"/>
                    <a:pt x="3837" y="3"/>
                    <a:pt x="3836" y="0"/>
                  </a:cubicBezTo>
                  <a:close/>
                  <a:moveTo>
                    <a:pt x="3724" y="9"/>
                  </a:moveTo>
                  <a:cubicBezTo>
                    <a:pt x="3724" y="9"/>
                    <a:pt x="3726" y="5"/>
                    <a:pt x="3727" y="0"/>
                  </a:cubicBezTo>
                  <a:cubicBezTo>
                    <a:pt x="3720" y="0"/>
                    <a:pt x="3720" y="0"/>
                    <a:pt x="3720" y="0"/>
                  </a:cubicBezTo>
                  <a:cubicBezTo>
                    <a:pt x="3720" y="4"/>
                    <a:pt x="3719" y="9"/>
                    <a:pt x="3718" y="11"/>
                  </a:cubicBezTo>
                  <a:cubicBezTo>
                    <a:pt x="3716" y="15"/>
                    <a:pt x="3712" y="18"/>
                    <a:pt x="3712" y="18"/>
                  </a:cubicBezTo>
                  <a:cubicBezTo>
                    <a:pt x="3712" y="18"/>
                    <a:pt x="3714" y="18"/>
                    <a:pt x="3719" y="18"/>
                  </a:cubicBezTo>
                  <a:cubicBezTo>
                    <a:pt x="3723" y="18"/>
                    <a:pt x="3728" y="14"/>
                    <a:pt x="3732" y="9"/>
                  </a:cubicBezTo>
                  <a:cubicBezTo>
                    <a:pt x="3734" y="7"/>
                    <a:pt x="3735" y="4"/>
                    <a:pt x="3736" y="0"/>
                  </a:cubicBezTo>
                  <a:cubicBezTo>
                    <a:pt x="3730" y="0"/>
                    <a:pt x="3730" y="0"/>
                    <a:pt x="3730" y="0"/>
                  </a:cubicBezTo>
                  <a:cubicBezTo>
                    <a:pt x="3728" y="6"/>
                    <a:pt x="3724" y="9"/>
                    <a:pt x="3724" y="9"/>
                  </a:cubicBezTo>
                  <a:close/>
                  <a:moveTo>
                    <a:pt x="3736" y="9"/>
                  </a:moveTo>
                  <a:cubicBezTo>
                    <a:pt x="3735" y="14"/>
                    <a:pt x="3732" y="17"/>
                    <a:pt x="3732" y="17"/>
                  </a:cubicBezTo>
                  <a:cubicBezTo>
                    <a:pt x="3732" y="17"/>
                    <a:pt x="3739" y="15"/>
                    <a:pt x="3743" y="8"/>
                  </a:cubicBezTo>
                  <a:cubicBezTo>
                    <a:pt x="3744" y="6"/>
                    <a:pt x="3746" y="3"/>
                    <a:pt x="3747" y="0"/>
                  </a:cubicBezTo>
                  <a:cubicBezTo>
                    <a:pt x="3737" y="0"/>
                    <a:pt x="3737" y="0"/>
                    <a:pt x="3737" y="0"/>
                  </a:cubicBezTo>
                  <a:cubicBezTo>
                    <a:pt x="3737" y="4"/>
                    <a:pt x="3737" y="7"/>
                    <a:pt x="3736" y="9"/>
                  </a:cubicBezTo>
                  <a:close/>
                  <a:moveTo>
                    <a:pt x="3820" y="52"/>
                  </a:moveTo>
                  <a:cubicBezTo>
                    <a:pt x="3820" y="52"/>
                    <a:pt x="3831" y="45"/>
                    <a:pt x="3836" y="36"/>
                  </a:cubicBezTo>
                  <a:cubicBezTo>
                    <a:pt x="3837" y="35"/>
                    <a:pt x="3838" y="34"/>
                    <a:pt x="3839" y="32"/>
                  </a:cubicBezTo>
                  <a:cubicBezTo>
                    <a:pt x="3839" y="25"/>
                    <a:pt x="3839" y="25"/>
                    <a:pt x="3839" y="25"/>
                  </a:cubicBezTo>
                  <a:cubicBezTo>
                    <a:pt x="3837" y="25"/>
                    <a:pt x="3836" y="26"/>
                    <a:pt x="3835" y="27"/>
                  </a:cubicBezTo>
                  <a:cubicBezTo>
                    <a:pt x="3829" y="30"/>
                    <a:pt x="3826" y="31"/>
                    <a:pt x="3821" y="35"/>
                  </a:cubicBezTo>
                  <a:cubicBezTo>
                    <a:pt x="3816" y="38"/>
                    <a:pt x="3798" y="45"/>
                    <a:pt x="3798" y="45"/>
                  </a:cubicBezTo>
                  <a:cubicBezTo>
                    <a:pt x="3798" y="45"/>
                    <a:pt x="3805" y="39"/>
                    <a:pt x="3810" y="36"/>
                  </a:cubicBezTo>
                  <a:cubicBezTo>
                    <a:pt x="3814" y="34"/>
                    <a:pt x="3815" y="32"/>
                    <a:pt x="3819" y="29"/>
                  </a:cubicBezTo>
                  <a:cubicBezTo>
                    <a:pt x="3822" y="27"/>
                    <a:pt x="3827" y="22"/>
                    <a:pt x="3827" y="22"/>
                  </a:cubicBezTo>
                  <a:cubicBezTo>
                    <a:pt x="3827" y="22"/>
                    <a:pt x="3817" y="21"/>
                    <a:pt x="3812" y="14"/>
                  </a:cubicBezTo>
                  <a:cubicBezTo>
                    <a:pt x="3807" y="7"/>
                    <a:pt x="3806" y="5"/>
                    <a:pt x="3805" y="0"/>
                  </a:cubicBezTo>
                  <a:cubicBezTo>
                    <a:pt x="3798" y="0"/>
                    <a:pt x="3798" y="0"/>
                    <a:pt x="3798" y="0"/>
                  </a:cubicBezTo>
                  <a:cubicBezTo>
                    <a:pt x="3800" y="4"/>
                    <a:pt x="3802" y="8"/>
                    <a:pt x="3804" y="13"/>
                  </a:cubicBezTo>
                  <a:cubicBezTo>
                    <a:pt x="3808" y="19"/>
                    <a:pt x="3816" y="23"/>
                    <a:pt x="3816" y="23"/>
                  </a:cubicBezTo>
                  <a:cubicBezTo>
                    <a:pt x="3816" y="23"/>
                    <a:pt x="3807" y="19"/>
                    <a:pt x="3802" y="16"/>
                  </a:cubicBezTo>
                  <a:cubicBezTo>
                    <a:pt x="3797" y="12"/>
                    <a:pt x="3791" y="7"/>
                    <a:pt x="3786" y="5"/>
                  </a:cubicBezTo>
                  <a:cubicBezTo>
                    <a:pt x="3783" y="5"/>
                    <a:pt x="3781" y="5"/>
                    <a:pt x="3778" y="6"/>
                  </a:cubicBezTo>
                  <a:cubicBezTo>
                    <a:pt x="3776" y="5"/>
                    <a:pt x="3774" y="5"/>
                    <a:pt x="3771" y="5"/>
                  </a:cubicBezTo>
                  <a:cubicBezTo>
                    <a:pt x="3766" y="7"/>
                    <a:pt x="3760" y="12"/>
                    <a:pt x="3755" y="16"/>
                  </a:cubicBezTo>
                  <a:cubicBezTo>
                    <a:pt x="3750" y="19"/>
                    <a:pt x="3741" y="23"/>
                    <a:pt x="3741" y="23"/>
                  </a:cubicBezTo>
                  <a:cubicBezTo>
                    <a:pt x="3741" y="23"/>
                    <a:pt x="3749" y="19"/>
                    <a:pt x="3752" y="13"/>
                  </a:cubicBezTo>
                  <a:cubicBezTo>
                    <a:pt x="3755" y="8"/>
                    <a:pt x="3757" y="4"/>
                    <a:pt x="3758" y="0"/>
                  </a:cubicBezTo>
                  <a:cubicBezTo>
                    <a:pt x="3752" y="0"/>
                    <a:pt x="3752" y="0"/>
                    <a:pt x="3752" y="0"/>
                  </a:cubicBezTo>
                  <a:cubicBezTo>
                    <a:pt x="3751" y="5"/>
                    <a:pt x="3750" y="7"/>
                    <a:pt x="3745" y="14"/>
                  </a:cubicBezTo>
                  <a:cubicBezTo>
                    <a:pt x="3740" y="21"/>
                    <a:pt x="3730" y="22"/>
                    <a:pt x="3730" y="22"/>
                  </a:cubicBezTo>
                  <a:cubicBezTo>
                    <a:pt x="3730" y="22"/>
                    <a:pt x="3735" y="27"/>
                    <a:pt x="3738" y="29"/>
                  </a:cubicBezTo>
                  <a:cubicBezTo>
                    <a:pt x="3741" y="32"/>
                    <a:pt x="3743" y="34"/>
                    <a:pt x="3747" y="36"/>
                  </a:cubicBezTo>
                  <a:cubicBezTo>
                    <a:pt x="3751" y="39"/>
                    <a:pt x="3759" y="45"/>
                    <a:pt x="3759" y="45"/>
                  </a:cubicBezTo>
                  <a:cubicBezTo>
                    <a:pt x="3759" y="45"/>
                    <a:pt x="3741" y="38"/>
                    <a:pt x="3736" y="35"/>
                  </a:cubicBezTo>
                  <a:cubicBezTo>
                    <a:pt x="3731" y="31"/>
                    <a:pt x="3727" y="30"/>
                    <a:pt x="3722" y="27"/>
                  </a:cubicBezTo>
                  <a:cubicBezTo>
                    <a:pt x="3717" y="24"/>
                    <a:pt x="3709" y="20"/>
                    <a:pt x="3709" y="20"/>
                  </a:cubicBezTo>
                  <a:cubicBezTo>
                    <a:pt x="3709" y="20"/>
                    <a:pt x="3717" y="30"/>
                    <a:pt x="3721" y="36"/>
                  </a:cubicBezTo>
                  <a:cubicBezTo>
                    <a:pt x="3725" y="45"/>
                    <a:pt x="3737" y="52"/>
                    <a:pt x="3737" y="52"/>
                  </a:cubicBezTo>
                  <a:cubicBezTo>
                    <a:pt x="3737" y="52"/>
                    <a:pt x="3726" y="53"/>
                    <a:pt x="3712" y="37"/>
                  </a:cubicBezTo>
                  <a:cubicBezTo>
                    <a:pt x="3708" y="32"/>
                    <a:pt x="3706" y="28"/>
                    <a:pt x="3701" y="23"/>
                  </a:cubicBezTo>
                  <a:cubicBezTo>
                    <a:pt x="3695" y="14"/>
                    <a:pt x="3682" y="11"/>
                    <a:pt x="3682" y="11"/>
                  </a:cubicBezTo>
                  <a:cubicBezTo>
                    <a:pt x="3682" y="11"/>
                    <a:pt x="3687" y="17"/>
                    <a:pt x="3688" y="22"/>
                  </a:cubicBezTo>
                  <a:cubicBezTo>
                    <a:pt x="3690" y="33"/>
                    <a:pt x="3694" y="39"/>
                    <a:pt x="3694" y="39"/>
                  </a:cubicBezTo>
                  <a:cubicBezTo>
                    <a:pt x="3694" y="39"/>
                    <a:pt x="3685" y="29"/>
                    <a:pt x="3681" y="18"/>
                  </a:cubicBezTo>
                  <a:cubicBezTo>
                    <a:pt x="3678" y="11"/>
                    <a:pt x="3675" y="7"/>
                    <a:pt x="3670" y="1"/>
                  </a:cubicBezTo>
                  <a:cubicBezTo>
                    <a:pt x="3670" y="1"/>
                    <a:pt x="3669" y="1"/>
                    <a:pt x="3669" y="0"/>
                  </a:cubicBezTo>
                  <a:cubicBezTo>
                    <a:pt x="3658" y="0"/>
                    <a:pt x="3658" y="0"/>
                    <a:pt x="3658" y="0"/>
                  </a:cubicBezTo>
                  <a:cubicBezTo>
                    <a:pt x="3659" y="2"/>
                    <a:pt x="3660" y="4"/>
                    <a:pt x="3660" y="6"/>
                  </a:cubicBezTo>
                  <a:cubicBezTo>
                    <a:pt x="3660" y="12"/>
                    <a:pt x="3663" y="17"/>
                    <a:pt x="3666" y="20"/>
                  </a:cubicBezTo>
                  <a:cubicBezTo>
                    <a:pt x="3668" y="23"/>
                    <a:pt x="3670" y="25"/>
                    <a:pt x="3670" y="25"/>
                  </a:cubicBezTo>
                  <a:cubicBezTo>
                    <a:pt x="3670" y="25"/>
                    <a:pt x="3669" y="21"/>
                    <a:pt x="3670" y="17"/>
                  </a:cubicBezTo>
                  <a:cubicBezTo>
                    <a:pt x="3670" y="12"/>
                    <a:pt x="3667" y="6"/>
                    <a:pt x="3667" y="6"/>
                  </a:cubicBezTo>
                  <a:cubicBezTo>
                    <a:pt x="3667" y="6"/>
                    <a:pt x="3672" y="10"/>
                    <a:pt x="3675" y="15"/>
                  </a:cubicBezTo>
                  <a:cubicBezTo>
                    <a:pt x="3678" y="20"/>
                    <a:pt x="3676" y="20"/>
                    <a:pt x="3680" y="29"/>
                  </a:cubicBezTo>
                  <a:cubicBezTo>
                    <a:pt x="3685" y="37"/>
                    <a:pt x="3689" y="40"/>
                    <a:pt x="3693" y="43"/>
                  </a:cubicBezTo>
                  <a:cubicBezTo>
                    <a:pt x="3697" y="45"/>
                    <a:pt x="3701" y="45"/>
                    <a:pt x="3701" y="45"/>
                  </a:cubicBezTo>
                  <a:cubicBezTo>
                    <a:pt x="3701" y="45"/>
                    <a:pt x="3698" y="38"/>
                    <a:pt x="3697" y="34"/>
                  </a:cubicBezTo>
                  <a:cubicBezTo>
                    <a:pt x="3695" y="30"/>
                    <a:pt x="3693" y="22"/>
                    <a:pt x="3693" y="22"/>
                  </a:cubicBezTo>
                  <a:cubicBezTo>
                    <a:pt x="3704" y="38"/>
                    <a:pt x="3705" y="38"/>
                    <a:pt x="3712" y="46"/>
                  </a:cubicBezTo>
                  <a:cubicBezTo>
                    <a:pt x="3718" y="52"/>
                    <a:pt x="3726" y="57"/>
                    <a:pt x="3732" y="57"/>
                  </a:cubicBezTo>
                  <a:cubicBezTo>
                    <a:pt x="3739" y="57"/>
                    <a:pt x="3743" y="57"/>
                    <a:pt x="3743" y="57"/>
                  </a:cubicBezTo>
                  <a:cubicBezTo>
                    <a:pt x="3743" y="57"/>
                    <a:pt x="3738" y="61"/>
                    <a:pt x="3741" y="66"/>
                  </a:cubicBezTo>
                  <a:cubicBezTo>
                    <a:pt x="3742" y="68"/>
                    <a:pt x="3745" y="69"/>
                    <a:pt x="3748" y="67"/>
                  </a:cubicBezTo>
                  <a:cubicBezTo>
                    <a:pt x="3750" y="65"/>
                    <a:pt x="3751" y="61"/>
                    <a:pt x="3749" y="56"/>
                  </a:cubicBezTo>
                  <a:cubicBezTo>
                    <a:pt x="3747" y="51"/>
                    <a:pt x="3728" y="36"/>
                    <a:pt x="3726" y="34"/>
                  </a:cubicBezTo>
                  <a:cubicBezTo>
                    <a:pt x="3728" y="36"/>
                    <a:pt x="3739" y="45"/>
                    <a:pt x="3746" y="48"/>
                  </a:cubicBezTo>
                  <a:cubicBezTo>
                    <a:pt x="3749" y="49"/>
                    <a:pt x="3754" y="51"/>
                    <a:pt x="3756" y="51"/>
                  </a:cubicBezTo>
                  <a:cubicBezTo>
                    <a:pt x="3759" y="51"/>
                    <a:pt x="3764" y="52"/>
                    <a:pt x="3764" y="52"/>
                  </a:cubicBezTo>
                  <a:cubicBezTo>
                    <a:pt x="3764" y="52"/>
                    <a:pt x="3757" y="53"/>
                    <a:pt x="3757" y="57"/>
                  </a:cubicBezTo>
                  <a:cubicBezTo>
                    <a:pt x="3757" y="61"/>
                    <a:pt x="3759" y="63"/>
                    <a:pt x="3763" y="63"/>
                  </a:cubicBezTo>
                  <a:cubicBezTo>
                    <a:pt x="3767" y="63"/>
                    <a:pt x="3768" y="61"/>
                    <a:pt x="3770" y="58"/>
                  </a:cubicBezTo>
                  <a:cubicBezTo>
                    <a:pt x="3772" y="54"/>
                    <a:pt x="3771" y="46"/>
                    <a:pt x="3768" y="42"/>
                  </a:cubicBezTo>
                  <a:cubicBezTo>
                    <a:pt x="3761" y="35"/>
                    <a:pt x="3745" y="27"/>
                    <a:pt x="3745" y="27"/>
                  </a:cubicBezTo>
                  <a:cubicBezTo>
                    <a:pt x="3745" y="27"/>
                    <a:pt x="3761" y="18"/>
                    <a:pt x="3766" y="14"/>
                  </a:cubicBezTo>
                  <a:cubicBezTo>
                    <a:pt x="3769" y="12"/>
                    <a:pt x="3772" y="11"/>
                    <a:pt x="3774" y="11"/>
                  </a:cubicBezTo>
                  <a:cubicBezTo>
                    <a:pt x="3773" y="12"/>
                    <a:pt x="3773" y="13"/>
                    <a:pt x="3773" y="14"/>
                  </a:cubicBezTo>
                  <a:cubicBezTo>
                    <a:pt x="3773" y="14"/>
                    <a:pt x="3773" y="15"/>
                    <a:pt x="3773" y="15"/>
                  </a:cubicBezTo>
                  <a:cubicBezTo>
                    <a:pt x="3773" y="15"/>
                    <a:pt x="3772" y="16"/>
                    <a:pt x="3772" y="17"/>
                  </a:cubicBezTo>
                  <a:cubicBezTo>
                    <a:pt x="3772" y="20"/>
                    <a:pt x="3775" y="23"/>
                    <a:pt x="3777" y="23"/>
                  </a:cubicBezTo>
                  <a:cubicBezTo>
                    <a:pt x="3778" y="23"/>
                    <a:pt x="3778" y="23"/>
                    <a:pt x="3778" y="23"/>
                  </a:cubicBezTo>
                  <a:cubicBezTo>
                    <a:pt x="3779" y="23"/>
                    <a:pt x="3779" y="23"/>
                    <a:pt x="3779" y="23"/>
                  </a:cubicBezTo>
                  <a:cubicBezTo>
                    <a:pt x="3782" y="23"/>
                    <a:pt x="3785" y="20"/>
                    <a:pt x="3784" y="17"/>
                  </a:cubicBezTo>
                  <a:cubicBezTo>
                    <a:pt x="3784" y="16"/>
                    <a:pt x="3784" y="15"/>
                    <a:pt x="3784" y="15"/>
                  </a:cubicBezTo>
                  <a:cubicBezTo>
                    <a:pt x="3784" y="15"/>
                    <a:pt x="3784" y="14"/>
                    <a:pt x="3784" y="14"/>
                  </a:cubicBezTo>
                  <a:cubicBezTo>
                    <a:pt x="3784" y="13"/>
                    <a:pt x="3784" y="12"/>
                    <a:pt x="3783" y="11"/>
                  </a:cubicBezTo>
                  <a:cubicBezTo>
                    <a:pt x="3785" y="11"/>
                    <a:pt x="3787" y="12"/>
                    <a:pt x="3791" y="14"/>
                  </a:cubicBezTo>
                  <a:cubicBezTo>
                    <a:pt x="3795" y="18"/>
                    <a:pt x="3799" y="21"/>
                    <a:pt x="3801" y="23"/>
                  </a:cubicBezTo>
                  <a:cubicBezTo>
                    <a:pt x="3805" y="26"/>
                    <a:pt x="3811" y="27"/>
                    <a:pt x="3811" y="27"/>
                  </a:cubicBezTo>
                  <a:cubicBezTo>
                    <a:pt x="3811" y="27"/>
                    <a:pt x="3796" y="35"/>
                    <a:pt x="3789" y="42"/>
                  </a:cubicBezTo>
                  <a:cubicBezTo>
                    <a:pt x="3785" y="46"/>
                    <a:pt x="3785" y="54"/>
                    <a:pt x="3787" y="58"/>
                  </a:cubicBezTo>
                  <a:cubicBezTo>
                    <a:pt x="3789" y="61"/>
                    <a:pt x="3790" y="63"/>
                    <a:pt x="3794" y="63"/>
                  </a:cubicBezTo>
                  <a:cubicBezTo>
                    <a:pt x="3798" y="63"/>
                    <a:pt x="3799" y="61"/>
                    <a:pt x="3799" y="57"/>
                  </a:cubicBezTo>
                  <a:cubicBezTo>
                    <a:pt x="3799" y="53"/>
                    <a:pt x="3792" y="52"/>
                    <a:pt x="3792" y="52"/>
                  </a:cubicBezTo>
                  <a:cubicBezTo>
                    <a:pt x="3792" y="52"/>
                    <a:pt x="3798" y="51"/>
                    <a:pt x="3800" y="51"/>
                  </a:cubicBezTo>
                  <a:cubicBezTo>
                    <a:pt x="3803" y="51"/>
                    <a:pt x="3808" y="49"/>
                    <a:pt x="3811" y="48"/>
                  </a:cubicBezTo>
                  <a:cubicBezTo>
                    <a:pt x="3818" y="45"/>
                    <a:pt x="3829" y="36"/>
                    <a:pt x="3831" y="34"/>
                  </a:cubicBezTo>
                  <a:cubicBezTo>
                    <a:pt x="3829" y="36"/>
                    <a:pt x="3810" y="51"/>
                    <a:pt x="3808" y="56"/>
                  </a:cubicBezTo>
                  <a:cubicBezTo>
                    <a:pt x="3806" y="61"/>
                    <a:pt x="3807" y="65"/>
                    <a:pt x="3809" y="67"/>
                  </a:cubicBezTo>
                  <a:cubicBezTo>
                    <a:pt x="3812" y="69"/>
                    <a:pt x="3815" y="68"/>
                    <a:pt x="3816" y="66"/>
                  </a:cubicBezTo>
                  <a:cubicBezTo>
                    <a:pt x="3819" y="61"/>
                    <a:pt x="3814" y="57"/>
                    <a:pt x="3814" y="57"/>
                  </a:cubicBezTo>
                  <a:cubicBezTo>
                    <a:pt x="3814" y="57"/>
                    <a:pt x="3818" y="57"/>
                    <a:pt x="3825" y="57"/>
                  </a:cubicBezTo>
                  <a:cubicBezTo>
                    <a:pt x="3829" y="57"/>
                    <a:pt x="3834" y="54"/>
                    <a:pt x="3839" y="51"/>
                  </a:cubicBezTo>
                  <a:cubicBezTo>
                    <a:pt x="3839" y="43"/>
                    <a:pt x="3839" y="43"/>
                    <a:pt x="3839" y="43"/>
                  </a:cubicBezTo>
                  <a:cubicBezTo>
                    <a:pt x="3828" y="53"/>
                    <a:pt x="3820" y="52"/>
                    <a:pt x="3820" y="52"/>
                  </a:cubicBezTo>
                  <a:close/>
                  <a:moveTo>
                    <a:pt x="3680" y="5"/>
                  </a:moveTo>
                  <a:cubicBezTo>
                    <a:pt x="3685" y="7"/>
                    <a:pt x="3689" y="5"/>
                    <a:pt x="3694" y="2"/>
                  </a:cubicBezTo>
                  <a:cubicBezTo>
                    <a:pt x="3695" y="2"/>
                    <a:pt x="3696" y="1"/>
                    <a:pt x="3697" y="0"/>
                  </a:cubicBezTo>
                  <a:cubicBezTo>
                    <a:pt x="3674" y="0"/>
                    <a:pt x="3674" y="0"/>
                    <a:pt x="3674" y="0"/>
                  </a:cubicBezTo>
                  <a:cubicBezTo>
                    <a:pt x="3676" y="3"/>
                    <a:pt x="3678" y="4"/>
                    <a:pt x="3680" y="5"/>
                  </a:cubicBezTo>
                  <a:close/>
                  <a:moveTo>
                    <a:pt x="3712" y="1"/>
                  </a:moveTo>
                  <a:cubicBezTo>
                    <a:pt x="3708" y="7"/>
                    <a:pt x="3700" y="6"/>
                    <a:pt x="3700" y="6"/>
                  </a:cubicBezTo>
                  <a:cubicBezTo>
                    <a:pt x="3700" y="6"/>
                    <a:pt x="3704" y="3"/>
                    <a:pt x="3706" y="0"/>
                  </a:cubicBezTo>
                  <a:cubicBezTo>
                    <a:pt x="3700" y="0"/>
                    <a:pt x="3700" y="0"/>
                    <a:pt x="3700" y="0"/>
                  </a:cubicBezTo>
                  <a:cubicBezTo>
                    <a:pt x="3699" y="2"/>
                    <a:pt x="3698" y="4"/>
                    <a:pt x="3695" y="6"/>
                  </a:cubicBezTo>
                  <a:cubicBezTo>
                    <a:pt x="3691" y="9"/>
                    <a:pt x="3688" y="9"/>
                    <a:pt x="3688" y="9"/>
                  </a:cubicBezTo>
                  <a:cubicBezTo>
                    <a:pt x="3688" y="9"/>
                    <a:pt x="3692" y="9"/>
                    <a:pt x="3695" y="10"/>
                  </a:cubicBezTo>
                  <a:cubicBezTo>
                    <a:pt x="3698" y="11"/>
                    <a:pt x="3700" y="13"/>
                    <a:pt x="3706" y="12"/>
                  </a:cubicBezTo>
                  <a:cubicBezTo>
                    <a:pt x="3711" y="11"/>
                    <a:pt x="3711" y="10"/>
                    <a:pt x="3716" y="6"/>
                  </a:cubicBezTo>
                  <a:cubicBezTo>
                    <a:pt x="3717" y="5"/>
                    <a:pt x="3719" y="2"/>
                    <a:pt x="3719" y="0"/>
                  </a:cubicBezTo>
                  <a:cubicBezTo>
                    <a:pt x="3713" y="0"/>
                    <a:pt x="3713" y="0"/>
                    <a:pt x="3713" y="0"/>
                  </a:cubicBezTo>
                  <a:cubicBezTo>
                    <a:pt x="3713" y="0"/>
                    <a:pt x="3713" y="1"/>
                    <a:pt x="3712" y="1"/>
                  </a:cubicBezTo>
                  <a:close/>
                </a:path>
              </a:pathLst>
            </a:custGeom>
            <a:solidFill>
              <a:srgbClr val="21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flipV="1">
              <a:off x="0" y="0"/>
              <a:ext cx="12188952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 flipV="1">
              <a:off x="0" y="45720"/>
              <a:ext cx="12188952" cy="91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0" y="685355"/>
            <a:ext cx="3200400" cy="3429000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8066" y="685800"/>
            <a:ext cx="7459133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82002" y="4206240"/>
            <a:ext cx="3200400" cy="196596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28353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 userDrawn="1"/>
        </p:nvSpPr>
        <p:spPr bwMode="auto">
          <a:xfrm>
            <a:off x="0" y="0"/>
            <a:ext cx="1152525" cy="6861175"/>
          </a:xfrm>
          <a:custGeom>
            <a:avLst/>
            <a:gdLst>
              <a:gd name="T0" fmla="*/ 19 w 361"/>
              <a:gd name="T1" fmla="*/ 611 h 2164"/>
              <a:gd name="T2" fmla="*/ 101 w 361"/>
              <a:gd name="T3" fmla="*/ 831 h 2164"/>
              <a:gd name="T4" fmla="*/ 42 w 361"/>
              <a:gd name="T5" fmla="*/ 781 h 2164"/>
              <a:gd name="T6" fmla="*/ 306 w 361"/>
              <a:gd name="T7" fmla="*/ 990 h 2164"/>
              <a:gd name="T8" fmla="*/ 253 w 361"/>
              <a:gd name="T9" fmla="*/ 1042 h 2164"/>
              <a:gd name="T10" fmla="*/ 73 w 361"/>
              <a:gd name="T11" fmla="*/ 970 h 2164"/>
              <a:gd name="T12" fmla="*/ 19 w 361"/>
              <a:gd name="T13" fmla="*/ 903 h 2164"/>
              <a:gd name="T14" fmla="*/ 290 w 361"/>
              <a:gd name="T15" fmla="*/ 286 h 2164"/>
              <a:gd name="T16" fmla="*/ 163 w 361"/>
              <a:gd name="T17" fmla="*/ 266 h 2164"/>
              <a:gd name="T18" fmla="*/ 120 w 361"/>
              <a:gd name="T19" fmla="*/ 228 h 2164"/>
              <a:gd name="T20" fmla="*/ 45 w 361"/>
              <a:gd name="T21" fmla="*/ 172 h 2164"/>
              <a:gd name="T22" fmla="*/ 301 w 361"/>
              <a:gd name="T23" fmla="*/ 474 h 2164"/>
              <a:gd name="T24" fmla="*/ 166 w 361"/>
              <a:gd name="T25" fmla="*/ 416 h 2164"/>
              <a:gd name="T26" fmla="*/ 123 w 361"/>
              <a:gd name="T27" fmla="*/ 453 h 2164"/>
              <a:gd name="T28" fmla="*/ 26 w 361"/>
              <a:gd name="T29" fmla="*/ 506 h 2164"/>
              <a:gd name="T30" fmla="*/ 78 w 361"/>
              <a:gd name="T31" fmla="*/ 307 h 2164"/>
              <a:gd name="T32" fmla="*/ 29 w 361"/>
              <a:gd name="T33" fmla="*/ 353 h 2164"/>
              <a:gd name="T34" fmla="*/ 328 w 361"/>
              <a:gd name="T35" fmla="*/ 613 h 2164"/>
              <a:gd name="T36" fmla="*/ 251 w 361"/>
              <a:gd name="T37" fmla="*/ 537 h 2164"/>
              <a:gd name="T38" fmla="*/ 159 w 361"/>
              <a:gd name="T39" fmla="*/ 505 h 2164"/>
              <a:gd name="T40" fmla="*/ 313 w 361"/>
              <a:gd name="T41" fmla="*/ 830 h 2164"/>
              <a:gd name="T42" fmla="*/ 202 w 361"/>
              <a:gd name="T43" fmla="*/ 891 h 2164"/>
              <a:gd name="T44" fmla="*/ 166 w 361"/>
              <a:gd name="T45" fmla="*/ 852 h 2164"/>
              <a:gd name="T46" fmla="*/ 277 w 361"/>
              <a:gd name="T47" fmla="*/ 718 h 2164"/>
              <a:gd name="T48" fmla="*/ 150 w 361"/>
              <a:gd name="T49" fmla="*/ 33 h 2164"/>
              <a:gd name="T50" fmla="*/ 4 w 361"/>
              <a:gd name="T51" fmla="*/ 9 h 2164"/>
              <a:gd name="T52" fmla="*/ 310 w 361"/>
              <a:gd name="T53" fmla="*/ 59 h 2164"/>
              <a:gd name="T54" fmla="*/ 245 w 361"/>
              <a:gd name="T55" fmla="*/ 111 h 2164"/>
              <a:gd name="T56" fmla="*/ 158 w 361"/>
              <a:gd name="T57" fmla="*/ 165 h 2164"/>
              <a:gd name="T58" fmla="*/ 337 w 361"/>
              <a:gd name="T59" fmla="*/ 109 h 2164"/>
              <a:gd name="T60" fmla="*/ 361 w 361"/>
              <a:gd name="T61" fmla="*/ 538 h 2164"/>
              <a:gd name="T62" fmla="*/ 60 w 361"/>
              <a:gd name="T63" fmla="*/ 1346 h 2164"/>
              <a:gd name="T64" fmla="*/ 4 w 361"/>
              <a:gd name="T65" fmla="*/ 1448 h 2164"/>
              <a:gd name="T66" fmla="*/ 19 w 361"/>
              <a:gd name="T67" fmla="*/ 1517 h 2164"/>
              <a:gd name="T68" fmla="*/ 302 w 361"/>
              <a:gd name="T69" fmla="*/ 1667 h 2164"/>
              <a:gd name="T70" fmla="*/ 183 w 361"/>
              <a:gd name="T71" fmla="*/ 1738 h 2164"/>
              <a:gd name="T72" fmla="*/ 89 w 361"/>
              <a:gd name="T73" fmla="*/ 1764 h 2164"/>
              <a:gd name="T74" fmla="*/ 49 w 361"/>
              <a:gd name="T75" fmla="*/ 1685 h 2164"/>
              <a:gd name="T76" fmla="*/ 209 w 361"/>
              <a:gd name="T77" fmla="*/ 1835 h 2164"/>
              <a:gd name="T78" fmla="*/ 220 w 361"/>
              <a:gd name="T79" fmla="*/ 1126 h 2164"/>
              <a:gd name="T80" fmla="*/ 69 w 361"/>
              <a:gd name="T81" fmla="*/ 1161 h 2164"/>
              <a:gd name="T82" fmla="*/ 1 w 361"/>
              <a:gd name="T83" fmla="*/ 1200 h 2164"/>
              <a:gd name="T84" fmla="*/ 6 w 361"/>
              <a:gd name="T85" fmla="*/ 1296 h 2164"/>
              <a:gd name="T86" fmla="*/ 27 w 361"/>
              <a:gd name="T87" fmla="*/ 1053 h 2164"/>
              <a:gd name="T88" fmla="*/ 287 w 361"/>
              <a:gd name="T89" fmla="*/ 1412 h 2164"/>
              <a:gd name="T90" fmla="*/ 215 w 361"/>
              <a:gd name="T91" fmla="*/ 1339 h 2164"/>
              <a:gd name="T92" fmla="*/ 152 w 361"/>
              <a:gd name="T93" fmla="*/ 1285 h 2164"/>
              <a:gd name="T94" fmla="*/ 278 w 361"/>
              <a:gd name="T95" fmla="*/ 1563 h 2164"/>
              <a:gd name="T96" fmla="*/ 200 w 361"/>
              <a:gd name="T97" fmla="*/ 1588 h 2164"/>
              <a:gd name="T98" fmla="*/ 169 w 361"/>
              <a:gd name="T99" fmla="*/ 1650 h 2164"/>
              <a:gd name="T100" fmla="*/ 263 w 361"/>
              <a:gd name="T101" fmla="*/ 1495 h 2164"/>
              <a:gd name="T102" fmla="*/ 357 w 361"/>
              <a:gd name="T103" fmla="*/ 1600 h 2164"/>
              <a:gd name="T104" fmla="*/ 356 w 361"/>
              <a:gd name="T105" fmla="*/ 1290 h 2164"/>
              <a:gd name="T106" fmla="*/ 93 w 361"/>
              <a:gd name="T107" fmla="*/ 2141 h 2164"/>
              <a:gd name="T108" fmla="*/ 295 w 361"/>
              <a:gd name="T109" fmla="*/ 1965 h 2164"/>
              <a:gd name="T110" fmla="*/ 179 w 361"/>
              <a:gd name="T111" fmla="*/ 1908 h 2164"/>
              <a:gd name="T112" fmla="*/ 115 w 361"/>
              <a:gd name="T113" fmla="*/ 1904 h 2164"/>
              <a:gd name="T114" fmla="*/ 7 w 361"/>
              <a:gd name="T115" fmla="*/ 2019 h 2164"/>
              <a:gd name="T116" fmla="*/ 64 w 361"/>
              <a:gd name="T117" fmla="*/ 1815 h 2164"/>
              <a:gd name="T118" fmla="*/ 23 w 361"/>
              <a:gd name="T119" fmla="*/ 1828 h 2164"/>
              <a:gd name="T120" fmla="*/ 264 w 361"/>
              <a:gd name="T121" fmla="*/ 2093 h 2164"/>
              <a:gd name="T122" fmla="*/ 202 w 361"/>
              <a:gd name="T123" fmla="*/ 2022 h 2164"/>
              <a:gd name="T124" fmla="*/ 196 w 361"/>
              <a:gd name="T125" fmla="*/ 1989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" h="2164">
                <a:moveTo>
                  <a:pt x="163" y="611"/>
                </a:moveTo>
                <a:cubicBezTo>
                  <a:pt x="167" y="619"/>
                  <a:pt x="156" y="633"/>
                  <a:pt x="150" y="633"/>
                </a:cubicBezTo>
                <a:cubicBezTo>
                  <a:pt x="143" y="633"/>
                  <a:pt x="145" y="629"/>
                  <a:pt x="140" y="638"/>
                </a:cubicBezTo>
                <a:cubicBezTo>
                  <a:pt x="135" y="648"/>
                  <a:pt x="96" y="697"/>
                  <a:pt x="45" y="697"/>
                </a:cubicBezTo>
                <a:cubicBezTo>
                  <a:pt x="27" y="697"/>
                  <a:pt x="17" y="692"/>
                  <a:pt x="17" y="684"/>
                </a:cubicBezTo>
                <a:cubicBezTo>
                  <a:pt x="17" y="676"/>
                  <a:pt x="24" y="680"/>
                  <a:pt x="28" y="684"/>
                </a:cubicBezTo>
                <a:cubicBezTo>
                  <a:pt x="35" y="690"/>
                  <a:pt x="74" y="694"/>
                  <a:pt x="108" y="663"/>
                </a:cubicBezTo>
                <a:cubicBezTo>
                  <a:pt x="143" y="631"/>
                  <a:pt x="145" y="619"/>
                  <a:pt x="145" y="601"/>
                </a:cubicBezTo>
                <a:cubicBezTo>
                  <a:pt x="145" y="582"/>
                  <a:pt x="127" y="568"/>
                  <a:pt x="119" y="567"/>
                </a:cubicBezTo>
                <a:cubicBezTo>
                  <a:pt x="111" y="567"/>
                  <a:pt x="113" y="571"/>
                  <a:pt x="113" y="573"/>
                </a:cubicBezTo>
                <a:cubicBezTo>
                  <a:pt x="114" y="580"/>
                  <a:pt x="109" y="588"/>
                  <a:pt x="101" y="587"/>
                </a:cubicBezTo>
                <a:cubicBezTo>
                  <a:pt x="93" y="585"/>
                  <a:pt x="86" y="562"/>
                  <a:pt x="108" y="560"/>
                </a:cubicBezTo>
                <a:cubicBezTo>
                  <a:pt x="111" y="560"/>
                  <a:pt x="109" y="555"/>
                  <a:pt x="110" y="550"/>
                </a:cubicBezTo>
                <a:cubicBezTo>
                  <a:pt x="111" y="544"/>
                  <a:pt x="118" y="542"/>
                  <a:pt x="121" y="545"/>
                </a:cubicBezTo>
                <a:cubicBezTo>
                  <a:pt x="124" y="547"/>
                  <a:pt x="127" y="557"/>
                  <a:pt x="123" y="560"/>
                </a:cubicBezTo>
                <a:cubicBezTo>
                  <a:pt x="119" y="562"/>
                  <a:pt x="150" y="568"/>
                  <a:pt x="151" y="593"/>
                </a:cubicBezTo>
                <a:cubicBezTo>
                  <a:pt x="152" y="617"/>
                  <a:pt x="147" y="621"/>
                  <a:pt x="149" y="620"/>
                </a:cubicBezTo>
                <a:cubicBezTo>
                  <a:pt x="160" y="614"/>
                  <a:pt x="159" y="602"/>
                  <a:pt x="163" y="611"/>
                </a:cubicBezTo>
                <a:close/>
                <a:moveTo>
                  <a:pt x="135" y="607"/>
                </a:moveTo>
                <a:cubicBezTo>
                  <a:pt x="135" y="607"/>
                  <a:pt x="136" y="616"/>
                  <a:pt x="124" y="617"/>
                </a:cubicBezTo>
                <a:cubicBezTo>
                  <a:pt x="112" y="619"/>
                  <a:pt x="105" y="613"/>
                  <a:pt x="102" y="606"/>
                </a:cubicBezTo>
                <a:cubicBezTo>
                  <a:pt x="96" y="595"/>
                  <a:pt x="93" y="592"/>
                  <a:pt x="92" y="594"/>
                </a:cubicBezTo>
                <a:cubicBezTo>
                  <a:pt x="87" y="601"/>
                  <a:pt x="93" y="615"/>
                  <a:pt x="111" y="622"/>
                </a:cubicBezTo>
                <a:cubicBezTo>
                  <a:pt x="111" y="622"/>
                  <a:pt x="86" y="626"/>
                  <a:pt x="78" y="613"/>
                </a:cubicBezTo>
                <a:cubicBezTo>
                  <a:pt x="71" y="603"/>
                  <a:pt x="61" y="595"/>
                  <a:pt x="60" y="596"/>
                </a:cubicBezTo>
                <a:cubicBezTo>
                  <a:pt x="56" y="604"/>
                  <a:pt x="69" y="624"/>
                  <a:pt x="78" y="629"/>
                </a:cubicBezTo>
                <a:cubicBezTo>
                  <a:pt x="74" y="627"/>
                  <a:pt x="62" y="622"/>
                  <a:pt x="62" y="624"/>
                </a:cubicBezTo>
                <a:cubicBezTo>
                  <a:pt x="62" y="630"/>
                  <a:pt x="72" y="645"/>
                  <a:pt x="93" y="645"/>
                </a:cubicBezTo>
                <a:cubicBezTo>
                  <a:pt x="114" y="645"/>
                  <a:pt x="120" y="641"/>
                  <a:pt x="129" y="631"/>
                </a:cubicBezTo>
                <a:cubicBezTo>
                  <a:pt x="137" y="622"/>
                  <a:pt x="119" y="636"/>
                  <a:pt x="102" y="636"/>
                </a:cubicBezTo>
                <a:cubicBezTo>
                  <a:pt x="91" y="636"/>
                  <a:pt x="83" y="625"/>
                  <a:pt x="83" y="624"/>
                </a:cubicBezTo>
                <a:cubicBezTo>
                  <a:pt x="83" y="623"/>
                  <a:pt x="107" y="637"/>
                  <a:pt x="125" y="624"/>
                </a:cubicBezTo>
                <a:cubicBezTo>
                  <a:pt x="142" y="612"/>
                  <a:pt x="135" y="607"/>
                  <a:pt x="135" y="607"/>
                </a:cubicBezTo>
                <a:close/>
                <a:moveTo>
                  <a:pt x="60" y="649"/>
                </a:moveTo>
                <a:cubicBezTo>
                  <a:pt x="45" y="633"/>
                  <a:pt x="47" y="627"/>
                  <a:pt x="47" y="627"/>
                </a:cubicBezTo>
                <a:cubicBezTo>
                  <a:pt x="47" y="627"/>
                  <a:pt x="42" y="630"/>
                  <a:pt x="42" y="636"/>
                </a:cubicBezTo>
                <a:cubicBezTo>
                  <a:pt x="42" y="643"/>
                  <a:pt x="47" y="649"/>
                  <a:pt x="47" y="649"/>
                </a:cubicBezTo>
                <a:cubicBezTo>
                  <a:pt x="47" y="649"/>
                  <a:pt x="37" y="649"/>
                  <a:pt x="32" y="641"/>
                </a:cubicBezTo>
                <a:cubicBezTo>
                  <a:pt x="27" y="633"/>
                  <a:pt x="22" y="625"/>
                  <a:pt x="26" y="621"/>
                </a:cubicBezTo>
                <a:cubicBezTo>
                  <a:pt x="30" y="617"/>
                  <a:pt x="35" y="617"/>
                  <a:pt x="35" y="612"/>
                </a:cubicBezTo>
                <a:cubicBezTo>
                  <a:pt x="36" y="601"/>
                  <a:pt x="23" y="603"/>
                  <a:pt x="19" y="611"/>
                </a:cubicBezTo>
                <a:cubicBezTo>
                  <a:pt x="15" y="618"/>
                  <a:pt x="16" y="616"/>
                  <a:pt x="16" y="622"/>
                </a:cubicBezTo>
                <a:cubicBezTo>
                  <a:pt x="17" y="628"/>
                  <a:pt x="19" y="634"/>
                  <a:pt x="19" y="634"/>
                </a:cubicBezTo>
                <a:cubicBezTo>
                  <a:pt x="19" y="634"/>
                  <a:pt x="13" y="636"/>
                  <a:pt x="6" y="628"/>
                </a:cubicBezTo>
                <a:cubicBezTo>
                  <a:pt x="3" y="625"/>
                  <a:pt x="2" y="624"/>
                  <a:pt x="1" y="622"/>
                </a:cubicBezTo>
                <a:cubicBezTo>
                  <a:pt x="1" y="655"/>
                  <a:pt x="1" y="655"/>
                  <a:pt x="1" y="655"/>
                </a:cubicBezTo>
                <a:cubicBezTo>
                  <a:pt x="2" y="655"/>
                  <a:pt x="3" y="656"/>
                  <a:pt x="4" y="656"/>
                </a:cubicBezTo>
                <a:cubicBezTo>
                  <a:pt x="9" y="658"/>
                  <a:pt x="15" y="670"/>
                  <a:pt x="24" y="674"/>
                </a:cubicBezTo>
                <a:cubicBezTo>
                  <a:pt x="34" y="677"/>
                  <a:pt x="53" y="679"/>
                  <a:pt x="70" y="674"/>
                </a:cubicBezTo>
                <a:cubicBezTo>
                  <a:pt x="87" y="668"/>
                  <a:pt x="88" y="668"/>
                  <a:pt x="71" y="669"/>
                </a:cubicBezTo>
                <a:cubicBezTo>
                  <a:pt x="55" y="671"/>
                  <a:pt x="51" y="670"/>
                  <a:pt x="39" y="665"/>
                </a:cubicBezTo>
                <a:cubicBezTo>
                  <a:pt x="27" y="659"/>
                  <a:pt x="19" y="650"/>
                  <a:pt x="19" y="650"/>
                </a:cubicBezTo>
                <a:cubicBezTo>
                  <a:pt x="19" y="650"/>
                  <a:pt x="26" y="655"/>
                  <a:pt x="41" y="658"/>
                </a:cubicBezTo>
                <a:cubicBezTo>
                  <a:pt x="56" y="660"/>
                  <a:pt x="77" y="662"/>
                  <a:pt x="87" y="661"/>
                </a:cubicBezTo>
                <a:cubicBezTo>
                  <a:pt x="97" y="660"/>
                  <a:pt x="109" y="653"/>
                  <a:pt x="109" y="653"/>
                </a:cubicBezTo>
                <a:cubicBezTo>
                  <a:pt x="109" y="653"/>
                  <a:pt x="76" y="665"/>
                  <a:pt x="60" y="649"/>
                </a:cubicBezTo>
                <a:close/>
                <a:moveTo>
                  <a:pt x="1" y="604"/>
                </a:moveTo>
                <a:cubicBezTo>
                  <a:pt x="1" y="604"/>
                  <a:pt x="1" y="604"/>
                  <a:pt x="1" y="603"/>
                </a:cubicBezTo>
                <a:cubicBezTo>
                  <a:pt x="1" y="616"/>
                  <a:pt x="1" y="616"/>
                  <a:pt x="1" y="616"/>
                </a:cubicBezTo>
                <a:cubicBezTo>
                  <a:pt x="1" y="616"/>
                  <a:pt x="1" y="615"/>
                  <a:pt x="1" y="615"/>
                </a:cubicBezTo>
                <a:cubicBezTo>
                  <a:pt x="4" y="612"/>
                  <a:pt x="6" y="607"/>
                  <a:pt x="1" y="604"/>
                </a:cubicBezTo>
                <a:close/>
                <a:moveTo>
                  <a:pt x="4" y="684"/>
                </a:moveTo>
                <a:cubicBezTo>
                  <a:pt x="4" y="681"/>
                  <a:pt x="9" y="678"/>
                  <a:pt x="9" y="675"/>
                </a:cubicBezTo>
                <a:cubicBezTo>
                  <a:pt x="9" y="672"/>
                  <a:pt x="4" y="669"/>
                  <a:pt x="1" y="670"/>
                </a:cubicBezTo>
                <a:cubicBezTo>
                  <a:pt x="1" y="698"/>
                  <a:pt x="1" y="698"/>
                  <a:pt x="1" y="698"/>
                </a:cubicBezTo>
                <a:cubicBezTo>
                  <a:pt x="2" y="698"/>
                  <a:pt x="3" y="699"/>
                  <a:pt x="4" y="699"/>
                </a:cubicBezTo>
                <a:cubicBezTo>
                  <a:pt x="14" y="701"/>
                  <a:pt x="22" y="702"/>
                  <a:pt x="26" y="703"/>
                </a:cubicBezTo>
                <a:cubicBezTo>
                  <a:pt x="22" y="702"/>
                  <a:pt x="15" y="700"/>
                  <a:pt x="8" y="695"/>
                </a:cubicBezTo>
                <a:cubicBezTo>
                  <a:pt x="0" y="689"/>
                  <a:pt x="4" y="687"/>
                  <a:pt x="4" y="684"/>
                </a:cubicBezTo>
                <a:close/>
                <a:moveTo>
                  <a:pt x="27" y="704"/>
                </a:moveTo>
                <a:cubicBezTo>
                  <a:pt x="27" y="704"/>
                  <a:pt x="27" y="703"/>
                  <a:pt x="26" y="703"/>
                </a:cubicBezTo>
                <a:cubicBezTo>
                  <a:pt x="27" y="703"/>
                  <a:pt x="27" y="704"/>
                  <a:pt x="27" y="704"/>
                </a:cubicBezTo>
                <a:close/>
                <a:moveTo>
                  <a:pt x="150" y="785"/>
                </a:moveTo>
                <a:cubicBezTo>
                  <a:pt x="143" y="785"/>
                  <a:pt x="145" y="789"/>
                  <a:pt x="140" y="780"/>
                </a:cubicBezTo>
                <a:cubicBezTo>
                  <a:pt x="135" y="770"/>
                  <a:pt x="96" y="721"/>
                  <a:pt x="45" y="721"/>
                </a:cubicBezTo>
                <a:cubicBezTo>
                  <a:pt x="27" y="721"/>
                  <a:pt x="17" y="726"/>
                  <a:pt x="17" y="734"/>
                </a:cubicBezTo>
                <a:cubicBezTo>
                  <a:pt x="17" y="742"/>
                  <a:pt x="24" y="738"/>
                  <a:pt x="28" y="734"/>
                </a:cubicBezTo>
                <a:cubicBezTo>
                  <a:pt x="35" y="728"/>
                  <a:pt x="74" y="724"/>
                  <a:pt x="108" y="755"/>
                </a:cubicBezTo>
                <a:cubicBezTo>
                  <a:pt x="143" y="786"/>
                  <a:pt x="145" y="799"/>
                  <a:pt x="145" y="817"/>
                </a:cubicBezTo>
                <a:cubicBezTo>
                  <a:pt x="145" y="836"/>
                  <a:pt x="127" y="850"/>
                  <a:pt x="119" y="850"/>
                </a:cubicBezTo>
                <a:cubicBezTo>
                  <a:pt x="111" y="851"/>
                  <a:pt x="113" y="847"/>
                  <a:pt x="113" y="845"/>
                </a:cubicBezTo>
                <a:cubicBezTo>
                  <a:pt x="114" y="838"/>
                  <a:pt x="109" y="830"/>
                  <a:pt x="101" y="831"/>
                </a:cubicBezTo>
                <a:cubicBezTo>
                  <a:pt x="93" y="833"/>
                  <a:pt x="86" y="855"/>
                  <a:pt x="108" y="858"/>
                </a:cubicBezTo>
                <a:cubicBezTo>
                  <a:pt x="111" y="858"/>
                  <a:pt x="109" y="862"/>
                  <a:pt x="110" y="868"/>
                </a:cubicBezTo>
                <a:cubicBezTo>
                  <a:pt x="111" y="873"/>
                  <a:pt x="118" y="875"/>
                  <a:pt x="121" y="873"/>
                </a:cubicBezTo>
                <a:cubicBezTo>
                  <a:pt x="124" y="871"/>
                  <a:pt x="127" y="861"/>
                  <a:pt x="123" y="858"/>
                </a:cubicBezTo>
                <a:cubicBezTo>
                  <a:pt x="119" y="856"/>
                  <a:pt x="150" y="850"/>
                  <a:pt x="151" y="825"/>
                </a:cubicBezTo>
                <a:cubicBezTo>
                  <a:pt x="152" y="800"/>
                  <a:pt x="147" y="797"/>
                  <a:pt x="149" y="798"/>
                </a:cubicBezTo>
                <a:cubicBezTo>
                  <a:pt x="160" y="804"/>
                  <a:pt x="159" y="816"/>
                  <a:pt x="163" y="807"/>
                </a:cubicBezTo>
                <a:cubicBezTo>
                  <a:pt x="167" y="799"/>
                  <a:pt x="156" y="785"/>
                  <a:pt x="150" y="785"/>
                </a:cubicBezTo>
                <a:close/>
                <a:moveTo>
                  <a:pt x="125" y="793"/>
                </a:moveTo>
                <a:cubicBezTo>
                  <a:pt x="107" y="781"/>
                  <a:pt x="83" y="795"/>
                  <a:pt x="83" y="794"/>
                </a:cubicBezTo>
                <a:cubicBezTo>
                  <a:pt x="83" y="793"/>
                  <a:pt x="91" y="782"/>
                  <a:pt x="102" y="782"/>
                </a:cubicBezTo>
                <a:cubicBezTo>
                  <a:pt x="119" y="782"/>
                  <a:pt x="137" y="796"/>
                  <a:pt x="129" y="787"/>
                </a:cubicBezTo>
                <a:cubicBezTo>
                  <a:pt x="120" y="777"/>
                  <a:pt x="114" y="773"/>
                  <a:pt x="93" y="773"/>
                </a:cubicBezTo>
                <a:cubicBezTo>
                  <a:pt x="72" y="773"/>
                  <a:pt x="62" y="788"/>
                  <a:pt x="62" y="794"/>
                </a:cubicBezTo>
                <a:cubicBezTo>
                  <a:pt x="62" y="796"/>
                  <a:pt x="74" y="791"/>
                  <a:pt x="78" y="788"/>
                </a:cubicBezTo>
                <a:cubicBezTo>
                  <a:pt x="69" y="794"/>
                  <a:pt x="56" y="814"/>
                  <a:pt x="60" y="821"/>
                </a:cubicBezTo>
                <a:cubicBezTo>
                  <a:pt x="61" y="823"/>
                  <a:pt x="71" y="815"/>
                  <a:pt x="78" y="805"/>
                </a:cubicBezTo>
                <a:cubicBezTo>
                  <a:pt x="86" y="792"/>
                  <a:pt x="111" y="796"/>
                  <a:pt x="111" y="796"/>
                </a:cubicBezTo>
                <a:cubicBezTo>
                  <a:pt x="93" y="802"/>
                  <a:pt x="87" y="817"/>
                  <a:pt x="92" y="824"/>
                </a:cubicBezTo>
                <a:cubicBezTo>
                  <a:pt x="93" y="826"/>
                  <a:pt x="96" y="822"/>
                  <a:pt x="102" y="812"/>
                </a:cubicBezTo>
                <a:cubicBezTo>
                  <a:pt x="105" y="804"/>
                  <a:pt x="112" y="799"/>
                  <a:pt x="124" y="800"/>
                </a:cubicBezTo>
                <a:cubicBezTo>
                  <a:pt x="136" y="801"/>
                  <a:pt x="135" y="811"/>
                  <a:pt x="135" y="811"/>
                </a:cubicBezTo>
                <a:cubicBezTo>
                  <a:pt x="135" y="811"/>
                  <a:pt x="142" y="806"/>
                  <a:pt x="125" y="793"/>
                </a:cubicBezTo>
                <a:close/>
                <a:moveTo>
                  <a:pt x="41" y="760"/>
                </a:moveTo>
                <a:cubicBezTo>
                  <a:pt x="26" y="762"/>
                  <a:pt x="19" y="768"/>
                  <a:pt x="19" y="768"/>
                </a:cubicBezTo>
                <a:cubicBezTo>
                  <a:pt x="19" y="768"/>
                  <a:pt x="27" y="759"/>
                  <a:pt x="39" y="753"/>
                </a:cubicBezTo>
                <a:cubicBezTo>
                  <a:pt x="51" y="747"/>
                  <a:pt x="55" y="747"/>
                  <a:pt x="71" y="749"/>
                </a:cubicBezTo>
                <a:cubicBezTo>
                  <a:pt x="88" y="750"/>
                  <a:pt x="87" y="749"/>
                  <a:pt x="70" y="744"/>
                </a:cubicBezTo>
                <a:cubicBezTo>
                  <a:pt x="53" y="739"/>
                  <a:pt x="34" y="741"/>
                  <a:pt x="24" y="744"/>
                </a:cubicBezTo>
                <a:cubicBezTo>
                  <a:pt x="15" y="747"/>
                  <a:pt x="9" y="759"/>
                  <a:pt x="4" y="761"/>
                </a:cubicBezTo>
                <a:cubicBezTo>
                  <a:pt x="3" y="762"/>
                  <a:pt x="2" y="762"/>
                  <a:pt x="1" y="762"/>
                </a:cubicBezTo>
                <a:cubicBezTo>
                  <a:pt x="1" y="795"/>
                  <a:pt x="1" y="795"/>
                  <a:pt x="1" y="795"/>
                </a:cubicBezTo>
                <a:cubicBezTo>
                  <a:pt x="2" y="794"/>
                  <a:pt x="3" y="792"/>
                  <a:pt x="6" y="790"/>
                </a:cubicBezTo>
                <a:cubicBezTo>
                  <a:pt x="13" y="782"/>
                  <a:pt x="19" y="783"/>
                  <a:pt x="19" y="783"/>
                </a:cubicBezTo>
                <a:cubicBezTo>
                  <a:pt x="19" y="783"/>
                  <a:pt x="17" y="790"/>
                  <a:pt x="16" y="796"/>
                </a:cubicBezTo>
                <a:cubicBezTo>
                  <a:pt x="16" y="801"/>
                  <a:pt x="15" y="799"/>
                  <a:pt x="19" y="807"/>
                </a:cubicBezTo>
                <a:cubicBezTo>
                  <a:pt x="23" y="815"/>
                  <a:pt x="36" y="816"/>
                  <a:pt x="35" y="806"/>
                </a:cubicBezTo>
                <a:cubicBezTo>
                  <a:pt x="35" y="801"/>
                  <a:pt x="30" y="801"/>
                  <a:pt x="26" y="797"/>
                </a:cubicBezTo>
                <a:cubicBezTo>
                  <a:pt x="22" y="793"/>
                  <a:pt x="27" y="785"/>
                  <a:pt x="32" y="777"/>
                </a:cubicBezTo>
                <a:cubicBezTo>
                  <a:pt x="37" y="769"/>
                  <a:pt x="47" y="768"/>
                  <a:pt x="47" y="768"/>
                </a:cubicBezTo>
                <a:cubicBezTo>
                  <a:pt x="47" y="768"/>
                  <a:pt x="42" y="775"/>
                  <a:pt x="42" y="781"/>
                </a:cubicBezTo>
                <a:cubicBezTo>
                  <a:pt x="42" y="787"/>
                  <a:pt x="47" y="791"/>
                  <a:pt x="47" y="791"/>
                </a:cubicBezTo>
                <a:cubicBezTo>
                  <a:pt x="47" y="791"/>
                  <a:pt x="45" y="785"/>
                  <a:pt x="60" y="769"/>
                </a:cubicBezTo>
                <a:cubicBezTo>
                  <a:pt x="76" y="753"/>
                  <a:pt x="109" y="765"/>
                  <a:pt x="109" y="765"/>
                </a:cubicBezTo>
                <a:cubicBezTo>
                  <a:pt x="109" y="765"/>
                  <a:pt x="97" y="758"/>
                  <a:pt x="87" y="757"/>
                </a:cubicBezTo>
                <a:cubicBezTo>
                  <a:pt x="77" y="755"/>
                  <a:pt x="56" y="757"/>
                  <a:pt x="41" y="760"/>
                </a:cubicBezTo>
                <a:close/>
                <a:moveTo>
                  <a:pt x="1" y="802"/>
                </a:moveTo>
                <a:cubicBezTo>
                  <a:pt x="1" y="814"/>
                  <a:pt x="1" y="814"/>
                  <a:pt x="1" y="814"/>
                </a:cubicBezTo>
                <a:cubicBezTo>
                  <a:pt x="1" y="814"/>
                  <a:pt x="1" y="814"/>
                  <a:pt x="1" y="814"/>
                </a:cubicBezTo>
                <a:cubicBezTo>
                  <a:pt x="6" y="811"/>
                  <a:pt x="4" y="806"/>
                  <a:pt x="1" y="802"/>
                </a:cubicBezTo>
                <a:cubicBezTo>
                  <a:pt x="1" y="802"/>
                  <a:pt x="1" y="802"/>
                  <a:pt x="1" y="802"/>
                </a:cubicBezTo>
                <a:close/>
                <a:moveTo>
                  <a:pt x="8" y="721"/>
                </a:moveTo>
                <a:cubicBezTo>
                  <a:pt x="15" y="716"/>
                  <a:pt x="22" y="714"/>
                  <a:pt x="26" y="713"/>
                </a:cubicBezTo>
                <a:cubicBezTo>
                  <a:pt x="22" y="714"/>
                  <a:pt x="14" y="715"/>
                  <a:pt x="4" y="717"/>
                </a:cubicBezTo>
                <a:cubicBezTo>
                  <a:pt x="3" y="717"/>
                  <a:pt x="2" y="717"/>
                  <a:pt x="1" y="717"/>
                </a:cubicBezTo>
                <a:cubicBezTo>
                  <a:pt x="1" y="746"/>
                  <a:pt x="1" y="746"/>
                  <a:pt x="1" y="746"/>
                </a:cubicBezTo>
                <a:cubicBezTo>
                  <a:pt x="4" y="747"/>
                  <a:pt x="9" y="744"/>
                  <a:pt x="9" y="741"/>
                </a:cubicBezTo>
                <a:cubicBezTo>
                  <a:pt x="9" y="738"/>
                  <a:pt x="4" y="735"/>
                  <a:pt x="4" y="732"/>
                </a:cubicBezTo>
                <a:cubicBezTo>
                  <a:pt x="4" y="728"/>
                  <a:pt x="0" y="727"/>
                  <a:pt x="8" y="721"/>
                </a:cubicBezTo>
                <a:close/>
                <a:moveTo>
                  <a:pt x="27" y="712"/>
                </a:moveTo>
                <a:cubicBezTo>
                  <a:pt x="27" y="712"/>
                  <a:pt x="27" y="712"/>
                  <a:pt x="26" y="713"/>
                </a:cubicBezTo>
                <a:cubicBezTo>
                  <a:pt x="27" y="712"/>
                  <a:pt x="27" y="712"/>
                  <a:pt x="27" y="712"/>
                </a:cubicBezTo>
                <a:close/>
                <a:moveTo>
                  <a:pt x="331" y="993"/>
                </a:moveTo>
                <a:cubicBezTo>
                  <a:pt x="329" y="994"/>
                  <a:pt x="333" y="990"/>
                  <a:pt x="333" y="966"/>
                </a:cubicBezTo>
                <a:cubicBezTo>
                  <a:pt x="332" y="941"/>
                  <a:pt x="301" y="935"/>
                  <a:pt x="304" y="932"/>
                </a:cubicBezTo>
                <a:cubicBezTo>
                  <a:pt x="308" y="929"/>
                  <a:pt x="305" y="920"/>
                  <a:pt x="302" y="918"/>
                </a:cubicBezTo>
                <a:cubicBezTo>
                  <a:pt x="299" y="915"/>
                  <a:pt x="293" y="917"/>
                  <a:pt x="292" y="923"/>
                </a:cubicBezTo>
                <a:cubicBezTo>
                  <a:pt x="291" y="928"/>
                  <a:pt x="293" y="933"/>
                  <a:pt x="290" y="933"/>
                </a:cubicBezTo>
                <a:cubicBezTo>
                  <a:pt x="267" y="935"/>
                  <a:pt x="274" y="958"/>
                  <a:pt x="283" y="960"/>
                </a:cubicBezTo>
                <a:cubicBezTo>
                  <a:pt x="291" y="961"/>
                  <a:pt x="295" y="952"/>
                  <a:pt x="295" y="945"/>
                </a:cubicBezTo>
                <a:cubicBezTo>
                  <a:pt x="294" y="943"/>
                  <a:pt x="292" y="939"/>
                  <a:pt x="301" y="940"/>
                </a:cubicBezTo>
                <a:cubicBezTo>
                  <a:pt x="309" y="941"/>
                  <a:pt x="326" y="955"/>
                  <a:pt x="326" y="973"/>
                </a:cubicBezTo>
                <a:cubicBezTo>
                  <a:pt x="326" y="992"/>
                  <a:pt x="324" y="1004"/>
                  <a:pt x="290" y="1036"/>
                </a:cubicBezTo>
                <a:cubicBezTo>
                  <a:pt x="256" y="1067"/>
                  <a:pt x="217" y="1063"/>
                  <a:pt x="210" y="1057"/>
                </a:cubicBezTo>
                <a:cubicBezTo>
                  <a:pt x="205" y="1053"/>
                  <a:pt x="198" y="1048"/>
                  <a:pt x="198" y="1057"/>
                </a:cubicBezTo>
                <a:cubicBezTo>
                  <a:pt x="198" y="1065"/>
                  <a:pt x="209" y="1070"/>
                  <a:pt x="227" y="1070"/>
                </a:cubicBezTo>
                <a:cubicBezTo>
                  <a:pt x="277" y="1070"/>
                  <a:pt x="316" y="1021"/>
                  <a:pt x="321" y="1011"/>
                </a:cubicBezTo>
                <a:cubicBezTo>
                  <a:pt x="327" y="1001"/>
                  <a:pt x="324" y="1006"/>
                  <a:pt x="331" y="1006"/>
                </a:cubicBezTo>
                <a:cubicBezTo>
                  <a:pt x="338" y="1006"/>
                  <a:pt x="348" y="992"/>
                  <a:pt x="345" y="983"/>
                </a:cubicBezTo>
                <a:cubicBezTo>
                  <a:pt x="341" y="975"/>
                  <a:pt x="341" y="986"/>
                  <a:pt x="331" y="993"/>
                </a:cubicBezTo>
                <a:close/>
                <a:moveTo>
                  <a:pt x="317" y="979"/>
                </a:moveTo>
                <a:cubicBezTo>
                  <a:pt x="317" y="979"/>
                  <a:pt x="317" y="989"/>
                  <a:pt x="306" y="990"/>
                </a:cubicBezTo>
                <a:cubicBezTo>
                  <a:pt x="294" y="992"/>
                  <a:pt x="287" y="986"/>
                  <a:pt x="283" y="979"/>
                </a:cubicBezTo>
                <a:cubicBezTo>
                  <a:pt x="278" y="968"/>
                  <a:pt x="275" y="965"/>
                  <a:pt x="273" y="966"/>
                </a:cubicBezTo>
                <a:cubicBezTo>
                  <a:pt x="269" y="974"/>
                  <a:pt x="275" y="988"/>
                  <a:pt x="292" y="994"/>
                </a:cubicBezTo>
                <a:cubicBezTo>
                  <a:pt x="292" y="994"/>
                  <a:pt x="268" y="998"/>
                  <a:pt x="259" y="986"/>
                </a:cubicBezTo>
                <a:cubicBezTo>
                  <a:pt x="252" y="976"/>
                  <a:pt x="242" y="968"/>
                  <a:pt x="242" y="969"/>
                </a:cubicBezTo>
                <a:cubicBezTo>
                  <a:pt x="238" y="976"/>
                  <a:pt x="251" y="997"/>
                  <a:pt x="260" y="1002"/>
                </a:cubicBezTo>
                <a:cubicBezTo>
                  <a:pt x="255" y="1000"/>
                  <a:pt x="244" y="995"/>
                  <a:pt x="244" y="997"/>
                </a:cubicBezTo>
                <a:cubicBezTo>
                  <a:pt x="244" y="1003"/>
                  <a:pt x="254" y="1018"/>
                  <a:pt x="275" y="1018"/>
                </a:cubicBezTo>
                <a:cubicBezTo>
                  <a:pt x="296" y="1018"/>
                  <a:pt x="302" y="1014"/>
                  <a:pt x="310" y="1004"/>
                </a:cubicBezTo>
                <a:cubicBezTo>
                  <a:pt x="319" y="994"/>
                  <a:pt x="301" y="1008"/>
                  <a:pt x="284" y="1008"/>
                </a:cubicBezTo>
                <a:cubicBezTo>
                  <a:pt x="273" y="1008"/>
                  <a:pt x="264" y="998"/>
                  <a:pt x="264" y="997"/>
                </a:cubicBezTo>
                <a:cubicBezTo>
                  <a:pt x="264" y="996"/>
                  <a:pt x="289" y="1010"/>
                  <a:pt x="306" y="997"/>
                </a:cubicBezTo>
                <a:cubicBezTo>
                  <a:pt x="323" y="985"/>
                  <a:pt x="317" y="979"/>
                  <a:pt x="317" y="979"/>
                </a:cubicBezTo>
                <a:close/>
                <a:moveTo>
                  <a:pt x="242" y="1022"/>
                </a:moveTo>
                <a:cubicBezTo>
                  <a:pt x="227" y="1006"/>
                  <a:pt x="229" y="1000"/>
                  <a:pt x="229" y="1000"/>
                </a:cubicBezTo>
                <a:cubicBezTo>
                  <a:pt x="229" y="1000"/>
                  <a:pt x="223" y="1003"/>
                  <a:pt x="223" y="1009"/>
                </a:cubicBezTo>
                <a:cubicBezTo>
                  <a:pt x="223" y="1015"/>
                  <a:pt x="228" y="1022"/>
                  <a:pt x="228" y="1022"/>
                </a:cubicBezTo>
                <a:cubicBezTo>
                  <a:pt x="228" y="1022"/>
                  <a:pt x="219" y="1022"/>
                  <a:pt x="214" y="1014"/>
                </a:cubicBezTo>
                <a:cubicBezTo>
                  <a:pt x="208" y="1006"/>
                  <a:pt x="204" y="998"/>
                  <a:pt x="208" y="994"/>
                </a:cubicBezTo>
                <a:cubicBezTo>
                  <a:pt x="211" y="989"/>
                  <a:pt x="217" y="989"/>
                  <a:pt x="217" y="985"/>
                </a:cubicBezTo>
                <a:cubicBezTo>
                  <a:pt x="217" y="974"/>
                  <a:pt x="205" y="976"/>
                  <a:pt x="201" y="983"/>
                </a:cubicBezTo>
                <a:cubicBezTo>
                  <a:pt x="197" y="991"/>
                  <a:pt x="198" y="989"/>
                  <a:pt x="198" y="995"/>
                </a:cubicBezTo>
                <a:cubicBezTo>
                  <a:pt x="198" y="1000"/>
                  <a:pt x="201" y="1007"/>
                  <a:pt x="201" y="1007"/>
                </a:cubicBezTo>
                <a:cubicBezTo>
                  <a:pt x="201" y="1007"/>
                  <a:pt x="195" y="1009"/>
                  <a:pt x="187" y="1000"/>
                </a:cubicBezTo>
                <a:cubicBezTo>
                  <a:pt x="179" y="992"/>
                  <a:pt x="180" y="992"/>
                  <a:pt x="183" y="988"/>
                </a:cubicBezTo>
                <a:cubicBezTo>
                  <a:pt x="185" y="985"/>
                  <a:pt x="187" y="980"/>
                  <a:pt x="183" y="977"/>
                </a:cubicBezTo>
                <a:cubicBezTo>
                  <a:pt x="179" y="973"/>
                  <a:pt x="172" y="978"/>
                  <a:pt x="172" y="984"/>
                </a:cubicBezTo>
                <a:cubicBezTo>
                  <a:pt x="172" y="991"/>
                  <a:pt x="179" y="1002"/>
                  <a:pt x="179" y="1002"/>
                </a:cubicBezTo>
                <a:cubicBezTo>
                  <a:pt x="179" y="1002"/>
                  <a:pt x="175" y="998"/>
                  <a:pt x="166" y="998"/>
                </a:cubicBezTo>
                <a:cubicBezTo>
                  <a:pt x="156" y="998"/>
                  <a:pt x="150" y="1005"/>
                  <a:pt x="150" y="1011"/>
                </a:cubicBezTo>
                <a:cubicBezTo>
                  <a:pt x="151" y="1017"/>
                  <a:pt x="153" y="1022"/>
                  <a:pt x="158" y="1022"/>
                </a:cubicBezTo>
                <a:cubicBezTo>
                  <a:pt x="164" y="1022"/>
                  <a:pt x="163" y="1019"/>
                  <a:pt x="163" y="1015"/>
                </a:cubicBezTo>
                <a:cubicBezTo>
                  <a:pt x="163" y="1011"/>
                  <a:pt x="160" y="1004"/>
                  <a:pt x="168" y="1008"/>
                </a:cubicBezTo>
                <a:cubicBezTo>
                  <a:pt x="177" y="1012"/>
                  <a:pt x="180" y="1019"/>
                  <a:pt x="181" y="1021"/>
                </a:cubicBezTo>
                <a:cubicBezTo>
                  <a:pt x="183" y="1023"/>
                  <a:pt x="173" y="1019"/>
                  <a:pt x="169" y="1024"/>
                </a:cubicBezTo>
                <a:cubicBezTo>
                  <a:pt x="164" y="1029"/>
                  <a:pt x="164" y="1034"/>
                  <a:pt x="166" y="1037"/>
                </a:cubicBezTo>
                <a:cubicBezTo>
                  <a:pt x="168" y="1041"/>
                  <a:pt x="179" y="1045"/>
                  <a:pt x="180" y="1036"/>
                </a:cubicBezTo>
                <a:cubicBezTo>
                  <a:pt x="180" y="1027"/>
                  <a:pt x="181" y="1027"/>
                  <a:pt x="185" y="1029"/>
                </a:cubicBezTo>
                <a:cubicBezTo>
                  <a:pt x="190" y="1031"/>
                  <a:pt x="196" y="1043"/>
                  <a:pt x="206" y="1047"/>
                </a:cubicBezTo>
                <a:cubicBezTo>
                  <a:pt x="216" y="1050"/>
                  <a:pt x="235" y="1052"/>
                  <a:pt x="252" y="1047"/>
                </a:cubicBezTo>
                <a:cubicBezTo>
                  <a:pt x="269" y="1041"/>
                  <a:pt x="269" y="1040"/>
                  <a:pt x="253" y="1042"/>
                </a:cubicBezTo>
                <a:cubicBezTo>
                  <a:pt x="236" y="1044"/>
                  <a:pt x="232" y="1043"/>
                  <a:pt x="220" y="1038"/>
                </a:cubicBezTo>
                <a:cubicBezTo>
                  <a:pt x="208" y="1032"/>
                  <a:pt x="200" y="1023"/>
                  <a:pt x="200" y="1023"/>
                </a:cubicBezTo>
                <a:cubicBezTo>
                  <a:pt x="200" y="1023"/>
                  <a:pt x="207" y="1028"/>
                  <a:pt x="222" y="1031"/>
                </a:cubicBezTo>
                <a:cubicBezTo>
                  <a:pt x="237" y="1033"/>
                  <a:pt x="258" y="1035"/>
                  <a:pt x="269" y="1034"/>
                </a:cubicBezTo>
                <a:cubicBezTo>
                  <a:pt x="279" y="1033"/>
                  <a:pt x="291" y="1026"/>
                  <a:pt x="291" y="1026"/>
                </a:cubicBezTo>
                <a:cubicBezTo>
                  <a:pt x="291" y="1026"/>
                  <a:pt x="257" y="1038"/>
                  <a:pt x="242" y="1022"/>
                </a:cubicBezTo>
                <a:close/>
                <a:moveTo>
                  <a:pt x="186" y="1057"/>
                </a:moveTo>
                <a:cubicBezTo>
                  <a:pt x="186" y="1054"/>
                  <a:pt x="190" y="1051"/>
                  <a:pt x="190" y="1048"/>
                </a:cubicBezTo>
                <a:cubicBezTo>
                  <a:pt x="190" y="1044"/>
                  <a:pt x="185" y="1041"/>
                  <a:pt x="182" y="1043"/>
                </a:cubicBezTo>
                <a:cubicBezTo>
                  <a:pt x="179" y="1044"/>
                  <a:pt x="173" y="1048"/>
                  <a:pt x="173" y="1052"/>
                </a:cubicBezTo>
                <a:cubicBezTo>
                  <a:pt x="173" y="1056"/>
                  <a:pt x="176" y="1063"/>
                  <a:pt x="176" y="1063"/>
                </a:cubicBezTo>
                <a:cubicBezTo>
                  <a:pt x="176" y="1063"/>
                  <a:pt x="167" y="1064"/>
                  <a:pt x="162" y="1061"/>
                </a:cubicBezTo>
                <a:cubicBezTo>
                  <a:pt x="157" y="1058"/>
                  <a:pt x="146" y="1055"/>
                  <a:pt x="140" y="1047"/>
                </a:cubicBezTo>
                <a:cubicBezTo>
                  <a:pt x="133" y="1040"/>
                  <a:pt x="132" y="1038"/>
                  <a:pt x="133" y="1036"/>
                </a:cubicBezTo>
                <a:cubicBezTo>
                  <a:pt x="135" y="1034"/>
                  <a:pt x="140" y="1034"/>
                  <a:pt x="142" y="1033"/>
                </a:cubicBezTo>
                <a:cubicBezTo>
                  <a:pt x="144" y="1032"/>
                  <a:pt x="147" y="1025"/>
                  <a:pt x="141" y="1021"/>
                </a:cubicBezTo>
                <a:cubicBezTo>
                  <a:pt x="134" y="1017"/>
                  <a:pt x="126" y="1021"/>
                  <a:pt x="124" y="1028"/>
                </a:cubicBezTo>
                <a:cubicBezTo>
                  <a:pt x="122" y="1036"/>
                  <a:pt x="123" y="1041"/>
                  <a:pt x="129" y="1047"/>
                </a:cubicBezTo>
                <a:cubicBezTo>
                  <a:pt x="136" y="1053"/>
                  <a:pt x="150" y="1063"/>
                  <a:pt x="150" y="1063"/>
                </a:cubicBezTo>
                <a:cubicBezTo>
                  <a:pt x="150" y="1063"/>
                  <a:pt x="124" y="1066"/>
                  <a:pt x="110" y="1041"/>
                </a:cubicBezTo>
                <a:cubicBezTo>
                  <a:pt x="102" y="1027"/>
                  <a:pt x="102" y="1026"/>
                  <a:pt x="107" y="1019"/>
                </a:cubicBezTo>
                <a:cubicBezTo>
                  <a:pt x="113" y="1012"/>
                  <a:pt x="109" y="1002"/>
                  <a:pt x="102" y="1003"/>
                </a:cubicBezTo>
                <a:cubicBezTo>
                  <a:pt x="94" y="1004"/>
                  <a:pt x="90" y="1015"/>
                  <a:pt x="92" y="1021"/>
                </a:cubicBezTo>
                <a:cubicBezTo>
                  <a:pt x="93" y="1027"/>
                  <a:pt x="94" y="1032"/>
                  <a:pt x="97" y="1035"/>
                </a:cubicBezTo>
                <a:cubicBezTo>
                  <a:pt x="100" y="1038"/>
                  <a:pt x="88" y="1029"/>
                  <a:pt x="89" y="1014"/>
                </a:cubicBezTo>
                <a:cubicBezTo>
                  <a:pt x="89" y="999"/>
                  <a:pt x="101" y="990"/>
                  <a:pt x="105" y="989"/>
                </a:cubicBezTo>
                <a:cubicBezTo>
                  <a:pt x="108" y="988"/>
                  <a:pt x="120" y="985"/>
                  <a:pt x="123" y="988"/>
                </a:cubicBezTo>
                <a:cubicBezTo>
                  <a:pt x="126" y="991"/>
                  <a:pt x="127" y="994"/>
                  <a:pt x="125" y="996"/>
                </a:cubicBezTo>
                <a:cubicBezTo>
                  <a:pt x="123" y="998"/>
                  <a:pt x="113" y="997"/>
                  <a:pt x="115" y="1004"/>
                </a:cubicBezTo>
                <a:cubicBezTo>
                  <a:pt x="116" y="1011"/>
                  <a:pt x="127" y="1012"/>
                  <a:pt x="133" y="1008"/>
                </a:cubicBezTo>
                <a:cubicBezTo>
                  <a:pt x="139" y="1003"/>
                  <a:pt x="144" y="997"/>
                  <a:pt x="138" y="986"/>
                </a:cubicBezTo>
                <a:cubicBezTo>
                  <a:pt x="131" y="975"/>
                  <a:pt x="120" y="978"/>
                  <a:pt x="120" y="978"/>
                </a:cubicBezTo>
                <a:cubicBezTo>
                  <a:pt x="120" y="978"/>
                  <a:pt x="128" y="968"/>
                  <a:pt x="123" y="959"/>
                </a:cubicBezTo>
                <a:cubicBezTo>
                  <a:pt x="117" y="950"/>
                  <a:pt x="114" y="958"/>
                  <a:pt x="113" y="963"/>
                </a:cubicBezTo>
                <a:cubicBezTo>
                  <a:pt x="113" y="968"/>
                  <a:pt x="90" y="981"/>
                  <a:pt x="86" y="995"/>
                </a:cubicBezTo>
                <a:cubicBezTo>
                  <a:pt x="82" y="1009"/>
                  <a:pt x="84" y="1023"/>
                  <a:pt x="84" y="1023"/>
                </a:cubicBezTo>
                <a:cubicBezTo>
                  <a:pt x="84" y="1023"/>
                  <a:pt x="74" y="1008"/>
                  <a:pt x="74" y="1002"/>
                </a:cubicBezTo>
                <a:cubicBezTo>
                  <a:pt x="74" y="995"/>
                  <a:pt x="71" y="988"/>
                  <a:pt x="76" y="983"/>
                </a:cubicBezTo>
                <a:cubicBezTo>
                  <a:pt x="80" y="979"/>
                  <a:pt x="79" y="980"/>
                  <a:pt x="81" y="983"/>
                </a:cubicBezTo>
                <a:cubicBezTo>
                  <a:pt x="82" y="987"/>
                  <a:pt x="92" y="984"/>
                  <a:pt x="87" y="975"/>
                </a:cubicBezTo>
                <a:cubicBezTo>
                  <a:pt x="82" y="966"/>
                  <a:pt x="77" y="968"/>
                  <a:pt x="73" y="970"/>
                </a:cubicBezTo>
                <a:cubicBezTo>
                  <a:pt x="70" y="973"/>
                  <a:pt x="65" y="977"/>
                  <a:pt x="66" y="983"/>
                </a:cubicBezTo>
                <a:cubicBezTo>
                  <a:pt x="66" y="990"/>
                  <a:pt x="69" y="1001"/>
                  <a:pt x="69" y="1001"/>
                </a:cubicBezTo>
                <a:cubicBezTo>
                  <a:pt x="69" y="1001"/>
                  <a:pt x="66" y="996"/>
                  <a:pt x="61" y="995"/>
                </a:cubicBezTo>
                <a:cubicBezTo>
                  <a:pt x="56" y="994"/>
                  <a:pt x="54" y="997"/>
                  <a:pt x="54" y="997"/>
                </a:cubicBezTo>
                <a:cubicBezTo>
                  <a:pt x="54" y="997"/>
                  <a:pt x="56" y="997"/>
                  <a:pt x="58" y="999"/>
                </a:cubicBezTo>
                <a:cubicBezTo>
                  <a:pt x="61" y="1002"/>
                  <a:pt x="70" y="1009"/>
                  <a:pt x="74" y="1017"/>
                </a:cubicBezTo>
                <a:cubicBezTo>
                  <a:pt x="78" y="1024"/>
                  <a:pt x="96" y="1048"/>
                  <a:pt x="110" y="1058"/>
                </a:cubicBezTo>
                <a:cubicBezTo>
                  <a:pt x="123" y="1068"/>
                  <a:pt x="144" y="1074"/>
                  <a:pt x="159" y="1074"/>
                </a:cubicBezTo>
                <a:cubicBezTo>
                  <a:pt x="174" y="1074"/>
                  <a:pt x="177" y="1070"/>
                  <a:pt x="185" y="1072"/>
                </a:cubicBezTo>
                <a:cubicBezTo>
                  <a:pt x="196" y="1073"/>
                  <a:pt x="204" y="1075"/>
                  <a:pt x="207" y="1076"/>
                </a:cubicBezTo>
                <a:cubicBezTo>
                  <a:pt x="204" y="1075"/>
                  <a:pt x="197" y="1073"/>
                  <a:pt x="190" y="1068"/>
                </a:cubicBezTo>
                <a:cubicBezTo>
                  <a:pt x="181" y="1061"/>
                  <a:pt x="186" y="1060"/>
                  <a:pt x="186" y="1057"/>
                </a:cubicBezTo>
                <a:close/>
                <a:moveTo>
                  <a:pt x="209" y="1076"/>
                </a:moveTo>
                <a:cubicBezTo>
                  <a:pt x="209" y="1076"/>
                  <a:pt x="208" y="1076"/>
                  <a:pt x="207" y="1076"/>
                </a:cubicBezTo>
                <a:cubicBezTo>
                  <a:pt x="208" y="1076"/>
                  <a:pt x="209" y="1076"/>
                  <a:pt x="209" y="1076"/>
                </a:cubicBezTo>
                <a:close/>
                <a:moveTo>
                  <a:pt x="37" y="1005"/>
                </a:moveTo>
                <a:cubicBezTo>
                  <a:pt x="31" y="996"/>
                  <a:pt x="33" y="987"/>
                  <a:pt x="32" y="975"/>
                </a:cubicBezTo>
                <a:cubicBezTo>
                  <a:pt x="32" y="963"/>
                  <a:pt x="37" y="953"/>
                  <a:pt x="37" y="953"/>
                </a:cubicBezTo>
                <a:cubicBezTo>
                  <a:pt x="37" y="953"/>
                  <a:pt x="42" y="958"/>
                  <a:pt x="42" y="965"/>
                </a:cubicBezTo>
                <a:cubicBezTo>
                  <a:pt x="41" y="972"/>
                  <a:pt x="38" y="987"/>
                  <a:pt x="38" y="987"/>
                </a:cubicBezTo>
                <a:cubicBezTo>
                  <a:pt x="38" y="987"/>
                  <a:pt x="40" y="983"/>
                  <a:pt x="44" y="979"/>
                </a:cubicBezTo>
                <a:cubicBezTo>
                  <a:pt x="47" y="975"/>
                  <a:pt x="48" y="969"/>
                  <a:pt x="49" y="963"/>
                </a:cubicBezTo>
                <a:cubicBezTo>
                  <a:pt x="49" y="957"/>
                  <a:pt x="44" y="948"/>
                  <a:pt x="44" y="948"/>
                </a:cubicBezTo>
                <a:cubicBezTo>
                  <a:pt x="44" y="948"/>
                  <a:pt x="48" y="950"/>
                  <a:pt x="52" y="947"/>
                </a:cubicBezTo>
                <a:cubicBezTo>
                  <a:pt x="55" y="943"/>
                  <a:pt x="56" y="937"/>
                  <a:pt x="49" y="935"/>
                </a:cubicBezTo>
                <a:cubicBezTo>
                  <a:pt x="40" y="933"/>
                  <a:pt x="40" y="938"/>
                  <a:pt x="34" y="942"/>
                </a:cubicBezTo>
                <a:cubicBezTo>
                  <a:pt x="28" y="945"/>
                  <a:pt x="26" y="953"/>
                  <a:pt x="25" y="963"/>
                </a:cubicBezTo>
                <a:cubicBezTo>
                  <a:pt x="24" y="973"/>
                  <a:pt x="27" y="982"/>
                  <a:pt x="27" y="982"/>
                </a:cubicBezTo>
                <a:cubicBezTo>
                  <a:pt x="27" y="982"/>
                  <a:pt x="20" y="969"/>
                  <a:pt x="17" y="962"/>
                </a:cubicBezTo>
                <a:cubicBezTo>
                  <a:pt x="15" y="955"/>
                  <a:pt x="15" y="952"/>
                  <a:pt x="15" y="945"/>
                </a:cubicBezTo>
                <a:cubicBezTo>
                  <a:pt x="15" y="938"/>
                  <a:pt x="20" y="926"/>
                  <a:pt x="28" y="920"/>
                </a:cubicBezTo>
                <a:cubicBezTo>
                  <a:pt x="36" y="913"/>
                  <a:pt x="45" y="918"/>
                  <a:pt x="45" y="922"/>
                </a:cubicBezTo>
                <a:cubicBezTo>
                  <a:pt x="45" y="925"/>
                  <a:pt x="49" y="929"/>
                  <a:pt x="54" y="927"/>
                </a:cubicBezTo>
                <a:cubicBezTo>
                  <a:pt x="59" y="924"/>
                  <a:pt x="60" y="917"/>
                  <a:pt x="60" y="910"/>
                </a:cubicBezTo>
                <a:cubicBezTo>
                  <a:pt x="60" y="904"/>
                  <a:pt x="57" y="898"/>
                  <a:pt x="51" y="893"/>
                </a:cubicBezTo>
                <a:cubicBezTo>
                  <a:pt x="46" y="888"/>
                  <a:pt x="42" y="888"/>
                  <a:pt x="38" y="887"/>
                </a:cubicBezTo>
                <a:cubicBezTo>
                  <a:pt x="34" y="887"/>
                  <a:pt x="28" y="893"/>
                  <a:pt x="28" y="893"/>
                </a:cubicBezTo>
                <a:cubicBezTo>
                  <a:pt x="28" y="893"/>
                  <a:pt x="31" y="888"/>
                  <a:pt x="25" y="885"/>
                </a:cubicBezTo>
                <a:cubicBezTo>
                  <a:pt x="19" y="882"/>
                  <a:pt x="14" y="885"/>
                  <a:pt x="7" y="890"/>
                </a:cubicBezTo>
                <a:cubicBezTo>
                  <a:pt x="0" y="896"/>
                  <a:pt x="7" y="901"/>
                  <a:pt x="11" y="898"/>
                </a:cubicBezTo>
                <a:cubicBezTo>
                  <a:pt x="15" y="896"/>
                  <a:pt x="17" y="898"/>
                  <a:pt x="19" y="903"/>
                </a:cubicBezTo>
                <a:cubicBezTo>
                  <a:pt x="20" y="907"/>
                  <a:pt x="19" y="911"/>
                  <a:pt x="19" y="911"/>
                </a:cubicBezTo>
                <a:cubicBezTo>
                  <a:pt x="19" y="911"/>
                  <a:pt x="21" y="909"/>
                  <a:pt x="26" y="907"/>
                </a:cubicBezTo>
                <a:cubicBezTo>
                  <a:pt x="31" y="904"/>
                  <a:pt x="34" y="905"/>
                  <a:pt x="41" y="906"/>
                </a:cubicBezTo>
                <a:cubicBezTo>
                  <a:pt x="49" y="907"/>
                  <a:pt x="47" y="913"/>
                  <a:pt x="39" y="911"/>
                </a:cubicBezTo>
                <a:cubicBezTo>
                  <a:pt x="31" y="909"/>
                  <a:pt x="26" y="912"/>
                  <a:pt x="19" y="918"/>
                </a:cubicBezTo>
                <a:cubicBezTo>
                  <a:pt x="13" y="925"/>
                  <a:pt x="11" y="943"/>
                  <a:pt x="10" y="951"/>
                </a:cubicBezTo>
                <a:cubicBezTo>
                  <a:pt x="9" y="959"/>
                  <a:pt x="16" y="974"/>
                  <a:pt x="16" y="974"/>
                </a:cubicBezTo>
                <a:cubicBezTo>
                  <a:pt x="16" y="974"/>
                  <a:pt x="6" y="958"/>
                  <a:pt x="6" y="947"/>
                </a:cubicBezTo>
                <a:cubicBezTo>
                  <a:pt x="6" y="935"/>
                  <a:pt x="8" y="928"/>
                  <a:pt x="10" y="922"/>
                </a:cubicBezTo>
                <a:cubicBezTo>
                  <a:pt x="12" y="915"/>
                  <a:pt x="20" y="903"/>
                  <a:pt x="15" y="909"/>
                </a:cubicBezTo>
                <a:cubicBezTo>
                  <a:pt x="11" y="914"/>
                  <a:pt x="4" y="919"/>
                  <a:pt x="1" y="935"/>
                </a:cubicBezTo>
                <a:cubicBezTo>
                  <a:pt x="1" y="963"/>
                  <a:pt x="1" y="963"/>
                  <a:pt x="1" y="963"/>
                </a:cubicBezTo>
                <a:cubicBezTo>
                  <a:pt x="5" y="976"/>
                  <a:pt x="13" y="990"/>
                  <a:pt x="24" y="1003"/>
                </a:cubicBezTo>
                <a:cubicBezTo>
                  <a:pt x="46" y="1029"/>
                  <a:pt x="78" y="1035"/>
                  <a:pt x="78" y="1035"/>
                </a:cubicBezTo>
                <a:cubicBezTo>
                  <a:pt x="78" y="1035"/>
                  <a:pt x="50" y="1023"/>
                  <a:pt x="37" y="1005"/>
                </a:cubicBezTo>
                <a:close/>
                <a:moveTo>
                  <a:pt x="24" y="839"/>
                </a:moveTo>
                <a:cubicBezTo>
                  <a:pt x="19" y="837"/>
                  <a:pt x="8" y="840"/>
                  <a:pt x="1" y="845"/>
                </a:cubicBezTo>
                <a:cubicBezTo>
                  <a:pt x="1" y="860"/>
                  <a:pt x="1" y="860"/>
                  <a:pt x="1" y="860"/>
                </a:cubicBezTo>
                <a:cubicBezTo>
                  <a:pt x="14" y="849"/>
                  <a:pt x="19" y="852"/>
                  <a:pt x="6" y="866"/>
                </a:cubicBezTo>
                <a:cubicBezTo>
                  <a:pt x="4" y="868"/>
                  <a:pt x="2" y="869"/>
                  <a:pt x="1" y="871"/>
                </a:cubicBezTo>
                <a:cubicBezTo>
                  <a:pt x="1" y="885"/>
                  <a:pt x="1" y="885"/>
                  <a:pt x="1" y="885"/>
                </a:cubicBezTo>
                <a:cubicBezTo>
                  <a:pt x="4" y="882"/>
                  <a:pt x="8" y="878"/>
                  <a:pt x="12" y="875"/>
                </a:cubicBezTo>
                <a:cubicBezTo>
                  <a:pt x="18" y="870"/>
                  <a:pt x="21" y="865"/>
                  <a:pt x="24" y="857"/>
                </a:cubicBezTo>
                <a:cubicBezTo>
                  <a:pt x="26" y="851"/>
                  <a:pt x="28" y="840"/>
                  <a:pt x="24" y="839"/>
                </a:cubicBezTo>
                <a:close/>
                <a:moveTo>
                  <a:pt x="209" y="1085"/>
                </a:moveTo>
                <a:cubicBezTo>
                  <a:pt x="209" y="1085"/>
                  <a:pt x="208" y="1085"/>
                  <a:pt x="207" y="1086"/>
                </a:cubicBezTo>
                <a:cubicBezTo>
                  <a:pt x="208" y="1085"/>
                  <a:pt x="209" y="1085"/>
                  <a:pt x="209" y="1085"/>
                </a:cubicBezTo>
                <a:close/>
                <a:moveTo>
                  <a:pt x="53" y="1081"/>
                </a:moveTo>
                <a:cubicBezTo>
                  <a:pt x="53" y="1081"/>
                  <a:pt x="53" y="1081"/>
                  <a:pt x="54" y="1081"/>
                </a:cubicBezTo>
                <a:cubicBezTo>
                  <a:pt x="53" y="1081"/>
                  <a:pt x="53" y="1081"/>
                  <a:pt x="53" y="1081"/>
                </a:cubicBezTo>
                <a:close/>
                <a:moveTo>
                  <a:pt x="331" y="243"/>
                </a:moveTo>
                <a:cubicBezTo>
                  <a:pt x="329" y="245"/>
                  <a:pt x="333" y="241"/>
                  <a:pt x="333" y="216"/>
                </a:cubicBezTo>
                <a:cubicBezTo>
                  <a:pt x="332" y="192"/>
                  <a:pt x="301" y="186"/>
                  <a:pt x="304" y="183"/>
                </a:cubicBezTo>
                <a:cubicBezTo>
                  <a:pt x="308" y="180"/>
                  <a:pt x="305" y="170"/>
                  <a:pt x="302" y="168"/>
                </a:cubicBezTo>
                <a:cubicBezTo>
                  <a:pt x="299" y="166"/>
                  <a:pt x="293" y="168"/>
                  <a:pt x="292" y="174"/>
                </a:cubicBezTo>
                <a:cubicBezTo>
                  <a:pt x="291" y="179"/>
                  <a:pt x="293" y="183"/>
                  <a:pt x="290" y="184"/>
                </a:cubicBezTo>
                <a:cubicBezTo>
                  <a:pt x="267" y="186"/>
                  <a:pt x="274" y="209"/>
                  <a:pt x="283" y="210"/>
                </a:cubicBezTo>
                <a:cubicBezTo>
                  <a:pt x="291" y="212"/>
                  <a:pt x="295" y="203"/>
                  <a:pt x="295" y="196"/>
                </a:cubicBezTo>
                <a:cubicBezTo>
                  <a:pt x="294" y="194"/>
                  <a:pt x="292" y="190"/>
                  <a:pt x="301" y="191"/>
                </a:cubicBezTo>
                <a:cubicBezTo>
                  <a:pt x="309" y="191"/>
                  <a:pt x="326" y="205"/>
                  <a:pt x="326" y="224"/>
                </a:cubicBezTo>
                <a:cubicBezTo>
                  <a:pt x="326" y="243"/>
                  <a:pt x="324" y="255"/>
                  <a:pt x="290" y="286"/>
                </a:cubicBezTo>
                <a:cubicBezTo>
                  <a:pt x="256" y="318"/>
                  <a:pt x="217" y="313"/>
                  <a:pt x="210" y="307"/>
                </a:cubicBezTo>
                <a:cubicBezTo>
                  <a:pt x="205" y="303"/>
                  <a:pt x="198" y="299"/>
                  <a:pt x="198" y="307"/>
                </a:cubicBezTo>
                <a:cubicBezTo>
                  <a:pt x="198" y="315"/>
                  <a:pt x="209" y="321"/>
                  <a:pt x="227" y="321"/>
                </a:cubicBezTo>
                <a:cubicBezTo>
                  <a:pt x="277" y="321"/>
                  <a:pt x="316" y="271"/>
                  <a:pt x="321" y="262"/>
                </a:cubicBezTo>
                <a:cubicBezTo>
                  <a:pt x="327" y="252"/>
                  <a:pt x="324" y="256"/>
                  <a:pt x="331" y="256"/>
                </a:cubicBezTo>
                <a:cubicBezTo>
                  <a:pt x="338" y="256"/>
                  <a:pt x="348" y="243"/>
                  <a:pt x="345" y="234"/>
                </a:cubicBezTo>
                <a:cubicBezTo>
                  <a:pt x="341" y="226"/>
                  <a:pt x="341" y="237"/>
                  <a:pt x="331" y="243"/>
                </a:cubicBezTo>
                <a:close/>
                <a:moveTo>
                  <a:pt x="317" y="230"/>
                </a:moveTo>
                <a:cubicBezTo>
                  <a:pt x="317" y="230"/>
                  <a:pt x="317" y="240"/>
                  <a:pt x="306" y="241"/>
                </a:cubicBezTo>
                <a:cubicBezTo>
                  <a:pt x="294" y="242"/>
                  <a:pt x="287" y="237"/>
                  <a:pt x="283" y="230"/>
                </a:cubicBezTo>
                <a:cubicBezTo>
                  <a:pt x="278" y="219"/>
                  <a:pt x="275" y="215"/>
                  <a:pt x="273" y="217"/>
                </a:cubicBezTo>
                <a:cubicBezTo>
                  <a:pt x="269" y="224"/>
                  <a:pt x="275" y="239"/>
                  <a:pt x="292" y="245"/>
                </a:cubicBezTo>
                <a:cubicBezTo>
                  <a:pt x="292" y="245"/>
                  <a:pt x="268" y="249"/>
                  <a:pt x="259" y="236"/>
                </a:cubicBezTo>
                <a:cubicBezTo>
                  <a:pt x="252" y="226"/>
                  <a:pt x="242" y="218"/>
                  <a:pt x="242" y="220"/>
                </a:cubicBezTo>
                <a:cubicBezTo>
                  <a:pt x="238" y="227"/>
                  <a:pt x="251" y="247"/>
                  <a:pt x="260" y="253"/>
                </a:cubicBezTo>
                <a:cubicBezTo>
                  <a:pt x="255" y="251"/>
                  <a:pt x="244" y="245"/>
                  <a:pt x="244" y="247"/>
                </a:cubicBezTo>
                <a:cubicBezTo>
                  <a:pt x="244" y="254"/>
                  <a:pt x="254" y="268"/>
                  <a:pt x="275" y="268"/>
                </a:cubicBezTo>
                <a:cubicBezTo>
                  <a:pt x="296" y="268"/>
                  <a:pt x="302" y="264"/>
                  <a:pt x="310" y="255"/>
                </a:cubicBezTo>
                <a:cubicBezTo>
                  <a:pt x="319" y="245"/>
                  <a:pt x="301" y="259"/>
                  <a:pt x="284" y="259"/>
                </a:cubicBezTo>
                <a:cubicBezTo>
                  <a:pt x="273" y="259"/>
                  <a:pt x="264" y="249"/>
                  <a:pt x="264" y="247"/>
                </a:cubicBezTo>
                <a:cubicBezTo>
                  <a:pt x="264" y="246"/>
                  <a:pt x="289" y="260"/>
                  <a:pt x="306" y="248"/>
                </a:cubicBezTo>
                <a:cubicBezTo>
                  <a:pt x="323" y="235"/>
                  <a:pt x="317" y="230"/>
                  <a:pt x="317" y="230"/>
                </a:cubicBezTo>
                <a:close/>
                <a:moveTo>
                  <a:pt x="242" y="272"/>
                </a:moveTo>
                <a:cubicBezTo>
                  <a:pt x="227" y="256"/>
                  <a:pt x="229" y="251"/>
                  <a:pt x="229" y="251"/>
                </a:cubicBezTo>
                <a:cubicBezTo>
                  <a:pt x="229" y="251"/>
                  <a:pt x="223" y="254"/>
                  <a:pt x="223" y="260"/>
                </a:cubicBezTo>
                <a:cubicBezTo>
                  <a:pt x="223" y="266"/>
                  <a:pt x="228" y="273"/>
                  <a:pt x="228" y="273"/>
                </a:cubicBezTo>
                <a:cubicBezTo>
                  <a:pt x="228" y="273"/>
                  <a:pt x="219" y="272"/>
                  <a:pt x="214" y="264"/>
                </a:cubicBezTo>
                <a:cubicBezTo>
                  <a:pt x="208" y="256"/>
                  <a:pt x="204" y="248"/>
                  <a:pt x="208" y="244"/>
                </a:cubicBezTo>
                <a:cubicBezTo>
                  <a:pt x="211" y="240"/>
                  <a:pt x="217" y="240"/>
                  <a:pt x="217" y="235"/>
                </a:cubicBezTo>
                <a:cubicBezTo>
                  <a:pt x="217" y="225"/>
                  <a:pt x="205" y="226"/>
                  <a:pt x="201" y="234"/>
                </a:cubicBezTo>
                <a:cubicBezTo>
                  <a:pt x="197" y="242"/>
                  <a:pt x="198" y="240"/>
                  <a:pt x="198" y="245"/>
                </a:cubicBezTo>
                <a:cubicBezTo>
                  <a:pt x="198" y="251"/>
                  <a:pt x="201" y="258"/>
                  <a:pt x="201" y="258"/>
                </a:cubicBezTo>
                <a:cubicBezTo>
                  <a:pt x="201" y="258"/>
                  <a:pt x="195" y="260"/>
                  <a:pt x="187" y="251"/>
                </a:cubicBezTo>
                <a:cubicBezTo>
                  <a:pt x="179" y="243"/>
                  <a:pt x="180" y="243"/>
                  <a:pt x="183" y="239"/>
                </a:cubicBezTo>
                <a:cubicBezTo>
                  <a:pt x="185" y="235"/>
                  <a:pt x="187" y="230"/>
                  <a:pt x="183" y="227"/>
                </a:cubicBezTo>
                <a:cubicBezTo>
                  <a:pt x="179" y="224"/>
                  <a:pt x="172" y="228"/>
                  <a:pt x="172" y="234"/>
                </a:cubicBezTo>
                <a:cubicBezTo>
                  <a:pt x="172" y="242"/>
                  <a:pt x="179" y="253"/>
                  <a:pt x="179" y="253"/>
                </a:cubicBezTo>
                <a:cubicBezTo>
                  <a:pt x="179" y="253"/>
                  <a:pt x="175" y="248"/>
                  <a:pt x="166" y="248"/>
                </a:cubicBezTo>
                <a:cubicBezTo>
                  <a:pt x="156" y="248"/>
                  <a:pt x="150" y="256"/>
                  <a:pt x="150" y="262"/>
                </a:cubicBezTo>
                <a:cubicBezTo>
                  <a:pt x="151" y="268"/>
                  <a:pt x="153" y="273"/>
                  <a:pt x="158" y="273"/>
                </a:cubicBezTo>
                <a:cubicBezTo>
                  <a:pt x="164" y="273"/>
                  <a:pt x="163" y="269"/>
                  <a:pt x="163" y="266"/>
                </a:cubicBezTo>
                <a:cubicBezTo>
                  <a:pt x="163" y="262"/>
                  <a:pt x="160" y="255"/>
                  <a:pt x="168" y="259"/>
                </a:cubicBezTo>
                <a:cubicBezTo>
                  <a:pt x="177" y="263"/>
                  <a:pt x="180" y="270"/>
                  <a:pt x="181" y="272"/>
                </a:cubicBezTo>
                <a:cubicBezTo>
                  <a:pt x="183" y="274"/>
                  <a:pt x="173" y="269"/>
                  <a:pt x="169" y="274"/>
                </a:cubicBezTo>
                <a:cubicBezTo>
                  <a:pt x="164" y="280"/>
                  <a:pt x="164" y="284"/>
                  <a:pt x="166" y="288"/>
                </a:cubicBezTo>
                <a:cubicBezTo>
                  <a:pt x="168" y="291"/>
                  <a:pt x="179" y="296"/>
                  <a:pt x="180" y="287"/>
                </a:cubicBezTo>
                <a:cubicBezTo>
                  <a:pt x="180" y="278"/>
                  <a:pt x="181" y="278"/>
                  <a:pt x="185" y="280"/>
                </a:cubicBezTo>
                <a:cubicBezTo>
                  <a:pt x="190" y="282"/>
                  <a:pt x="196" y="294"/>
                  <a:pt x="206" y="297"/>
                </a:cubicBezTo>
                <a:cubicBezTo>
                  <a:pt x="216" y="300"/>
                  <a:pt x="235" y="302"/>
                  <a:pt x="252" y="297"/>
                </a:cubicBezTo>
                <a:cubicBezTo>
                  <a:pt x="269" y="292"/>
                  <a:pt x="269" y="291"/>
                  <a:pt x="253" y="293"/>
                </a:cubicBezTo>
                <a:cubicBezTo>
                  <a:pt x="236" y="294"/>
                  <a:pt x="232" y="294"/>
                  <a:pt x="220" y="288"/>
                </a:cubicBezTo>
                <a:cubicBezTo>
                  <a:pt x="208" y="283"/>
                  <a:pt x="200" y="274"/>
                  <a:pt x="200" y="274"/>
                </a:cubicBezTo>
                <a:cubicBezTo>
                  <a:pt x="200" y="274"/>
                  <a:pt x="207" y="279"/>
                  <a:pt x="222" y="281"/>
                </a:cubicBezTo>
                <a:cubicBezTo>
                  <a:pt x="237" y="284"/>
                  <a:pt x="258" y="286"/>
                  <a:pt x="269" y="285"/>
                </a:cubicBezTo>
                <a:cubicBezTo>
                  <a:pt x="279" y="283"/>
                  <a:pt x="291" y="277"/>
                  <a:pt x="291" y="277"/>
                </a:cubicBezTo>
                <a:cubicBezTo>
                  <a:pt x="291" y="277"/>
                  <a:pt x="257" y="289"/>
                  <a:pt x="242" y="272"/>
                </a:cubicBezTo>
                <a:close/>
                <a:moveTo>
                  <a:pt x="186" y="308"/>
                </a:moveTo>
                <a:cubicBezTo>
                  <a:pt x="186" y="304"/>
                  <a:pt x="190" y="302"/>
                  <a:pt x="190" y="298"/>
                </a:cubicBezTo>
                <a:cubicBezTo>
                  <a:pt x="190" y="295"/>
                  <a:pt x="185" y="292"/>
                  <a:pt x="182" y="294"/>
                </a:cubicBezTo>
                <a:cubicBezTo>
                  <a:pt x="179" y="295"/>
                  <a:pt x="173" y="298"/>
                  <a:pt x="173" y="302"/>
                </a:cubicBezTo>
                <a:cubicBezTo>
                  <a:pt x="173" y="306"/>
                  <a:pt x="176" y="314"/>
                  <a:pt x="176" y="314"/>
                </a:cubicBezTo>
                <a:cubicBezTo>
                  <a:pt x="176" y="314"/>
                  <a:pt x="167" y="315"/>
                  <a:pt x="162" y="312"/>
                </a:cubicBezTo>
                <a:cubicBezTo>
                  <a:pt x="157" y="308"/>
                  <a:pt x="146" y="305"/>
                  <a:pt x="140" y="298"/>
                </a:cubicBezTo>
                <a:cubicBezTo>
                  <a:pt x="133" y="291"/>
                  <a:pt x="132" y="288"/>
                  <a:pt x="133" y="286"/>
                </a:cubicBezTo>
                <a:cubicBezTo>
                  <a:pt x="135" y="284"/>
                  <a:pt x="140" y="285"/>
                  <a:pt x="142" y="284"/>
                </a:cubicBezTo>
                <a:cubicBezTo>
                  <a:pt x="144" y="283"/>
                  <a:pt x="147" y="276"/>
                  <a:pt x="141" y="272"/>
                </a:cubicBezTo>
                <a:cubicBezTo>
                  <a:pt x="134" y="267"/>
                  <a:pt x="126" y="272"/>
                  <a:pt x="124" y="279"/>
                </a:cubicBezTo>
                <a:cubicBezTo>
                  <a:pt x="122" y="286"/>
                  <a:pt x="123" y="292"/>
                  <a:pt x="129" y="298"/>
                </a:cubicBezTo>
                <a:cubicBezTo>
                  <a:pt x="136" y="303"/>
                  <a:pt x="150" y="314"/>
                  <a:pt x="150" y="314"/>
                </a:cubicBezTo>
                <a:cubicBezTo>
                  <a:pt x="150" y="314"/>
                  <a:pt x="124" y="317"/>
                  <a:pt x="110" y="291"/>
                </a:cubicBezTo>
                <a:cubicBezTo>
                  <a:pt x="102" y="278"/>
                  <a:pt x="102" y="277"/>
                  <a:pt x="107" y="270"/>
                </a:cubicBezTo>
                <a:cubicBezTo>
                  <a:pt x="113" y="263"/>
                  <a:pt x="109" y="253"/>
                  <a:pt x="102" y="253"/>
                </a:cubicBezTo>
                <a:cubicBezTo>
                  <a:pt x="94" y="254"/>
                  <a:pt x="90" y="265"/>
                  <a:pt x="92" y="271"/>
                </a:cubicBezTo>
                <a:cubicBezTo>
                  <a:pt x="93" y="277"/>
                  <a:pt x="94" y="283"/>
                  <a:pt x="97" y="286"/>
                </a:cubicBezTo>
                <a:cubicBezTo>
                  <a:pt x="100" y="289"/>
                  <a:pt x="88" y="280"/>
                  <a:pt x="89" y="265"/>
                </a:cubicBezTo>
                <a:cubicBezTo>
                  <a:pt x="89" y="250"/>
                  <a:pt x="101" y="240"/>
                  <a:pt x="105" y="239"/>
                </a:cubicBezTo>
                <a:cubicBezTo>
                  <a:pt x="108" y="239"/>
                  <a:pt x="120" y="236"/>
                  <a:pt x="123" y="239"/>
                </a:cubicBezTo>
                <a:cubicBezTo>
                  <a:pt x="126" y="241"/>
                  <a:pt x="127" y="244"/>
                  <a:pt x="125" y="246"/>
                </a:cubicBezTo>
                <a:cubicBezTo>
                  <a:pt x="123" y="248"/>
                  <a:pt x="113" y="248"/>
                  <a:pt x="115" y="255"/>
                </a:cubicBezTo>
                <a:cubicBezTo>
                  <a:pt x="116" y="262"/>
                  <a:pt x="127" y="263"/>
                  <a:pt x="133" y="258"/>
                </a:cubicBezTo>
                <a:cubicBezTo>
                  <a:pt x="139" y="254"/>
                  <a:pt x="144" y="247"/>
                  <a:pt x="138" y="236"/>
                </a:cubicBezTo>
                <a:cubicBezTo>
                  <a:pt x="131" y="226"/>
                  <a:pt x="120" y="228"/>
                  <a:pt x="120" y="228"/>
                </a:cubicBezTo>
                <a:cubicBezTo>
                  <a:pt x="120" y="228"/>
                  <a:pt x="128" y="219"/>
                  <a:pt x="123" y="210"/>
                </a:cubicBezTo>
                <a:cubicBezTo>
                  <a:pt x="117" y="201"/>
                  <a:pt x="114" y="209"/>
                  <a:pt x="113" y="214"/>
                </a:cubicBezTo>
                <a:cubicBezTo>
                  <a:pt x="113" y="219"/>
                  <a:pt x="90" y="231"/>
                  <a:pt x="86" y="245"/>
                </a:cubicBezTo>
                <a:cubicBezTo>
                  <a:pt x="82" y="260"/>
                  <a:pt x="84" y="274"/>
                  <a:pt x="84" y="274"/>
                </a:cubicBezTo>
                <a:cubicBezTo>
                  <a:pt x="84" y="274"/>
                  <a:pt x="74" y="259"/>
                  <a:pt x="74" y="252"/>
                </a:cubicBezTo>
                <a:cubicBezTo>
                  <a:pt x="74" y="246"/>
                  <a:pt x="71" y="239"/>
                  <a:pt x="76" y="234"/>
                </a:cubicBezTo>
                <a:cubicBezTo>
                  <a:pt x="80" y="230"/>
                  <a:pt x="79" y="231"/>
                  <a:pt x="81" y="234"/>
                </a:cubicBezTo>
                <a:cubicBezTo>
                  <a:pt x="82" y="237"/>
                  <a:pt x="92" y="235"/>
                  <a:pt x="87" y="226"/>
                </a:cubicBezTo>
                <a:cubicBezTo>
                  <a:pt x="82" y="217"/>
                  <a:pt x="77" y="218"/>
                  <a:pt x="73" y="221"/>
                </a:cubicBezTo>
                <a:cubicBezTo>
                  <a:pt x="70" y="223"/>
                  <a:pt x="65" y="228"/>
                  <a:pt x="66" y="234"/>
                </a:cubicBezTo>
                <a:cubicBezTo>
                  <a:pt x="66" y="241"/>
                  <a:pt x="69" y="251"/>
                  <a:pt x="69" y="251"/>
                </a:cubicBezTo>
                <a:cubicBezTo>
                  <a:pt x="69" y="251"/>
                  <a:pt x="66" y="247"/>
                  <a:pt x="61" y="246"/>
                </a:cubicBezTo>
                <a:cubicBezTo>
                  <a:pt x="56" y="245"/>
                  <a:pt x="54" y="247"/>
                  <a:pt x="54" y="247"/>
                </a:cubicBezTo>
                <a:cubicBezTo>
                  <a:pt x="54" y="247"/>
                  <a:pt x="56" y="247"/>
                  <a:pt x="58" y="250"/>
                </a:cubicBezTo>
                <a:cubicBezTo>
                  <a:pt x="61" y="252"/>
                  <a:pt x="70" y="260"/>
                  <a:pt x="74" y="267"/>
                </a:cubicBezTo>
                <a:cubicBezTo>
                  <a:pt x="78" y="275"/>
                  <a:pt x="96" y="299"/>
                  <a:pt x="110" y="309"/>
                </a:cubicBezTo>
                <a:cubicBezTo>
                  <a:pt x="123" y="319"/>
                  <a:pt x="144" y="325"/>
                  <a:pt x="159" y="325"/>
                </a:cubicBezTo>
                <a:cubicBezTo>
                  <a:pt x="174" y="324"/>
                  <a:pt x="177" y="321"/>
                  <a:pt x="185" y="322"/>
                </a:cubicBezTo>
                <a:cubicBezTo>
                  <a:pt x="196" y="324"/>
                  <a:pt x="204" y="326"/>
                  <a:pt x="207" y="327"/>
                </a:cubicBezTo>
                <a:cubicBezTo>
                  <a:pt x="204" y="326"/>
                  <a:pt x="197" y="323"/>
                  <a:pt x="190" y="319"/>
                </a:cubicBezTo>
                <a:cubicBezTo>
                  <a:pt x="181" y="312"/>
                  <a:pt x="186" y="311"/>
                  <a:pt x="186" y="308"/>
                </a:cubicBezTo>
                <a:close/>
                <a:moveTo>
                  <a:pt x="209" y="327"/>
                </a:moveTo>
                <a:cubicBezTo>
                  <a:pt x="209" y="327"/>
                  <a:pt x="208" y="327"/>
                  <a:pt x="207" y="327"/>
                </a:cubicBezTo>
                <a:cubicBezTo>
                  <a:pt x="208" y="327"/>
                  <a:pt x="209" y="327"/>
                  <a:pt x="209" y="327"/>
                </a:cubicBezTo>
                <a:close/>
                <a:moveTo>
                  <a:pt x="37" y="256"/>
                </a:moveTo>
                <a:cubicBezTo>
                  <a:pt x="31" y="247"/>
                  <a:pt x="33" y="238"/>
                  <a:pt x="32" y="226"/>
                </a:cubicBezTo>
                <a:cubicBezTo>
                  <a:pt x="32" y="214"/>
                  <a:pt x="37" y="203"/>
                  <a:pt x="37" y="203"/>
                </a:cubicBezTo>
                <a:cubicBezTo>
                  <a:pt x="37" y="203"/>
                  <a:pt x="42" y="209"/>
                  <a:pt x="42" y="216"/>
                </a:cubicBezTo>
                <a:cubicBezTo>
                  <a:pt x="41" y="223"/>
                  <a:pt x="38" y="238"/>
                  <a:pt x="38" y="238"/>
                </a:cubicBezTo>
                <a:cubicBezTo>
                  <a:pt x="38" y="238"/>
                  <a:pt x="40" y="233"/>
                  <a:pt x="44" y="230"/>
                </a:cubicBezTo>
                <a:cubicBezTo>
                  <a:pt x="47" y="226"/>
                  <a:pt x="48" y="220"/>
                  <a:pt x="49" y="213"/>
                </a:cubicBezTo>
                <a:cubicBezTo>
                  <a:pt x="49" y="207"/>
                  <a:pt x="44" y="198"/>
                  <a:pt x="44" y="198"/>
                </a:cubicBezTo>
                <a:cubicBezTo>
                  <a:pt x="44" y="198"/>
                  <a:pt x="48" y="200"/>
                  <a:pt x="52" y="197"/>
                </a:cubicBezTo>
                <a:cubicBezTo>
                  <a:pt x="55" y="194"/>
                  <a:pt x="56" y="187"/>
                  <a:pt x="49" y="186"/>
                </a:cubicBezTo>
                <a:cubicBezTo>
                  <a:pt x="40" y="184"/>
                  <a:pt x="40" y="188"/>
                  <a:pt x="34" y="192"/>
                </a:cubicBezTo>
                <a:cubicBezTo>
                  <a:pt x="28" y="196"/>
                  <a:pt x="26" y="203"/>
                  <a:pt x="25" y="213"/>
                </a:cubicBezTo>
                <a:cubicBezTo>
                  <a:pt x="24" y="223"/>
                  <a:pt x="27" y="233"/>
                  <a:pt x="27" y="233"/>
                </a:cubicBezTo>
                <a:cubicBezTo>
                  <a:pt x="27" y="233"/>
                  <a:pt x="20" y="220"/>
                  <a:pt x="17" y="213"/>
                </a:cubicBezTo>
                <a:cubicBezTo>
                  <a:pt x="15" y="206"/>
                  <a:pt x="15" y="202"/>
                  <a:pt x="15" y="195"/>
                </a:cubicBezTo>
                <a:cubicBezTo>
                  <a:pt x="15" y="188"/>
                  <a:pt x="20" y="177"/>
                  <a:pt x="28" y="170"/>
                </a:cubicBezTo>
                <a:cubicBezTo>
                  <a:pt x="36" y="164"/>
                  <a:pt x="45" y="169"/>
                  <a:pt x="45" y="172"/>
                </a:cubicBezTo>
                <a:cubicBezTo>
                  <a:pt x="45" y="175"/>
                  <a:pt x="49" y="180"/>
                  <a:pt x="54" y="177"/>
                </a:cubicBezTo>
                <a:cubicBezTo>
                  <a:pt x="59" y="175"/>
                  <a:pt x="60" y="167"/>
                  <a:pt x="60" y="161"/>
                </a:cubicBezTo>
                <a:cubicBezTo>
                  <a:pt x="60" y="155"/>
                  <a:pt x="57" y="148"/>
                  <a:pt x="51" y="143"/>
                </a:cubicBezTo>
                <a:cubicBezTo>
                  <a:pt x="46" y="138"/>
                  <a:pt x="42" y="138"/>
                  <a:pt x="38" y="138"/>
                </a:cubicBezTo>
                <a:cubicBezTo>
                  <a:pt x="34" y="137"/>
                  <a:pt x="28" y="143"/>
                  <a:pt x="28" y="143"/>
                </a:cubicBezTo>
                <a:cubicBezTo>
                  <a:pt x="28" y="143"/>
                  <a:pt x="31" y="138"/>
                  <a:pt x="25" y="135"/>
                </a:cubicBezTo>
                <a:cubicBezTo>
                  <a:pt x="19" y="132"/>
                  <a:pt x="14" y="135"/>
                  <a:pt x="7" y="141"/>
                </a:cubicBezTo>
                <a:cubicBezTo>
                  <a:pt x="0" y="147"/>
                  <a:pt x="7" y="152"/>
                  <a:pt x="11" y="149"/>
                </a:cubicBezTo>
                <a:cubicBezTo>
                  <a:pt x="15" y="147"/>
                  <a:pt x="17" y="149"/>
                  <a:pt x="19" y="153"/>
                </a:cubicBezTo>
                <a:cubicBezTo>
                  <a:pt x="20" y="158"/>
                  <a:pt x="19" y="162"/>
                  <a:pt x="19" y="162"/>
                </a:cubicBezTo>
                <a:cubicBezTo>
                  <a:pt x="19" y="162"/>
                  <a:pt x="21" y="160"/>
                  <a:pt x="26" y="157"/>
                </a:cubicBezTo>
                <a:cubicBezTo>
                  <a:pt x="31" y="155"/>
                  <a:pt x="34" y="155"/>
                  <a:pt x="41" y="157"/>
                </a:cubicBezTo>
                <a:cubicBezTo>
                  <a:pt x="49" y="158"/>
                  <a:pt x="47" y="163"/>
                  <a:pt x="39" y="162"/>
                </a:cubicBezTo>
                <a:cubicBezTo>
                  <a:pt x="31" y="160"/>
                  <a:pt x="26" y="162"/>
                  <a:pt x="19" y="169"/>
                </a:cubicBezTo>
                <a:cubicBezTo>
                  <a:pt x="13" y="176"/>
                  <a:pt x="11" y="193"/>
                  <a:pt x="10" y="202"/>
                </a:cubicBezTo>
                <a:cubicBezTo>
                  <a:pt x="9" y="210"/>
                  <a:pt x="16" y="225"/>
                  <a:pt x="16" y="225"/>
                </a:cubicBezTo>
                <a:cubicBezTo>
                  <a:pt x="16" y="225"/>
                  <a:pt x="6" y="208"/>
                  <a:pt x="6" y="197"/>
                </a:cubicBezTo>
                <a:cubicBezTo>
                  <a:pt x="6" y="186"/>
                  <a:pt x="8" y="178"/>
                  <a:pt x="10" y="172"/>
                </a:cubicBezTo>
                <a:cubicBezTo>
                  <a:pt x="12" y="166"/>
                  <a:pt x="20" y="154"/>
                  <a:pt x="15" y="160"/>
                </a:cubicBezTo>
                <a:cubicBezTo>
                  <a:pt x="11" y="164"/>
                  <a:pt x="4" y="170"/>
                  <a:pt x="1" y="185"/>
                </a:cubicBezTo>
                <a:cubicBezTo>
                  <a:pt x="1" y="213"/>
                  <a:pt x="1" y="213"/>
                  <a:pt x="1" y="213"/>
                </a:cubicBezTo>
                <a:cubicBezTo>
                  <a:pt x="5" y="227"/>
                  <a:pt x="13" y="241"/>
                  <a:pt x="24" y="253"/>
                </a:cubicBezTo>
                <a:cubicBezTo>
                  <a:pt x="46" y="279"/>
                  <a:pt x="78" y="286"/>
                  <a:pt x="78" y="286"/>
                </a:cubicBezTo>
                <a:cubicBezTo>
                  <a:pt x="78" y="286"/>
                  <a:pt x="50" y="274"/>
                  <a:pt x="37" y="256"/>
                </a:cubicBezTo>
                <a:close/>
                <a:moveTo>
                  <a:pt x="24" y="89"/>
                </a:moveTo>
                <a:cubicBezTo>
                  <a:pt x="19" y="88"/>
                  <a:pt x="8" y="91"/>
                  <a:pt x="1" y="96"/>
                </a:cubicBezTo>
                <a:cubicBezTo>
                  <a:pt x="1" y="111"/>
                  <a:pt x="1" y="111"/>
                  <a:pt x="1" y="111"/>
                </a:cubicBezTo>
                <a:cubicBezTo>
                  <a:pt x="14" y="100"/>
                  <a:pt x="19" y="103"/>
                  <a:pt x="6" y="116"/>
                </a:cubicBezTo>
                <a:cubicBezTo>
                  <a:pt x="4" y="118"/>
                  <a:pt x="2" y="120"/>
                  <a:pt x="1" y="121"/>
                </a:cubicBezTo>
                <a:cubicBezTo>
                  <a:pt x="1" y="136"/>
                  <a:pt x="1" y="136"/>
                  <a:pt x="1" y="136"/>
                </a:cubicBezTo>
                <a:cubicBezTo>
                  <a:pt x="4" y="133"/>
                  <a:pt x="8" y="129"/>
                  <a:pt x="12" y="126"/>
                </a:cubicBezTo>
                <a:cubicBezTo>
                  <a:pt x="18" y="120"/>
                  <a:pt x="21" y="116"/>
                  <a:pt x="24" y="107"/>
                </a:cubicBezTo>
                <a:cubicBezTo>
                  <a:pt x="26" y="102"/>
                  <a:pt x="28" y="91"/>
                  <a:pt x="24" y="89"/>
                </a:cubicBezTo>
                <a:close/>
                <a:moveTo>
                  <a:pt x="331" y="408"/>
                </a:moveTo>
                <a:cubicBezTo>
                  <a:pt x="324" y="408"/>
                  <a:pt x="327" y="413"/>
                  <a:pt x="321" y="403"/>
                </a:cubicBezTo>
                <a:cubicBezTo>
                  <a:pt x="316" y="393"/>
                  <a:pt x="277" y="344"/>
                  <a:pt x="227" y="344"/>
                </a:cubicBezTo>
                <a:cubicBezTo>
                  <a:pt x="209" y="344"/>
                  <a:pt x="198" y="349"/>
                  <a:pt x="198" y="357"/>
                </a:cubicBezTo>
                <a:cubicBezTo>
                  <a:pt x="198" y="366"/>
                  <a:pt x="205" y="361"/>
                  <a:pt x="210" y="357"/>
                </a:cubicBezTo>
                <a:cubicBezTo>
                  <a:pt x="217" y="351"/>
                  <a:pt x="256" y="347"/>
                  <a:pt x="290" y="378"/>
                </a:cubicBezTo>
                <a:cubicBezTo>
                  <a:pt x="324" y="410"/>
                  <a:pt x="326" y="422"/>
                  <a:pt x="326" y="441"/>
                </a:cubicBezTo>
                <a:cubicBezTo>
                  <a:pt x="326" y="459"/>
                  <a:pt x="309" y="473"/>
                  <a:pt x="301" y="474"/>
                </a:cubicBezTo>
                <a:cubicBezTo>
                  <a:pt x="292" y="475"/>
                  <a:pt x="294" y="471"/>
                  <a:pt x="295" y="469"/>
                </a:cubicBezTo>
                <a:cubicBezTo>
                  <a:pt x="295" y="462"/>
                  <a:pt x="291" y="453"/>
                  <a:pt x="283" y="454"/>
                </a:cubicBezTo>
                <a:cubicBezTo>
                  <a:pt x="274" y="456"/>
                  <a:pt x="267" y="479"/>
                  <a:pt x="290" y="481"/>
                </a:cubicBezTo>
                <a:cubicBezTo>
                  <a:pt x="293" y="481"/>
                  <a:pt x="291" y="486"/>
                  <a:pt x="292" y="491"/>
                </a:cubicBezTo>
                <a:cubicBezTo>
                  <a:pt x="293" y="497"/>
                  <a:pt x="299" y="499"/>
                  <a:pt x="302" y="496"/>
                </a:cubicBezTo>
                <a:cubicBezTo>
                  <a:pt x="305" y="494"/>
                  <a:pt x="308" y="485"/>
                  <a:pt x="304" y="482"/>
                </a:cubicBezTo>
                <a:cubicBezTo>
                  <a:pt x="301" y="479"/>
                  <a:pt x="332" y="473"/>
                  <a:pt x="333" y="448"/>
                </a:cubicBezTo>
                <a:cubicBezTo>
                  <a:pt x="333" y="424"/>
                  <a:pt x="329" y="420"/>
                  <a:pt x="331" y="421"/>
                </a:cubicBezTo>
                <a:cubicBezTo>
                  <a:pt x="341" y="428"/>
                  <a:pt x="341" y="439"/>
                  <a:pt x="345" y="431"/>
                </a:cubicBezTo>
                <a:cubicBezTo>
                  <a:pt x="348" y="422"/>
                  <a:pt x="338" y="408"/>
                  <a:pt x="331" y="408"/>
                </a:cubicBezTo>
                <a:close/>
                <a:moveTo>
                  <a:pt x="306" y="417"/>
                </a:moveTo>
                <a:cubicBezTo>
                  <a:pt x="289" y="404"/>
                  <a:pt x="264" y="418"/>
                  <a:pt x="264" y="417"/>
                </a:cubicBezTo>
                <a:cubicBezTo>
                  <a:pt x="264" y="416"/>
                  <a:pt x="273" y="406"/>
                  <a:pt x="284" y="406"/>
                </a:cubicBezTo>
                <a:cubicBezTo>
                  <a:pt x="301" y="406"/>
                  <a:pt x="319" y="420"/>
                  <a:pt x="310" y="410"/>
                </a:cubicBezTo>
                <a:cubicBezTo>
                  <a:pt x="302" y="400"/>
                  <a:pt x="296" y="396"/>
                  <a:pt x="275" y="396"/>
                </a:cubicBezTo>
                <a:cubicBezTo>
                  <a:pt x="254" y="396"/>
                  <a:pt x="244" y="411"/>
                  <a:pt x="244" y="417"/>
                </a:cubicBezTo>
                <a:cubicBezTo>
                  <a:pt x="244" y="420"/>
                  <a:pt x="255" y="414"/>
                  <a:pt x="260" y="412"/>
                </a:cubicBezTo>
                <a:cubicBezTo>
                  <a:pt x="251" y="417"/>
                  <a:pt x="238" y="438"/>
                  <a:pt x="242" y="445"/>
                </a:cubicBezTo>
                <a:cubicBezTo>
                  <a:pt x="242" y="446"/>
                  <a:pt x="252" y="438"/>
                  <a:pt x="259" y="428"/>
                </a:cubicBezTo>
                <a:cubicBezTo>
                  <a:pt x="268" y="416"/>
                  <a:pt x="292" y="420"/>
                  <a:pt x="292" y="420"/>
                </a:cubicBezTo>
                <a:cubicBezTo>
                  <a:pt x="275" y="426"/>
                  <a:pt x="269" y="440"/>
                  <a:pt x="273" y="448"/>
                </a:cubicBezTo>
                <a:cubicBezTo>
                  <a:pt x="275" y="449"/>
                  <a:pt x="278" y="446"/>
                  <a:pt x="283" y="435"/>
                </a:cubicBezTo>
                <a:cubicBezTo>
                  <a:pt x="287" y="428"/>
                  <a:pt x="294" y="423"/>
                  <a:pt x="306" y="424"/>
                </a:cubicBezTo>
                <a:cubicBezTo>
                  <a:pt x="317" y="425"/>
                  <a:pt x="317" y="435"/>
                  <a:pt x="317" y="435"/>
                </a:cubicBezTo>
                <a:cubicBezTo>
                  <a:pt x="317" y="435"/>
                  <a:pt x="323" y="429"/>
                  <a:pt x="306" y="417"/>
                </a:cubicBezTo>
                <a:close/>
                <a:moveTo>
                  <a:pt x="222" y="383"/>
                </a:moveTo>
                <a:cubicBezTo>
                  <a:pt x="207" y="386"/>
                  <a:pt x="200" y="391"/>
                  <a:pt x="200" y="391"/>
                </a:cubicBezTo>
                <a:cubicBezTo>
                  <a:pt x="200" y="391"/>
                  <a:pt x="208" y="382"/>
                  <a:pt x="220" y="376"/>
                </a:cubicBezTo>
                <a:cubicBezTo>
                  <a:pt x="232" y="371"/>
                  <a:pt x="236" y="370"/>
                  <a:pt x="253" y="372"/>
                </a:cubicBezTo>
                <a:cubicBezTo>
                  <a:pt x="269" y="374"/>
                  <a:pt x="269" y="373"/>
                  <a:pt x="252" y="368"/>
                </a:cubicBezTo>
                <a:cubicBezTo>
                  <a:pt x="235" y="362"/>
                  <a:pt x="216" y="364"/>
                  <a:pt x="206" y="368"/>
                </a:cubicBezTo>
                <a:cubicBezTo>
                  <a:pt x="196" y="371"/>
                  <a:pt x="190" y="383"/>
                  <a:pt x="185" y="385"/>
                </a:cubicBezTo>
                <a:cubicBezTo>
                  <a:pt x="181" y="387"/>
                  <a:pt x="180" y="387"/>
                  <a:pt x="180" y="378"/>
                </a:cubicBezTo>
                <a:cubicBezTo>
                  <a:pt x="179" y="369"/>
                  <a:pt x="168" y="373"/>
                  <a:pt x="166" y="377"/>
                </a:cubicBezTo>
                <a:cubicBezTo>
                  <a:pt x="164" y="380"/>
                  <a:pt x="164" y="385"/>
                  <a:pt x="169" y="390"/>
                </a:cubicBezTo>
                <a:cubicBezTo>
                  <a:pt x="173" y="395"/>
                  <a:pt x="183" y="391"/>
                  <a:pt x="181" y="393"/>
                </a:cubicBezTo>
                <a:cubicBezTo>
                  <a:pt x="180" y="395"/>
                  <a:pt x="177" y="402"/>
                  <a:pt x="168" y="406"/>
                </a:cubicBezTo>
                <a:cubicBezTo>
                  <a:pt x="160" y="410"/>
                  <a:pt x="163" y="403"/>
                  <a:pt x="163" y="399"/>
                </a:cubicBezTo>
                <a:cubicBezTo>
                  <a:pt x="163" y="395"/>
                  <a:pt x="164" y="392"/>
                  <a:pt x="158" y="392"/>
                </a:cubicBezTo>
                <a:cubicBezTo>
                  <a:pt x="153" y="392"/>
                  <a:pt x="151" y="397"/>
                  <a:pt x="150" y="403"/>
                </a:cubicBezTo>
                <a:cubicBezTo>
                  <a:pt x="150" y="409"/>
                  <a:pt x="156" y="416"/>
                  <a:pt x="166" y="416"/>
                </a:cubicBezTo>
                <a:cubicBezTo>
                  <a:pt x="175" y="416"/>
                  <a:pt x="179" y="412"/>
                  <a:pt x="179" y="412"/>
                </a:cubicBezTo>
                <a:cubicBezTo>
                  <a:pt x="179" y="412"/>
                  <a:pt x="172" y="423"/>
                  <a:pt x="172" y="430"/>
                </a:cubicBezTo>
                <a:cubicBezTo>
                  <a:pt x="172" y="436"/>
                  <a:pt x="179" y="441"/>
                  <a:pt x="183" y="437"/>
                </a:cubicBezTo>
                <a:cubicBezTo>
                  <a:pt x="187" y="434"/>
                  <a:pt x="185" y="429"/>
                  <a:pt x="183" y="426"/>
                </a:cubicBezTo>
                <a:cubicBezTo>
                  <a:pt x="180" y="422"/>
                  <a:pt x="179" y="422"/>
                  <a:pt x="187" y="414"/>
                </a:cubicBezTo>
                <a:cubicBezTo>
                  <a:pt x="195" y="405"/>
                  <a:pt x="201" y="407"/>
                  <a:pt x="201" y="407"/>
                </a:cubicBezTo>
                <a:cubicBezTo>
                  <a:pt x="201" y="407"/>
                  <a:pt x="198" y="414"/>
                  <a:pt x="198" y="419"/>
                </a:cubicBezTo>
                <a:cubicBezTo>
                  <a:pt x="198" y="425"/>
                  <a:pt x="197" y="423"/>
                  <a:pt x="201" y="431"/>
                </a:cubicBezTo>
                <a:cubicBezTo>
                  <a:pt x="205" y="438"/>
                  <a:pt x="217" y="440"/>
                  <a:pt x="217" y="429"/>
                </a:cubicBezTo>
                <a:cubicBezTo>
                  <a:pt x="217" y="425"/>
                  <a:pt x="211" y="425"/>
                  <a:pt x="208" y="420"/>
                </a:cubicBezTo>
                <a:cubicBezTo>
                  <a:pt x="204" y="416"/>
                  <a:pt x="208" y="408"/>
                  <a:pt x="214" y="400"/>
                </a:cubicBezTo>
                <a:cubicBezTo>
                  <a:pt x="219" y="392"/>
                  <a:pt x="228" y="392"/>
                  <a:pt x="228" y="392"/>
                </a:cubicBezTo>
                <a:cubicBezTo>
                  <a:pt x="228" y="392"/>
                  <a:pt x="223" y="399"/>
                  <a:pt x="223" y="405"/>
                </a:cubicBezTo>
                <a:cubicBezTo>
                  <a:pt x="223" y="411"/>
                  <a:pt x="229" y="414"/>
                  <a:pt x="229" y="414"/>
                </a:cubicBezTo>
                <a:cubicBezTo>
                  <a:pt x="229" y="414"/>
                  <a:pt x="227" y="408"/>
                  <a:pt x="242" y="392"/>
                </a:cubicBezTo>
                <a:cubicBezTo>
                  <a:pt x="257" y="376"/>
                  <a:pt x="291" y="388"/>
                  <a:pt x="291" y="388"/>
                </a:cubicBezTo>
                <a:cubicBezTo>
                  <a:pt x="291" y="388"/>
                  <a:pt x="279" y="381"/>
                  <a:pt x="269" y="380"/>
                </a:cubicBezTo>
                <a:cubicBezTo>
                  <a:pt x="258" y="379"/>
                  <a:pt x="237" y="381"/>
                  <a:pt x="222" y="383"/>
                </a:cubicBezTo>
                <a:close/>
                <a:moveTo>
                  <a:pt x="209" y="336"/>
                </a:moveTo>
                <a:cubicBezTo>
                  <a:pt x="209" y="336"/>
                  <a:pt x="208" y="336"/>
                  <a:pt x="207" y="336"/>
                </a:cubicBezTo>
                <a:cubicBezTo>
                  <a:pt x="208" y="336"/>
                  <a:pt x="209" y="336"/>
                  <a:pt x="209" y="336"/>
                </a:cubicBezTo>
                <a:close/>
                <a:moveTo>
                  <a:pt x="190" y="344"/>
                </a:moveTo>
                <a:cubicBezTo>
                  <a:pt x="197" y="339"/>
                  <a:pt x="204" y="337"/>
                  <a:pt x="207" y="336"/>
                </a:cubicBezTo>
                <a:cubicBezTo>
                  <a:pt x="204" y="337"/>
                  <a:pt x="196" y="339"/>
                  <a:pt x="185" y="341"/>
                </a:cubicBezTo>
                <a:cubicBezTo>
                  <a:pt x="177" y="342"/>
                  <a:pt x="174" y="339"/>
                  <a:pt x="159" y="338"/>
                </a:cubicBezTo>
                <a:cubicBezTo>
                  <a:pt x="144" y="338"/>
                  <a:pt x="123" y="344"/>
                  <a:pt x="110" y="354"/>
                </a:cubicBezTo>
                <a:cubicBezTo>
                  <a:pt x="96" y="364"/>
                  <a:pt x="78" y="388"/>
                  <a:pt x="74" y="396"/>
                </a:cubicBezTo>
                <a:cubicBezTo>
                  <a:pt x="70" y="403"/>
                  <a:pt x="61" y="411"/>
                  <a:pt x="58" y="413"/>
                </a:cubicBezTo>
                <a:cubicBezTo>
                  <a:pt x="56" y="415"/>
                  <a:pt x="54" y="415"/>
                  <a:pt x="54" y="415"/>
                </a:cubicBezTo>
                <a:cubicBezTo>
                  <a:pt x="54" y="415"/>
                  <a:pt x="56" y="418"/>
                  <a:pt x="61" y="417"/>
                </a:cubicBezTo>
                <a:cubicBezTo>
                  <a:pt x="66" y="416"/>
                  <a:pt x="69" y="411"/>
                  <a:pt x="69" y="411"/>
                </a:cubicBezTo>
                <a:cubicBezTo>
                  <a:pt x="69" y="411"/>
                  <a:pt x="66" y="422"/>
                  <a:pt x="66" y="429"/>
                </a:cubicBezTo>
                <a:cubicBezTo>
                  <a:pt x="65" y="435"/>
                  <a:pt x="70" y="440"/>
                  <a:pt x="73" y="442"/>
                </a:cubicBezTo>
                <a:cubicBezTo>
                  <a:pt x="77" y="444"/>
                  <a:pt x="82" y="446"/>
                  <a:pt x="87" y="437"/>
                </a:cubicBezTo>
                <a:cubicBezTo>
                  <a:pt x="92" y="428"/>
                  <a:pt x="82" y="426"/>
                  <a:pt x="81" y="429"/>
                </a:cubicBezTo>
                <a:cubicBezTo>
                  <a:pt x="79" y="432"/>
                  <a:pt x="80" y="433"/>
                  <a:pt x="76" y="429"/>
                </a:cubicBezTo>
                <a:cubicBezTo>
                  <a:pt x="71" y="424"/>
                  <a:pt x="74" y="417"/>
                  <a:pt x="74" y="411"/>
                </a:cubicBezTo>
                <a:cubicBezTo>
                  <a:pt x="74" y="404"/>
                  <a:pt x="84" y="389"/>
                  <a:pt x="84" y="389"/>
                </a:cubicBezTo>
                <a:cubicBezTo>
                  <a:pt x="84" y="389"/>
                  <a:pt x="82" y="403"/>
                  <a:pt x="86" y="417"/>
                </a:cubicBezTo>
                <a:cubicBezTo>
                  <a:pt x="90" y="432"/>
                  <a:pt x="113" y="444"/>
                  <a:pt x="113" y="449"/>
                </a:cubicBezTo>
                <a:cubicBezTo>
                  <a:pt x="114" y="454"/>
                  <a:pt x="117" y="462"/>
                  <a:pt x="123" y="453"/>
                </a:cubicBezTo>
                <a:cubicBezTo>
                  <a:pt x="128" y="444"/>
                  <a:pt x="120" y="434"/>
                  <a:pt x="120" y="434"/>
                </a:cubicBezTo>
                <a:cubicBezTo>
                  <a:pt x="120" y="434"/>
                  <a:pt x="131" y="437"/>
                  <a:pt x="138" y="426"/>
                </a:cubicBezTo>
                <a:cubicBezTo>
                  <a:pt x="144" y="415"/>
                  <a:pt x="139" y="409"/>
                  <a:pt x="133" y="404"/>
                </a:cubicBezTo>
                <a:cubicBezTo>
                  <a:pt x="127" y="400"/>
                  <a:pt x="116" y="401"/>
                  <a:pt x="115" y="408"/>
                </a:cubicBezTo>
                <a:cubicBezTo>
                  <a:pt x="113" y="415"/>
                  <a:pt x="123" y="415"/>
                  <a:pt x="125" y="417"/>
                </a:cubicBezTo>
                <a:cubicBezTo>
                  <a:pt x="127" y="419"/>
                  <a:pt x="126" y="421"/>
                  <a:pt x="123" y="424"/>
                </a:cubicBezTo>
                <a:cubicBezTo>
                  <a:pt x="120" y="427"/>
                  <a:pt x="108" y="424"/>
                  <a:pt x="105" y="423"/>
                </a:cubicBezTo>
                <a:cubicBezTo>
                  <a:pt x="101" y="423"/>
                  <a:pt x="89" y="413"/>
                  <a:pt x="89" y="398"/>
                </a:cubicBezTo>
                <a:cubicBezTo>
                  <a:pt x="88" y="383"/>
                  <a:pt x="100" y="374"/>
                  <a:pt x="97" y="377"/>
                </a:cubicBezTo>
                <a:cubicBezTo>
                  <a:pt x="94" y="380"/>
                  <a:pt x="93" y="385"/>
                  <a:pt x="92" y="392"/>
                </a:cubicBezTo>
                <a:cubicBezTo>
                  <a:pt x="90" y="398"/>
                  <a:pt x="94" y="409"/>
                  <a:pt x="102" y="409"/>
                </a:cubicBezTo>
                <a:cubicBezTo>
                  <a:pt x="109" y="410"/>
                  <a:pt x="113" y="400"/>
                  <a:pt x="107" y="393"/>
                </a:cubicBezTo>
                <a:cubicBezTo>
                  <a:pt x="102" y="386"/>
                  <a:pt x="102" y="385"/>
                  <a:pt x="110" y="371"/>
                </a:cubicBezTo>
                <a:cubicBezTo>
                  <a:pt x="124" y="346"/>
                  <a:pt x="150" y="349"/>
                  <a:pt x="150" y="349"/>
                </a:cubicBezTo>
                <a:cubicBezTo>
                  <a:pt x="150" y="349"/>
                  <a:pt x="136" y="360"/>
                  <a:pt x="129" y="365"/>
                </a:cubicBezTo>
                <a:cubicBezTo>
                  <a:pt x="123" y="371"/>
                  <a:pt x="122" y="377"/>
                  <a:pt x="124" y="384"/>
                </a:cubicBezTo>
                <a:cubicBezTo>
                  <a:pt x="126" y="391"/>
                  <a:pt x="134" y="396"/>
                  <a:pt x="141" y="391"/>
                </a:cubicBezTo>
                <a:cubicBezTo>
                  <a:pt x="147" y="387"/>
                  <a:pt x="144" y="380"/>
                  <a:pt x="142" y="379"/>
                </a:cubicBezTo>
                <a:cubicBezTo>
                  <a:pt x="140" y="378"/>
                  <a:pt x="135" y="379"/>
                  <a:pt x="133" y="377"/>
                </a:cubicBezTo>
                <a:cubicBezTo>
                  <a:pt x="132" y="375"/>
                  <a:pt x="133" y="372"/>
                  <a:pt x="140" y="365"/>
                </a:cubicBezTo>
                <a:cubicBezTo>
                  <a:pt x="146" y="358"/>
                  <a:pt x="157" y="354"/>
                  <a:pt x="162" y="351"/>
                </a:cubicBezTo>
                <a:cubicBezTo>
                  <a:pt x="167" y="348"/>
                  <a:pt x="176" y="349"/>
                  <a:pt x="176" y="349"/>
                </a:cubicBezTo>
                <a:cubicBezTo>
                  <a:pt x="176" y="349"/>
                  <a:pt x="173" y="356"/>
                  <a:pt x="173" y="360"/>
                </a:cubicBezTo>
                <a:cubicBezTo>
                  <a:pt x="173" y="364"/>
                  <a:pt x="179" y="368"/>
                  <a:pt x="182" y="369"/>
                </a:cubicBezTo>
                <a:cubicBezTo>
                  <a:pt x="185" y="371"/>
                  <a:pt x="190" y="368"/>
                  <a:pt x="190" y="364"/>
                </a:cubicBezTo>
                <a:cubicBezTo>
                  <a:pt x="190" y="361"/>
                  <a:pt x="186" y="358"/>
                  <a:pt x="186" y="355"/>
                </a:cubicBezTo>
                <a:cubicBezTo>
                  <a:pt x="186" y="352"/>
                  <a:pt x="181" y="351"/>
                  <a:pt x="190" y="344"/>
                </a:cubicBezTo>
                <a:close/>
                <a:moveTo>
                  <a:pt x="37" y="407"/>
                </a:moveTo>
                <a:cubicBezTo>
                  <a:pt x="50" y="389"/>
                  <a:pt x="78" y="377"/>
                  <a:pt x="78" y="377"/>
                </a:cubicBezTo>
                <a:cubicBezTo>
                  <a:pt x="78" y="377"/>
                  <a:pt x="46" y="384"/>
                  <a:pt x="24" y="410"/>
                </a:cubicBezTo>
                <a:cubicBezTo>
                  <a:pt x="13" y="422"/>
                  <a:pt x="5" y="437"/>
                  <a:pt x="1" y="450"/>
                </a:cubicBezTo>
                <a:cubicBezTo>
                  <a:pt x="1" y="478"/>
                  <a:pt x="1" y="478"/>
                  <a:pt x="1" y="478"/>
                </a:cubicBezTo>
                <a:cubicBezTo>
                  <a:pt x="4" y="494"/>
                  <a:pt x="11" y="499"/>
                  <a:pt x="15" y="504"/>
                </a:cubicBezTo>
                <a:cubicBezTo>
                  <a:pt x="20" y="509"/>
                  <a:pt x="12" y="498"/>
                  <a:pt x="10" y="491"/>
                </a:cubicBezTo>
                <a:cubicBezTo>
                  <a:pt x="8" y="485"/>
                  <a:pt x="6" y="477"/>
                  <a:pt x="6" y="466"/>
                </a:cubicBezTo>
                <a:cubicBezTo>
                  <a:pt x="6" y="455"/>
                  <a:pt x="16" y="439"/>
                  <a:pt x="16" y="439"/>
                </a:cubicBezTo>
                <a:cubicBezTo>
                  <a:pt x="16" y="439"/>
                  <a:pt x="9" y="454"/>
                  <a:pt x="10" y="462"/>
                </a:cubicBezTo>
                <a:cubicBezTo>
                  <a:pt x="11" y="470"/>
                  <a:pt x="13" y="487"/>
                  <a:pt x="19" y="494"/>
                </a:cubicBezTo>
                <a:cubicBezTo>
                  <a:pt x="26" y="501"/>
                  <a:pt x="31" y="504"/>
                  <a:pt x="39" y="502"/>
                </a:cubicBezTo>
                <a:cubicBezTo>
                  <a:pt x="47" y="500"/>
                  <a:pt x="49" y="506"/>
                  <a:pt x="41" y="507"/>
                </a:cubicBezTo>
                <a:cubicBezTo>
                  <a:pt x="34" y="508"/>
                  <a:pt x="31" y="509"/>
                  <a:pt x="26" y="506"/>
                </a:cubicBezTo>
                <a:cubicBezTo>
                  <a:pt x="21" y="504"/>
                  <a:pt x="19" y="502"/>
                  <a:pt x="19" y="502"/>
                </a:cubicBezTo>
                <a:cubicBezTo>
                  <a:pt x="19" y="502"/>
                  <a:pt x="20" y="506"/>
                  <a:pt x="19" y="510"/>
                </a:cubicBezTo>
                <a:cubicBezTo>
                  <a:pt x="17" y="514"/>
                  <a:pt x="15" y="517"/>
                  <a:pt x="11" y="514"/>
                </a:cubicBezTo>
                <a:cubicBezTo>
                  <a:pt x="7" y="512"/>
                  <a:pt x="0" y="517"/>
                  <a:pt x="7" y="523"/>
                </a:cubicBezTo>
                <a:cubicBezTo>
                  <a:pt x="14" y="528"/>
                  <a:pt x="19" y="531"/>
                  <a:pt x="25" y="528"/>
                </a:cubicBezTo>
                <a:cubicBezTo>
                  <a:pt x="31" y="525"/>
                  <a:pt x="28" y="520"/>
                  <a:pt x="28" y="520"/>
                </a:cubicBezTo>
                <a:cubicBezTo>
                  <a:pt x="28" y="520"/>
                  <a:pt x="34" y="526"/>
                  <a:pt x="38" y="526"/>
                </a:cubicBezTo>
                <a:cubicBezTo>
                  <a:pt x="42" y="525"/>
                  <a:pt x="46" y="525"/>
                  <a:pt x="51" y="520"/>
                </a:cubicBezTo>
                <a:cubicBezTo>
                  <a:pt x="57" y="515"/>
                  <a:pt x="60" y="509"/>
                  <a:pt x="60" y="503"/>
                </a:cubicBezTo>
                <a:cubicBezTo>
                  <a:pt x="60" y="496"/>
                  <a:pt x="59" y="489"/>
                  <a:pt x="54" y="486"/>
                </a:cubicBezTo>
                <a:cubicBezTo>
                  <a:pt x="49" y="484"/>
                  <a:pt x="45" y="488"/>
                  <a:pt x="45" y="491"/>
                </a:cubicBezTo>
                <a:cubicBezTo>
                  <a:pt x="45" y="494"/>
                  <a:pt x="36" y="499"/>
                  <a:pt x="28" y="493"/>
                </a:cubicBezTo>
                <a:cubicBezTo>
                  <a:pt x="20" y="487"/>
                  <a:pt x="15" y="475"/>
                  <a:pt x="15" y="468"/>
                </a:cubicBezTo>
                <a:cubicBezTo>
                  <a:pt x="15" y="461"/>
                  <a:pt x="15" y="457"/>
                  <a:pt x="17" y="451"/>
                </a:cubicBezTo>
                <a:cubicBezTo>
                  <a:pt x="20" y="444"/>
                  <a:pt x="27" y="431"/>
                  <a:pt x="27" y="431"/>
                </a:cubicBezTo>
                <a:cubicBezTo>
                  <a:pt x="27" y="431"/>
                  <a:pt x="24" y="440"/>
                  <a:pt x="25" y="450"/>
                </a:cubicBezTo>
                <a:cubicBezTo>
                  <a:pt x="26" y="460"/>
                  <a:pt x="28" y="468"/>
                  <a:pt x="34" y="471"/>
                </a:cubicBezTo>
                <a:cubicBezTo>
                  <a:pt x="40" y="475"/>
                  <a:pt x="40" y="479"/>
                  <a:pt x="49" y="477"/>
                </a:cubicBezTo>
                <a:cubicBezTo>
                  <a:pt x="56" y="476"/>
                  <a:pt x="55" y="469"/>
                  <a:pt x="52" y="466"/>
                </a:cubicBezTo>
                <a:cubicBezTo>
                  <a:pt x="48" y="463"/>
                  <a:pt x="44" y="465"/>
                  <a:pt x="44" y="465"/>
                </a:cubicBezTo>
                <a:cubicBezTo>
                  <a:pt x="44" y="465"/>
                  <a:pt x="49" y="456"/>
                  <a:pt x="49" y="450"/>
                </a:cubicBezTo>
                <a:cubicBezTo>
                  <a:pt x="48" y="444"/>
                  <a:pt x="47" y="437"/>
                  <a:pt x="44" y="434"/>
                </a:cubicBezTo>
                <a:cubicBezTo>
                  <a:pt x="40" y="430"/>
                  <a:pt x="38" y="426"/>
                  <a:pt x="38" y="426"/>
                </a:cubicBezTo>
                <a:cubicBezTo>
                  <a:pt x="38" y="426"/>
                  <a:pt x="41" y="441"/>
                  <a:pt x="42" y="447"/>
                </a:cubicBezTo>
                <a:cubicBezTo>
                  <a:pt x="42" y="454"/>
                  <a:pt x="37" y="460"/>
                  <a:pt x="37" y="460"/>
                </a:cubicBezTo>
                <a:cubicBezTo>
                  <a:pt x="37" y="460"/>
                  <a:pt x="32" y="449"/>
                  <a:pt x="32" y="437"/>
                </a:cubicBezTo>
                <a:cubicBezTo>
                  <a:pt x="33" y="426"/>
                  <a:pt x="31" y="416"/>
                  <a:pt x="37" y="407"/>
                </a:cubicBezTo>
                <a:close/>
                <a:moveTo>
                  <a:pt x="12" y="538"/>
                </a:moveTo>
                <a:cubicBezTo>
                  <a:pt x="8" y="535"/>
                  <a:pt x="4" y="530"/>
                  <a:pt x="1" y="528"/>
                </a:cubicBezTo>
                <a:cubicBezTo>
                  <a:pt x="1" y="542"/>
                  <a:pt x="1" y="542"/>
                  <a:pt x="1" y="542"/>
                </a:cubicBezTo>
                <a:cubicBezTo>
                  <a:pt x="2" y="544"/>
                  <a:pt x="4" y="545"/>
                  <a:pt x="6" y="547"/>
                </a:cubicBezTo>
                <a:cubicBezTo>
                  <a:pt x="19" y="561"/>
                  <a:pt x="14" y="564"/>
                  <a:pt x="1" y="553"/>
                </a:cubicBezTo>
                <a:cubicBezTo>
                  <a:pt x="1" y="567"/>
                  <a:pt x="1" y="567"/>
                  <a:pt x="1" y="567"/>
                </a:cubicBezTo>
                <a:cubicBezTo>
                  <a:pt x="8" y="572"/>
                  <a:pt x="19" y="575"/>
                  <a:pt x="24" y="574"/>
                </a:cubicBezTo>
                <a:cubicBezTo>
                  <a:pt x="28" y="573"/>
                  <a:pt x="26" y="561"/>
                  <a:pt x="24" y="556"/>
                </a:cubicBezTo>
                <a:cubicBezTo>
                  <a:pt x="21" y="548"/>
                  <a:pt x="18" y="543"/>
                  <a:pt x="12" y="538"/>
                </a:cubicBezTo>
                <a:close/>
                <a:moveTo>
                  <a:pt x="105" y="318"/>
                </a:moveTo>
                <a:cubicBezTo>
                  <a:pt x="99" y="309"/>
                  <a:pt x="101" y="322"/>
                  <a:pt x="102" y="323"/>
                </a:cubicBezTo>
                <a:cubicBezTo>
                  <a:pt x="105" y="326"/>
                  <a:pt x="107" y="328"/>
                  <a:pt x="107" y="328"/>
                </a:cubicBezTo>
                <a:cubicBezTo>
                  <a:pt x="107" y="328"/>
                  <a:pt x="96" y="329"/>
                  <a:pt x="87" y="321"/>
                </a:cubicBezTo>
                <a:cubicBezTo>
                  <a:pt x="82" y="318"/>
                  <a:pt x="79" y="311"/>
                  <a:pt x="78" y="307"/>
                </a:cubicBezTo>
                <a:cubicBezTo>
                  <a:pt x="75" y="297"/>
                  <a:pt x="73" y="307"/>
                  <a:pt x="74" y="312"/>
                </a:cubicBezTo>
                <a:cubicBezTo>
                  <a:pt x="76" y="317"/>
                  <a:pt x="78" y="320"/>
                  <a:pt x="81" y="322"/>
                </a:cubicBezTo>
                <a:cubicBezTo>
                  <a:pt x="84" y="323"/>
                  <a:pt x="86" y="327"/>
                  <a:pt x="86" y="327"/>
                </a:cubicBezTo>
                <a:cubicBezTo>
                  <a:pt x="86" y="327"/>
                  <a:pt x="71" y="326"/>
                  <a:pt x="64" y="318"/>
                </a:cubicBezTo>
                <a:cubicBezTo>
                  <a:pt x="56" y="311"/>
                  <a:pt x="61" y="301"/>
                  <a:pt x="62" y="300"/>
                </a:cubicBezTo>
                <a:cubicBezTo>
                  <a:pt x="66" y="296"/>
                  <a:pt x="73" y="294"/>
                  <a:pt x="73" y="294"/>
                </a:cubicBezTo>
                <a:cubicBezTo>
                  <a:pt x="73" y="294"/>
                  <a:pt x="64" y="292"/>
                  <a:pt x="57" y="298"/>
                </a:cubicBezTo>
                <a:cubicBezTo>
                  <a:pt x="51" y="303"/>
                  <a:pt x="54" y="318"/>
                  <a:pt x="73" y="328"/>
                </a:cubicBezTo>
                <a:cubicBezTo>
                  <a:pt x="73" y="328"/>
                  <a:pt x="65" y="326"/>
                  <a:pt x="60" y="329"/>
                </a:cubicBezTo>
                <a:cubicBezTo>
                  <a:pt x="57" y="331"/>
                  <a:pt x="55" y="331"/>
                  <a:pt x="54" y="331"/>
                </a:cubicBezTo>
                <a:cubicBezTo>
                  <a:pt x="55" y="331"/>
                  <a:pt x="57" y="332"/>
                  <a:pt x="60" y="334"/>
                </a:cubicBezTo>
                <a:cubicBezTo>
                  <a:pt x="65" y="336"/>
                  <a:pt x="74" y="334"/>
                  <a:pt x="74" y="334"/>
                </a:cubicBezTo>
                <a:cubicBezTo>
                  <a:pt x="54" y="345"/>
                  <a:pt x="51" y="360"/>
                  <a:pt x="57" y="365"/>
                </a:cubicBezTo>
                <a:cubicBezTo>
                  <a:pt x="64" y="371"/>
                  <a:pt x="73" y="369"/>
                  <a:pt x="73" y="369"/>
                </a:cubicBezTo>
                <a:cubicBezTo>
                  <a:pt x="73" y="369"/>
                  <a:pt x="66" y="367"/>
                  <a:pt x="62" y="363"/>
                </a:cubicBezTo>
                <a:cubicBezTo>
                  <a:pt x="60" y="361"/>
                  <a:pt x="56" y="352"/>
                  <a:pt x="63" y="344"/>
                </a:cubicBezTo>
                <a:cubicBezTo>
                  <a:pt x="71" y="337"/>
                  <a:pt x="86" y="336"/>
                  <a:pt x="86" y="336"/>
                </a:cubicBezTo>
                <a:cubicBezTo>
                  <a:pt x="86" y="336"/>
                  <a:pt x="83" y="339"/>
                  <a:pt x="81" y="341"/>
                </a:cubicBezTo>
                <a:cubicBezTo>
                  <a:pt x="78" y="343"/>
                  <a:pt x="75" y="346"/>
                  <a:pt x="74" y="351"/>
                </a:cubicBezTo>
                <a:cubicBezTo>
                  <a:pt x="73" y="356"/>
                  <a:pt x="75" y="365"/>
                  <a:pt x="78" y="356"/>
                </a:cubicBezTo>
                <a:cubicBezTo>
                  <a:pt x="79" y="352"/>
                  <a:pt x="81" y="346"/>
                  <a:pt x="86" y="342"/>
                </a:cubicBezTo>
                <a:cubicBezTo>
                  <a:pt x="96" y="335"/>
                  <a:pt x="107" y="335"/>
                  <a:pt x="107" y="335"/>
                </a:cubicBezTo>
                <a:cubicBezTo>
                  <a:pt x="107" y="335"/>
                  <a:pt x="105" y="337"/>
                  <a:pt x="102" y="340"/>
                </a:cubicBezTo>
                <a:cubicBezTo>
                  <a:pt x="100" y="341"/>
                  <a:pt x="98" y="354"/>
                  <a:pt x="105" y="344"/>
                </a:cubicBezTo>
                <a:cubicBezTo>
                  <a:pt x="110" y="338"/>
                  <a:pt x="126" y="332"/>
                  <a:pt x="126" y="332"/>
                </a:cubicBezTo>
                <a:cubicBezTo>
                  <a:pt x="126" y="332"/>
                  <a:pt x="110" y="326"/>
                  <a:pt x="105" y="318"/>
                </a:cubicBezTo>
                <a:close/>
                <a:moveTo>
                  <a:pt x="53" y="331"/>
                </a:moveTo>
                <a:cubicBezTo>
                  <a:pt x="53" y="331"/>
                  <a:pt x="53" y="331"/>
                  <a:pt x="54" y="331"/>
                </a:cubicBezTo>
                <a:cubicBezTo>
                  <a:pt x="53" y="331"/>
                  <a:pt x="53" y="331"/>
                  <a:pt x="53" y="331"/>
                </a:cubicBezTo>
                <a:close/>
                <a:moveTo>
                  <a:pt x="48" y="326"/>
                </a:moveTo>
                <a:cubicBezTo>
                  <a:pt x="51" y="324"/>
                  <a:pt x="49" y="319"/>
                  <a:pt x="46" y="314"/>
                </a:cubicBezTo>
                <a:cubicBezTo>
                  <a:pt x="43" y="309"/>
                  <a:pt x="36" y="305"/>
                  <a:pt x="32" y="302"/>
                </a:cubicBezTo>
                <a:cubicBezTo>
                  <a:pt x="28" y="300"/>
                  <a:pt x="27" y="296"/>
                  <a:pt x="27" y="296"/>
                </a:cubicBezTo>
                <a:cubicBezTo>
                  <a:pt x="27" y="296"/>
                  <a:pt x="28" y="301"/>
                  <a:pt x="27" y="303"/>
                </a:cubicBezTo>
                <a:cubicBezTo>
                  <a:pt x="26" y="306"/>
                  <a:pt x="26" y="309"/>
                  <a:pt x="29" y="313"/>
                </a:cubicBezTo>
                <a:cubicBezTo>
                  <a:pt x="33" y="317"/>
                  <a:pt x="43" y="321"/>
                  <a:pt x="42" y="322"/>
                </a:cubicBezTo>
                <a:cubicBezTo>
                  <a:pt x="41" y="323"/>
                  <a:pt x="40" y="324"/>
                  <a:pt x="28" y="323"/>
                </a:cubicBezTo>
                <a:cubicBezTo>
                  <a:pt x="16" y="322"/>
                  <a:pt x="11" y="332"/>
                  <a:pt x="5" y="332"/>
                </a:cubicBezTo>
                <a:cubicBezTo>
                  <a:pt x="10" y="332"/>
                  <a:pt x="17" y="342"/>
                  <a:pt x="28" y="342"/>
                </a:cubicBezTo>
                <a:cubicBezTo>
                  <a:pt x="40" y="341"/>
                  <a:pt x="41" y="342"/>
                  <a:pt x="42" y="343"/>
                </a:cubicBezTo>
                <a:cubicBezTo>
                  <a:pt x="43" y="344"/>
                  <a:pt x="33" y="349"/>
                  <a:pt x="29" y="353"/>
                </a:cubicBezTo>
                <a:cubicBezTo>
                  <a:pt x="26" y="357"/>
                  <a:pt x="26" y="359"/>
                  <a:pt x="27" y="361"/>
                </a:cubicBezTo>
                <a:cubicBezTo>
                  <a:pt x="28" y="364"/>
                  <a:pt x="27" y="369"/>
                  <a:pt x="27" y="369"/>
                </a:cubicBezTo>
                <a:cubicBezTo>
                  <a:pt x="27" y="369"/>
                  <a:pt x="28" y="365"/>
                  <a:pt x="32" y="362"/>
                </a:cubicBezTo>
                <a:cubicBezTo>
                  <a:pt x="36" y="360"/>
                  <a:pt x="43" y="357"/>
                  <a:pt x="46" y="352"/>
                </a:cubicBezTo>
                <a:cubicBezTo>
                  <a:pt x="49" y="347"/>
                  <a:pt x="51" y="340"/>
                  <a:pt x="48" y="338"/>
                </a:cubicBezTo>
                <a:cubicBezTo>
                  <a:pt x="45" y="337"/>
                  <a:pt x="38" y="336"/>
                  <a:pt x="32" y="336"/>
                </a:cubicBezTo>
                <a:cubicBezTo>
                  <a:pt x="26" y="336"/>
                  <a:pt x="23" y="332"/>
                  <a:pt x="23" y="332"/>
                </a:cubicBezTo>
                <a:cubicBezTo>
                  <a:pt x="23" y="332"/>
                  <a:pt x="26" y="329"/>
                  <a:pt x="32" y="329"/>
                </a:cubicBezTo>
                <a:cubicBezTo>
                  <a:pt x="38" y="328"/>
                  <a:pt x="45" y="328"/>
                  <a:pt x="48" y="326"/>
                </a:cubicBezTo>
                <a:close/>
                <a:moveTo>
                  <a:pt x="341" y="638"/>
                </a:moveTo>
                <a:cubicBezTo>
                  <a:pt x="341" y="645"/>
                  <a:pt x="343" y="649"/>
                  <a:pt x="349" y="649"/>
                </a:cubicBezTo>
                <a:cubicBezTo>
                  <a:pt x="355" y="649"/>
                  <a:pt x="353" y="646"/>
                  <a:pt x="353" y="642"/>
                </a:cubicBezTo>
                <a:cubicBezTo>
                  <a:pt x="353" y="638"/>
                  <a:pt x="351" y="631"/>
                  <a:pt x="359" y="635"/>
                </a:cubicBezTo>
                <a:cubicBezTo>
                  <a:pt x="360" y="636"/>
                  <a:pt x="360" y="636"/>
                  <a:pt x="361" y="636"/>
                </a:cubicBezTo>
                <a:cubicBezTo>
                  <a:pt x="361" y="625"/>
                  <a:pt x="361" y="625"/>
                  <a:pt x="361" y="625"/>
                </a:cubicBezTo>
                <a:cubicBezTo>
                  <a:pt x="360" y="625"/>
                  <a:pt x="358" y="625"/>
                  <a:pt x="356" y="625"/>
                </a:cubicBezTo>
                <a:cubicBezTo>
                  <a:pt x="347" y="625"/>
                  <a:pt x="340" y="632"/>
                  <a:pt x="341" y="638"/>
                </a:cubicBezTo>
                <a:close/>
                <a:moveTo>
                  <a:pt x="357" y="664"/>
                </a:moveTo>
                <a:cubicBezTo>
                  <a:pt x="357" y="666"/>
                  <a:pt x="359" y="667"/>
                  <a:pt x="361" y="668"/>
                </a:cubicBezTo>
                <a:cubicBezTo>
                  <a:pt x="361" y="650"/>
                  <a:pt x="361" y="650"/>
                  <a:pt x="361" y="650"/>
                </a:cubicBezTo>
                <a:cubicBezTo>
                  <a:pt x="360" y="650"/>
                  <a:pt x="360" y="650"/>
                  <a:pt x="359" y="651"/>
                </a:cubicBezTo>
                <a:cubicBezTo>
                  <a:pt x="355" y="656"/>
                  <a:pt x="354" y="661"/>
                  <a:pt x="357" y="664"/>
                </a:cubicBezTo>
                <a:close/>
                <a:moveTo>
                  <a:pt x="330" y="674"/>
                </a:moveTo>
                <a:cubicBezTo>
                  <a:pt x="324" y="667"/>
                  <a:pt x="323" y="665"/>
                  <a:pt x="324" y="663"/>
                </a:cubicBezTo>
                <a:cubicBezTo>
                  <a:pt x="325" y="661"/>
                  <a:pt x="331" y="662"/>
                  <a:pt x="333" y="660"/>
                </a:cubicBezTo>
                <a:cubicBezTo>
                  <a:pt x="335" y="659"/>
                  <a:pt x="338" y="653"/>
                  <a:pt x="331" y="648"/>
                </a:cubicBezTo>
                <a:cubicBezTo>
                  <a:pt x="325" y="644"/>
                  <a:pt x="316" y="648"/>
                  <a:pt x="314" y="655"/>
                </a:cubicBezTo>
                <a:cubicBezTo>
                  <a:pt x="312" y="663"/>
                  <a:pt x="314" y="668"/>
                  <a:pt x="320" y="674"/>
                </a:cubicBezTo>
                <a:cubicBezTo>
                  <a:pt x="326" y="680"/>
                  <a:pt x="341" y="690"/>
                  <a:pt x="341" y="690"/>
                </a:cubicBezTo>
                <a:cubicBezTo>
                  <a:pt x="341" y="690"/>
                  <a:pt x="315" y="693"/>
                  <a:pt x="301" y="668"/>
                </a:cubicBezTo>
                <a:cubicBezTo>
                  <a:pt x="293" y="654"/>
                  <a:pt x="292" y="653"/>
                  <a:pt x="298" y="646"/>
                </a:cubicBezTo>
                <a:cubicBezTo>
                  <a:pt x="304" y="639"/>
                  <a:pt x="299" y="629"/>
                  <a:pt x="292" y="630"/>
                </a:cubicBezTo>
                <a:cubicBezTo>
                  <a:pt x="285" y="631"/>
                  <a:pt x="280" y="642"/>
                  <a:pt x="282" y="648"/>
                </a:cubicBezTo>
                <a:cubicBezTo>
                  <a:pt x="284" y="654"/>
                  <a:pt x="284" y="659"/>
                  <a:pt x="287" y="662"/>
                </a:cubicBezTo>
                <a:cubicBezTo>
                  <a:pt x="290" y="666"/>
                  <a:pt x="279" y="656"/>
                  <a:pt x="279" y="641"/>
                </a:cubicBezTo>
                <a:cubicBezTo>
                  <a:pt x="280" y="626"/>
                  <a:pt x="292" y="617"/>
                  <a:pt x="295" y="616"/>
                </a:cubicBezTo>
                <a:cubicBezTo>
                  <a:pt x="299" y="615"/>
                  <a:pt x="311" y="612"/>
                  <a:pt x="313" y="615"/>
                </a:cubicBezTo>
                <a:cubicBezTo>
                  <a:pt x="316" y="618"/>
                  <a:pt x="317" y="621"/>
                  <a:pt x="316" y="623"/>
                </a:cubicBezTo>
                <a:cubicBezTo>
                  <a:pt x="314" y="625"/>
                  <a:pt x="303" y="624"/>
                  <a:pt x="305" y="631"/>
                </a:cubicBezTo>
                <a:cubicBezTo>
                  <a:pt x="307" y="638"/>
                  <a:pt x="318" y="639"/>
                  <a:pt x="324" y="635"/>
                </a:cubicBezTo>
                <a:cubicBezTo>
                  <a:pt x="329" y="630"/>
                  <a:pt x="335" y="624"/>
                  <a:pt x="328" y="613"/>
                </a:cubicBezTo>
                <a:cubicBezTo>
                  <a:pt x="321" y="602"/>
                  <a:pt x="310" y="605"/>
                  <a:pt x="310" y="605"/>
                </a:cubicBezTo>
                <a:cubicBezTo>
                  <a:pt x="310" y="605"/>
                  <a:pt x="319" y="596"/>
                  <a:pt x="313" y="586"/>
                </a:cubicBezTo>
                <a:cubicBezTo>
                  <a:pt x="307" y="577"/>
                  <a:pt x="304" y="586"/>
                  <a:pt x="304" y="590"/>
                </a:cubicBezTo>
                <a:cubicBezTo>
                  <a:pt x="303" y="595"/>
                  <a:pt x="281" y="608"/>
                  <a:pt x="277" y="622"/>
                </a:cubicBezTo>
                <a:cubicBezTo>
                  <a:pt x="273" y="636"/>
                  <a:pt x="274" y="651"/>
                  <a:pt x="274" y="651"/>
                </a:cubicBezTo>
                <a:cubicBezTo>
                  <a:pt x="274" y="651"/>
                  <a:pt x="265" y="635"/>
                  <a:pt x="265" y="629"/>
                </a:cubicBezTo>
                <a:cubicBezTo>
                  <a:pt x="265" y="622"/>
                  <a:pt x="262" y="615"/>
                  <a:pt x="266" y="611"/>
                </a:cubicBezTo>
                <a:cubicBezTo>
                  <a:pt x="271" y="606"/>
                  <a:pt x="270" y="607"/>
                  <a:pt x="271" y="611"/>
                </a:cubicBezTo>
                <a:cubicBezTo>
                  <a:pt x="273" y="614"/>
                  <a:pt x="282" y="611"/>
                  <a:pt x="278" y="603"/>
                </a:cubicBezTo>
                <a:cubicBezTo>
                  <a:pt x="273" y="594"/>
                  <a:pt x="267" y="595"/>
                  <a:pt x="264" y="597"/>
                </a:cubicBezTo>
                <a:cubicBezTo>
                  <a:pt x="261" y="600"/>
                  <a:pt x="256" y="604"/>
                  <a:pt x="256" y="611"/>
                </a:cubicBezTo>
                <a:cubicBezTo>
                  <a:pt x="257" y="617"/>
                  <a:pt x="259" y="628"/>
                  <a:pt x="259" y="628"/>
                </a:cubicBezTo>
                <a:cubicBezTo>
                  <a:pt x="259" y="628"/>
                  <a:pt x="257" y="624"/>
                  <a:pt x="252" y="622"/>
                </a:cubicBezTo>
                <a:cubicBezTo>
                  <a:pt x="247" y="621"/>
                  <a:pt x="245" y="624"/>
                  <a:pt x="245" y="624"/>
                </a:cubicBezTo>
                <a:cubicBezTo>
                  <a:pt x="245" y="624"/>
                  <a:pt x="247" y="624"/>
                  <a:pt x="249" y="626"/>
                </a:cubicBezTo>
                <a:cubicBezTo>
                  <a:pt x="251" y="629"/>
                  <a:pt x="261" y="636"/>
                  <a:pt x="265" y="644"/>
                </a:cubicBezTo>
                <a:cubicBezTo>
                  <a:pt x="269" y="651"/>
                  <a:pt x="286" y="675"/>
                  <a:pt x="300" y="685"/>
                </a:cubicBezTo>
                <a:cubicBezTo>
                  <a:pt x="314" y="696"/>
                  <a:pt x="334" y="702"/>
                  <a:pt x="349" y="701"/>
                </a:cubicBezTo>
                <a:cubicBezTo>
                  <a:pt x="354" y="701"/>
                  <a:pt x="358" y="701"/>
                  <a:pt x="361" y="700"/>
                </a:cubicBezTo>
                <a:cubicBezTo>
                  <a:pt x="361" y="691"/>
                  <a:pt x="361" y="691"/>
                  <a:pt x="361" y="691"/>
                </a:cubicBezTo>
                <a:cubicBezTo>
                  <a:pt x="358" y="690"/>
                  <a:pt x="355" y="690"/>
                  <a:pt x="353" y="688"/>
                </a:cubicBezTo>
                <a:cubicBezTo>
                  <a:pt x="347" y="685"/>
                  <a:pt x="337" y="682"/>
                  <a:pt x="330" y="674"/>
                </a:cubicBezTo>
                <a:close/>
                <a:moveTo>
                  <a:pt x="228" y="633"/>
                </a:moveTo>
                <a:cubicBezTo>
                  <a:pt x="222" y="624"/>
                  <a:pt x="224" y="614"/>
                  <a:pt x="223" y="603"/>
                </a:cubicBezTo>
                <a:cubicBezTo>
                  <a:pt x="222" y="591"/>
                  <a:pt x="228" y="580"/>
                  <a:pt x="228" y="580"/>
                </a:cubicBezTo>
                <a:cubicBezTo>
                  <a:pt x="228" y="580"/>
                  <a:pt x="233" y="586"/>
                  <a:pt x="232" y="592"/>
                </a:cubicBezTo>
                <a:cubicBezTo>
                  <a:pt x="232" y="599"/>
                  <a:pt x="229" y="614"/>
                  <a:pt x="229" y="614"/>
                </a:cubicBezTo>
                <a:cubicBezTo>
                  <a:pt x="229" y="614"/>
                  <a:pt x="231" y="610"/>
                  <a:pt x="234" y="606"/>
                </a:cubicBezTo>
                <a:cubicBezTo>
                  <a:pt x="237" y="602"/>
                  <a:pt x="239" y="596"/>
                  <a:pt x="239" y="590"/>
                </a:cubicBezTo>
                <a:cubicBezTo>
                  <a:pt x="240" y="584"/>
                  <a:pt x="234" y="575"/>
                  <a:pt x="234" y="575"/>
                </a:cubicBezTo>
                <a:cubicBezTo>
                  <a:pt x="234" y="575"/>
                  <a:pt x="239" y="577"/>
                  <a:pt x="242" y="574"/>
                </a:cubicBezTo>
                <a:cubicBezTo>
                  <a:pt x="246" y="571"/>
                  <a:pt x="247" y="564"/>
                  <a:pt x="240" y="562"/>
                </a:cubicBezTo>
                <a:cubicBezTo>
                  <a:pt x="230" y="561"/>
                  <a:pt x="231" y="565"/>
                  <a:pt x="225" y="569"/>
                </a:cubicBezTo>
                <a:cubicBezTo>
                  <a:pt x="219" y="572"/>
                  <a:pt x="216" y="580"/>
                  <a:pt x="215" y="590"/>
                </a:cubicBezTo>
                <a:cubicBezTo>
                  <a:pt x="215" y="600"/>
                  <a:pt x="217" y="609"/>
                  <a:pt x="217" y="609"/>
                </a:cubicBezTo>
                <a:cubicBezTo>
                  <a:pt x="217" y="609"/>
                  <a:pt x="210" y="596"/>
                  <a:pt x="208" y="589"/>
                </a:cubicBezTo>
                <a:cubicBezTo>
                  <a:pt x="205" y="582"/>
                  <a:pt x="205" y="579"/>
                  <a:pt x="205" y="572"/>
                </a:cubicBezTo>
                <a:cubicBezTo>
                  <a:pt x="205" y="565"/>
                  <a:pt x="210" y="553"/>
                  <a:pt x="219" y="547"/>
                </a:cubicBezTo>
                <a:cubicBezTo>
                  <a:pt x="227" y="541"/>
                  <a:pt x="235" y="546"/>
                  <a:pt x="235" y="549"/>
                </a:cubicBezTo>
                <a:cubicBezTo>
                  <a:pt x="235" y="552"/>
                  <a:pt x="240" y="556"/>
                  <a:pt x="245" y="554"/>
                </a:cubicBezTo>
                <a:cubicBezTo>
                  <a:pt x="250" y="551"/>
                  <a:pt x="251" y="544"/>
                  <a:pt x="251" y="537"/>
                </a:cubicBezTo>
                <a:cubicBezTo>
                  <a:pt x="251" y="531"/>
                  <a:pt x="247" y="525"/>
                  <a:pt x="242" y="520"/>
                </a:cubicBezTo>
                <a:cubicBezTo>
                  <a:pt x="236" y="515"/>
                  <a:pt x="233" y="515"/>
                  <a:pt x="229" y="514"/>
                </a:cubicBezTo>
                <a:cubicBezTo>
                  <a:pt x="224" y="514"/>
                  <a:pt x="219" y="520"/>
                  <a:pt x="219" y="520"/>
                </a:cubicBezTo>
                <a:cubicBezTo>
                  <a:pt x="219" y="520"/>
                  <a:pt x="222" y="515"/>
                  <a:pt x="215" y="512"/>
                </a:cubicBezTo>
                <a:cubicBezTo>
                  <a:pt x="209" y="509"/>
                  <a:pt x="204" y="512"/>
                  <a:pt x="197" y="517"/>
                </a:cubicBezTo>
                <a:cubicBezTo>
                  <a:pt x="190" y="523"/>
                  <a:pt x="198" y="528"/>
                  <a:pt x="202" y="526"/>
                </a:cubicBezTo>
                <a:cubicBezTo>
                  <a:pt x="205" y="523"/>
                  <a:pt x="208" y="526"/>
                  <a:pt x="209" y="530"/>
                </a:cubicBezTo>
                <a:cubicBezTo>
                  <a:pt x="210" y="534"/>
                  <a:pt x="209" y="538"/>
                  <a:pt x="209" y="538"/>
                </a:cubicBezTo>
                <a:cubicBezTo>
                  <a:pt x="209" y="538"/>
                  <a:pt x="211" y="536"/>
                  <a:pt x="216" y="534"/>
                </a:cubicBezTo>
                <a:cubicBezTo>
                  <a:pt x="221" y="531"/>
                  <a:pt x="224" y="532"/>
                  <a:pt x="232" y="533"/>
                </a:cubicBezTo>
                <a:cubicBezTo>
                  <a:pt x="239" y="534"/>
                  <a:pt x="237" y="540"/>
                  <a:pt x="229" y="538"/>
                </a:cubicBezTo>
                <a:cubicBezTo>
                  <a:pt x="221" y="536"/>
                  <a:pt x="216" y="539"/>
                  <a:pt x="210" y="546"/>
                </a:cubicBezTo>
                <a:cubicBezTo>
                  <a:pt x="204" y="552"/>
                  <a:pt x="201" y="570"/>
                  <a:pt x="200" y="578"/>
                </a:cubicBezTo>
                <a:cubicBezTo>
                  <a:pt x="200" y="586"/>
                  <a:pt x="206" y="601"/>
                  <a:pt x="206" y="601"/>
                </a:cubicBezTo>
                <a:cubicBezTo>
                  <a:pt x="206" y="601"/>
                  <a:pt x="197" y="585"/>
                  <a:pt x="197" y="574"/>
                </a:cubicBezTo>
                <a:cubicBezTo>
                  <a:pt x="197" y="562"/>
                  <a:pt x="199" y="555"/>
                  <a:pt x="200" y="549"/>
                </a:cubicBezTo>
                <a:cubicBezTo>
                  <a:pt x="202" y="542"/>
                  <a:pt x="210" y="531"/>
                  <a:pt x="205" y="536"/>
                </a:cubicBezTo>
                <a:cubicBezTo>
                  <a:pt x="200" y="542"/>
                  <a:pt x="192" y="549"/>
                  <a:pt x="190" y="574"/>
                </a:cubicBezTo>
                <a:cubicBezTo>
                  <a:pt x="189" y="591"/>
                  <a:pt x="199" y="613"/>
                  <a:pt x="214" y="630"/>
                </a:cubicBezTo>
                <a:cubicBezTo>
                  <a:pt x="236" y="656"/>
                  <a:pt x="268" y="663"/>
                  <a:pt x="268" y="663"/>
                </a:cubicBezTo>
                <a:cubicBezTo>
                  <a:pt x="268" y="663"/>
                  <a:pt x="240" y="651"/>
                  <a:pt x="228" y="633"/>
                </a:cubicBezTo>
                <a:close/>
                <a:moveTo>
                  <a:pt x="214" y="466"/>
                </a:moveTo>
                <a:cubicBezTo>
                  <a:pt x="210" y="465"/>
                  <a:pt x="197" y="468"/>
                  <a:pt x="191" y="473"/>
                </a:cubicBezTo>
                <a:cubicBezTo>
                  <a:pt x="183" y="480"/>
                  <a:pt x="178" y="490"/>
                  <a:pt x="178" y="490"/>
                </a:cubicBezTo>
                <a:cubicBezTo>
                  <a:pt x="178" y="490"/>
                  <a:pt x="177" y="483"/>
                  <a:pt x="175" y="477"/>
                </a:cubicBezTo>
                <a:cubicBezTo>
                  <a:pt x="174" y="472"/>
                  <a:pt x="170" y="466"/>
                  <a:pt x="163" y="468"/>
                </a:cubicBezTo>
                <a:cubicBezTo>
                  <a:pt x="157" y="471"/>
                  <a:pt x="155" y="482"/>
                  <a:pt x="155" y="486"/>
                </a:cubicBezTo>
                <a:cubicBezTo>
                  <a:pt x="155" y="490"/>
                  <a:pt x="158" y="500"/>
                  <a:pt x="158" y="500"/>
                </a:cubicBezTo>
                <a:cubicBezTo>
                  <a:pt x="158" y="500"/>
                  <a:pt x="156" y="498"/>
                  <a:pt x="154" y="497"/>
                </a:cubicBezTo>
                <a:cubicBezTo>
                  <a:pt x="152" y="496"/>
                  <a:pt x="151" y="493"/>
                  <a:pt x="144" y="493"/>
                </a:cubicBezTo>
                <a:cubicBezTo>
                  <a:pt x="137" y="493"/>
                  <a:pt x="129" y="497"/>
                  <a:pt x="129" y="507"/>
                </a:cubicBezTo>
                <a:cubicBezTo>
                  <a:pt x="129" y="516"/>
                  <a:pt x="136" y="524"/>
                  <a:pt x="145" y="522"/>
                </a:cubicBezTo>
                <a:cubicBezTo>
                  <a:pt x="148" y="521"/>
                  <a:pt x="152" y="514"/>
                  <a:pt x="152" y="514"/>
                </a:cubicBezTo>
                <a:cubicBezTo>
                  <a:pt x="153" y="515"/>
                  <a:pt x="151" y="529"/>
                  <a:pt x="152" y="535"/>
                </a:cubicBezTo>
                <a:cubicBezTo>
                  <a:pt x="153" y="543"/>
                  <a:pt x="154" y="550"/>
                  <a:pt x="166" y="564"/>
                </a:cubicBezTo>
                <a:cubicBezTo>
                  <a:pt x="178" y="578"/>
                  <a:pt x="187" y="583"/>
                  <a:pt x="187" y="583"/>
                </a:cubicBezTo>
                <a:cubicBezTo>
                  <a:pt x="187" y="583"/>
                  <a:pt x="175" y="567"/>
                  <a:pt x="172" y="561"/>
                </a:cubicBezTo>
                <a:cubicBezTo>
                  <a:pt x="169" y="555"/>
                  <a:pt x="166" y="546"/>
                  <a:pt x="166" y="537"/>
                </a:cubicBezTo>
                <a:cubicBezTo>
                  <a:pt x="166" y="528"/>
                  <a:pt x="164" y="524"/>
                  <a:pt x="161" y="519"/>
                </a:cubicBezTo>
                <a:cubicBezTo>
                  <a:pt x="159" y="513"/>
                  <a:pt x="157" y="514"/>
                  <a:pt x="152" y="509"/>
                </a:cubicBezTo>
                <a:cubicBezTo>
                  <a:pt x="148" y="504"/>
                  <a:pt x="154" y="502"/>
                  <a:pt x="159" y="505"/>
                </a:cubicBezTo>
                <a:cubicBezTo>
                  <a:pt x="165" y="508"/>
                  <a:pt x="169" y="516"/>
                  <a:pt x="169" y="516"/>
                </a:cubicBezTo>
                <a:cubicBezTo>
                  <a:pt x="169" y="516"/>
                  <a:pt x="169" y="505"/>
                  <a:pt x="167" y="497"/>
                </a:cubicBezTo>
                <a:cubicBezTo>
                  <a:pt x="166" y="490"/>
                  <a:pt x="172" y="493"/>
                  <a:pt x="174" y="500"/>
                </a:cubicBezTo>
                <a:cubicBezTo>
                  <a:pt x="176" y="506"/>
                  <a:pt x="175" y="512"/>
                  <a:pt x="175" y="512"/>
                </a:cubicBezTo>
                <a:cubicBezTo>
                  <a:pt x="175" y="512"/>
                  <a:pt x="178" y="500"/>
                  <a:pt x="189" y="490"/>
                </a:cubicBezTo>
                <a:cubicBezTo>
                  <a:pt x="203" y="476"/>
                  <a:pt x="211" y="478"/>
                  <a:pt x="196" y="493"/>
                </a:cubicBezTo>
                <a:cubicBezTo>
                  <a:pt x="177" y="513"/>
                  <a:pt x="174" y="520"/>
                  <a:pt x="173" y="541"/>
                </a:cubicBezTo>
                <a:cubicBezTo>
                  <a:pt x="172" y="554"/>
                  <a:pt x="182" y="568"/>
                  <a:pt x="182" y="568"/>
                </a:cubicBezTo>
                <a:cubicBezTo>
                  <a:pt x="180" y="554"/>
                  <a:pt x="178" y="528"/>
                  <a:pt x="188" y="516"/>
                </a:cubicBezTo>
                <a:cubicBezTo>
                  <a:pt x="188" y="516"/>
                  <a:pt x="196" y="508"/>
                  <a:pt x="202" y="502"/>
                </a:cubicBezTo>
                <a:cubicBezTo>
                  <a:pt x="209" y="497"/>
                  <a:pt x="212" y="492"/>
                  <a:pt x="215" y="484"/>
                </a:cubicBezTo>
                <a:cubicBezTo>
                  <a:pt x="216" y="479"/>
                  <a:pt x="218" y="467"/>
                  <a:pt x="214" y="466"/>
                </a:cubicBezTo>
                <a:close/>
                <a:moveTo>
                  <a:pt x="353" y="776"/>
                </a:moveTo>
                <a:cubicBezTo>
                  <a:pt x="353" y="772"/>
                  <a:pt x="355" y="768"/>
                  <a:pt x="349" y="768"/>
                </a:cubicBezTo>
                <a:cubicBezTo>
                  <a:pt x="343" y="768"/>
                  <a:pt x="341" y="773"/>
                  <a:pt x="341" y="779"/>
                </a:cubicBezTo>
                <a:cubicBezTo>
                  <a:pt x="340" y="785"/>
                  <a:pt x="347" y="793"/>
                  <a:pt x="356" y="793"/>
                </a:cubicBezTo>
                <a:cubicBezTo>
                  <a:pt x="358" y="793"/>
                  <a:pt x="360" y="793"/>
                  <a:pt x="361" y="792"/>
                </a:cubicBezTo>
                <a:cubicBezTo>
                  <a:pt x="361" y="781"/>
                  <a:pt x="361" y="781"/>
                  <a:pt x="361" y="781"/>
                </a:cubicBezTo>
                <a:cubicBezTo>
                  <a:pt x="360" y="782"/>
                  <a:pt x="360" y="782"/>
                  <a:pt x="359" y="782"/>
                </a:cubicBezTo>
                <a:cubicBezTo>
                  <a:pt x="351" y="787"/>
                  <a:pt x="353" y="779"/>
                  <a:pt x="353" y="776"/>
                </a:cubicBezTo>
                <a:close/>
                <a:moveTo>
                  <a:pt x="357" y="753"/>
                </a:moveTo>
                <a:cubicBezTo>
                  <a:pt x="354" y="757"/>
                  <a:pt x="355" y="761"/>
                  <a:pt x="359" y="767"/>
                </a:cubicBezTo>
                <a:cubicBezTo>
                  <a:pt x="360" y="767"/>
                  <a:pt x="360" y="768"/>
                  <a:pt x="361" y="768"/>
                </a:cubicBezTo>
                <a:cubicBezTo>
                  <a:pt x="361" y="750"/>
                  <a:pt x="361" y="750"/>
                  <a:pt x="361" y="750"/>
                </a:cubicBezTo>
                <a:cubicBezTo>
                  <a:pt x="359" y="751"/>
                  <a:pt x="357" y="752"/>
                  <a:pt x="357" y="753"/>
                </a:cubicBezTo>
                <a:close/>
                <a:moveTo>
                  <a:pt x="300" y="730"/>
                </a:moveTo>
                <a:cubicBezTo>
                  <a:pt x="286" y="741"/>
                  <a:pt x="269" y="764"/>
                  <a:pt x="265" y="772"/>
                </a:cubicBezTo>
                <a:cubicBezTo>
                  <a:pt x="261" y="780"/>
                  <a:pt x="251" y="787"/>
                  <a:pt x="249" y="790"/>
                </a:cubicBezTo>
                <a:cubicBezTo>
                  <a:pt x="247" y="792"/>
                  <a:pt x="245" y="792"/>
                  <a:pt x="245" y="792"/>
                </a:cubicBezTo>
                <a:cubicBezTo>
                  <a:pt x="245" y="792"/>
                  <a:pt x="247" y="795"/>
                  <a:pt x="252" y="794"/>
                </a:cubicBezTo>
                <a:cubicBezTo>
                  <a:pt x="257" y="792"/>
                  <a:pt x="259" y="788"/>
                  <a:pt x="259" y="788"/>
                </a:cubicBezTo>
                <a:cubicBezTo>
                  <a:pt x="259" y="788"/>
                  <a:pt x="257" y="799"/>
                  <a:pt x="256" y="805"/>
                </a:cubicBezTo>
                <a:cubicBezTo>
                  <a:pt x="256" y="812"/>
                  <a:pt x="261" y="816"/>
                  <a:pt x="264" y="819"/>
                </a:cubicBezTo>
                <a:cubicBezTo>
                  <a:pt x="267" y="821"/>
                  <a:pt x="273" y="822"/>
                  <a:pt x="278" y="813"/>
                </a:cubicBezTo>
                <a:cubicBezTo>
                  <a:pt x="282" y="804"/>
                  <a:pt x="273" y="802"/>
                  <a:pt x="271" y="805"/>
                </a:cubicBezTo>
                <a:cubicBezTo>
                  <a:pt x="270" y="809"/>
                  <a:pt x="271" y="810"/>
                  <a:pt x="266" y="805"/>
                </a:cubicBezTo>
                <a:cubicBezTo>
                  <a:pt x="262" y="801"/>
                  <a:pt x="265" y="794"/>
                  <a:pt x="265" y="787"/>
                </a:cubicBezTo>
                <a:cubicBezTo>
                  <a:pt x="265" y="781"/>
                  <a:pt x="274" y="765"/>
                  <a:pt x="274" y="765"/>
                </a:cubicBezTo>
                <a:cubicBezTo>
                  <a:pt x="274" y="765"/>
                  <a:pt x="273" y="780"/>
                  <a:pt x="277" y="794"/>
                </a:cubicBezTo>
                <a:cubicBezTo>
                  <a:pt x="281" y="808"/>
                  <a:pt x="303" y="821"/>
                  <a:pt x="304" y="825"/>
                </a:cubicBezTo>
                <a:cubicBezTo>
                  <a:pt x="304" y="830"/>
                  <a:pt x="307" y="839"/>
                  <a:pt x="313" y="830"/>
                </a:cubicBezTo>
                <a:cubicBezTo>
                  <a:pt x="319" y="820"/>
                  <a:pt x="310" y="811"/>
                  <a:pt x="310" y="811"/>
                </a:cubicBezTo>
                <a:cubicBezTo>
                  <a:pt x="310" y="811"/>
                  <a:pt x="321" y="814"/>
                  <a:pt x="328" y="803"/>
                </a:cubicBezTo>
                <a:cubicBezTo>
                  <a:pt x="335" y="792"/>
                  <a:pt x="329" y="785"/>
                  <a:pt x="324" y="781"/>
                </a:cubicBezTo>
                <a:cubicBezTo>
                  <a:pt x="318" y="777"/>
                  <a:pt x="307" y="778"/>
                  <a:pt x="305" y="785"/>
                </a:cubicBezTo>
                <a:cubicBezTo>
                  <a:pt x="303" y="792"/>
                  <a:pt x="314" y="791"/>
                  <a:pt x="316" y="793"/>
                </a:cubicBezTo>
                <a:cubicBezTo>
                  <a:pt x="317" y="795"/>
                  <a:pt x="316" y="798"/>
                  <a:pt x="313" y="801"/>
                </a:cubicBezTo>
                <a:cubicBezTo>
                  <a:pt x="311" y="804"/>
                  <a:pt x="299" y="801"/>
                  <a:pt x="295" y="800"/>
                </a:cubicBezTo>
                <a:cubicBezTo>
                  <a:pt x="292" y="799"/>
                  <a:pt x="280" y="790"/>
                  <a:pt x="279" y="775"/>
                </a:cubicBezTo>
                <a:cubicBezTo>
                  <a:pt x="279" y="760"/>
                  <a:pt x="290" y="750"/>
                  <a:pt x="287" y="754"/>
                </a:cubicBezTo>
                <a:cubicBezTo>
                  <a:pt x="284" y="757"/>
                  <a:pt x="284" y="762"/>
                  <a:pt x="282" y="768"/>
                </a:cubicBezTo>
                <a:cubicBezTo>
                  <a:pt x="280" y="774"/>
                  <a:pt x="285" y="785"/>
                  <a:pt x="292" y="786"/>
                </a:cubicBezTo>
                <a:cubicBezTo>
                  <a:pt x="299" y="787"/>
                  <a:pt x="304" y="777"/>
                  <a:pt x="298" y="770"/>
                </a:cubicBezTo>
                <a:cubicBezTo>
                  <a:pt x="292" y="763"/>
                  <a:pt x="293" y="762"/>
                  <a:pt x="301" y="748"/>
                </a:cubicBezTo>
                <a:cubicBezTo>
                  <a:pt x="315" y="723"/>
                  <a:pt x="341" y="726"/>
                  <a:pt x="341" y="726"/>
                </a:cubicBezTo>
                <a:cubicBezTo>
                  <a:pt x="341" y="726"/>
                  <a:pt x="326" y="736"/>
                  <a:pt x="320" y="742"/>
                </a:cubicBezTo>
                <a:cubicBezTo>
                  <a:pt x="314" y="747"/>
                  <a:pt x="312" y="753"/>
                  <a:pt x="314" y="760"/>
                </a:cubicBezTo>
                <a:cubicBezTo>
                  <a:pt x="316" y="768"/>
                  <a:pt x="325" y="772"/>
                  <a:pt x="331" y="768"/>
                </a:cubicBezTo>
                <a:cubicBezTo>
                  <a:pt x="338" y="763"/>
                  <a:pt x="335" y="757"/>
                  <a:pt x="333" y="756"/>
                </a:cubicBezTo>
                <a:cubicBezTo>
                  <a:pt x="331" y="754"/>
                  <a:pt x="325" y="755"/>
                  <a:pt x="324" y="753"/>
                </a:cubicBezTo>
                <a:cubicBezTo>
                  <a:pt x="323" y="751"/>
                  <a:pt x="324" y="749"/>
                  <a:pt x="330" y="741"/>
                </a:cubicBezTo>
                <a:cubicBezTo>
                  <a:pt x="337" y="734"/>
                  <a:pt x="347" y="731"/>
                  <a:pt x="353" y="728"/>
                </a:cubicBezTo>
                <a:cubicBezTo>
                  <a:pt x="355" y="726"/>
                  <a:pt x="358" y="726"/>
                  <a:pt x="361" y="725"/>
                </a:cubicBezTo>
                <a:cubicBezTo>
                  <a:pt x="361" y="716"/>
                  <a:pt x="361" y="716"/>
                  <a:pt x="361" y="716"/>
                </a:cubicBezTo>
                <a:cubicBezTo>
                  <a:pt x="358" y="715"/>
                  <a:pt x="354" y="715"/>
                  <a:pt x="349" y="715"/>
                </a:cubicBezTo>
                <a:cubicBezTo>
                  <a:pt x="334" y="714"/>
                  <a:pt x="314" y="720"/>
                  <a:pt x="300" y="730"/>
                </a:cubicBezTo>
                <a:close/>
                <a:moveTo>
                  <a:pt x="228" y="784"/>
                </a:moveTo>
                <a:cubicBezTo>
                  <a:pt x="240" y="766"/>
                  <a:pt x="268" y="754"/>
                  <a:pt x="268" y="754"/>
                </a:cubicBezTo>
                <a:cubicBezTo>
                  <a:pt x="268" y="754"/>
                  <a:pt x="236" y="761"/>
                  <a:pt x="214" y="786"/>
                </a:cubicBezTo>
                <a:cubicBezTo>
                  <a:pt x="199" y="804"/>
                  <a:pt x="189" y="825"/>
                  <a:pt x="190" y="842"/>
                </a:cubicBezTo>
                <a:cubicBezTo>
                  <a:pt x="192" y="868"/>
                  <a:pt x="200" y="875"/>
                  <a:pt x="205" y="880"/>
                </a:cubicBezTo>
                <a:cubicBezTo>
                  <a:pt x="210" y="886"/>
                  <a:pt x="202" y="874"/>
                  <a:pt x="200" y="868"/>
                </a:cubicBezTo>
                <a:cubicBezTo>
                  <a:pt x="199" y="862"/>
                  <a:pt x="197" y="854"/>
                  <a:pt x="197" y="843"/>
                </a:cubicBezTo>
                <a:cubicBezTo>
                  <a:pt x="197" y="832"/>
                  <a:pt x="206" y="815"/>
                  <a:pt x="206" y="815"/>
                </a:cubicBezTo>
                <a:cubicBezTo>
                  <a:pt x="206" y="815"/>
                  <a:pt x="200" y="830"/>
                  <a:pt x="200" y="838"/>
                </a:cubicBezTo>
                <a:cubicBezTo>
                  <a:pt x="201" y="847"/>
                  <a:pt x="204" y="864"/>
                  <a:pt x="210" y="871"/>
                </a:cubicBezTo>
                <a:cubicBezTo>
                  <a:pt x="216" y="878"/>
                  <a:pt x="221" y="880"/>
                  <a:pt x="229" y="878"/>
                </a:cubicBezTo>
                <a:cubicBezTo>
                  <a:pt x="237" y="877"/>
                  <a:pt x="239" y="882"/>
                  <a:pt x="232" y="883"/>
                </a:cubicBezTo>
                <a:cubicBezTo>
                  <a:pt x="224" y="885"/>
                  <a:pt x="221" y="885"/>
                  <a:pt x="216" y="883"/>
                </a:cubicBezTo>
                <a:cubicBezTo>
                  <a:pt x="211" y="880"/>
                  <a:pt x="209" y="878"/>
                  <a:pt x="209" y="878"/>
                </a:cubicBezTo>
                <a:cubicBezTo>
                  <a:pt x="209" y="878"/>
                  <a:pt x="210" y="882"/>
                  <a:pt x="209" y="887"/>
                </a:cubicBezTo>
                <a:cubicBezTo>
                  <a:pt x="208" y="891"/>
                  <a:pt x="205" y="893"/>
                  <a:pt x="202" y="891"/>
                </a:cubicBezTo>
                <a:cubicBezTo>
                  <a:pt x="198" y="888"/>
                  <a:pt x="190" y="893"/>
                  <a:pt x="197" y="899"/>
                </a:cubicBezTo>
                <a:cubicBezTo>
                  <a:pt x="204" y="905"/>
                  <a:pt x="209" y="908"/>
                  <a:pt x="215" y="905"/>
                </a:cubicBezTo>
                <a:cubicBezTo>
                  <a:pt x="222" y="902"/>
                  <a:pt x="219" y="897"/>
                  <a:pt x="219" y="897"/>
                </a:cubicBezTo>
                <a:cubicBezTo>
                  <a:pt x="219" y="897"/>
                  <a:pt x="224" y="903"/>
                  <a:pt x="229" y="902"/>
                </a:cubicBezTo>
                <a:cubicBezTo>
                  <a:pt x="233" y="902"/>
                  <a:pt x="236" y="902"/>
                  <a:pt x="242" y="897"/>
                </a:cubicBezTo>
                <a:cubicBezTo>
                  <a:pt x="247" y="892"/>
                  <a:pt x="251" y="885"/>
                  <a:pt x="251" y="879"/>
                </a:cubicBezTo>
                <a:cubicBezTo>
                  <a:pt x="251" y="873"/>
                  <a:pt x="250" y="865"/>
                  <a:pt x="245" y="863"/>
                </a:cubicBezTo>
                <a:cubicBezTo>
                  <a:pt x="240" y="860"/>
                  <a:pt x="235" y="865"/>
                  <a:pt x="235" y="868"/>
                </a:cubicBezTo>
                <a:cubicBezTo>
                  <a:pt x="235" y="871"/>
                  <a:pt x="227" y="876"/>
                  <a:pt x="219" y="870"/>
                </a:cubicBezTo>
                <a:cubicBezTo>
                  <a:pt x="210" y="863"/>
                  <a:pt x="205" y="852"/>
                  <a:pt x="205" y="845"/>
                </a:cubicBezTo>
                <a:cubicBezTo>
                  <a:pt x="205" y="838"/>
                  <a:pt x="205" y="834"/>
                  <a:pt x="208" y="827"/>
                </a:cubicBezTo>
                <a:cubicBezTo>
                  <a:pt x="210" y="820"/>
                  <a:pt x="217" y="807"/>
                  <a:pt x="217" y="807"/>
                </a:cubicBezTo>
                <a:cubicBezTo>
                  <a:pt x="217" y="807"/>
                  <a:pt x="215" y="817"/>
                  <a:pt x="215" y="827"/>
                </a:cubicBezTo>
                <a:cubicBezTo>
                  <a:pt x="216" y="837"/>
                  <a:pt x="219" y="844"/>
                  <a:pt x="225" y="848"/>
                </a:cubicBezTo>
                <a:cubicBezTo>
                  <a:pt x="231" y="852"/>
                  <a:pt x="230" y="856"/>
                  <a:pt x="240" y="854"/>
                </a:cubicBezTo>
                <a:cubicBezTo>
                  <a:pt x="247" y="853"/>
                  <a:pt x="246" y="846"/>
                  <a:pt x="242" y="843"/>
                </a:cubicBezTo>
                <a:cubicBezTo>
                  <a:pt x="239" y="840"/>
                  <a:pt x="234" y="842"/>
                  <a:pt x="234" y="842"/>
                </a:cubicBezTo>
                <a:cubicBezTo>
                  <a:pt x="234" y="842"/>
                  <a:pt x="240" y="833"/>
                  <a:pt x="239" y="827"/>
                </a:cubicBezTo>
                <a:cubicBezTo>
                  <a:pt x="239" y="820"/>
                  <a:pt x="237" y="814"/>
                  <a:pt x="234" y="810"/>
                </a:cubicBezTo>
                <a:cubicBezTo>
                  <a:pt x="231" y="806"/>
                  <a:pt x="229" y="802"/>
                  <a:pt x="229" y="802"/>
                </a:cubicBezTo>
                <a:cubicBezTo>
                  <a:pt x="229" y="802"/>
                  <a:pt x="232" y="817"/>
                  <a:pt x="232" y="824"/>
                </a:cubicBezTo>
                <a:cubicBezTo>
                  <a:pt x="233" y="831"/>
                  <a:pt x="228" y="837"/>
                  <a:pt x="228" y="837"/>
                </a:cubicBezTo>
                <a:cubicBezTo>
                  <a:pt x="228" y="837"/>
                  <a:pt x="222" y="826"/>
                  <a:pt x="223" y="814"/>
                </a:cubicBezTo>
                <a:cubicBezTo>
                  <a:pt x="224" y="802"/>
                  <a:pt x="222" y="793"/>
                  <a:pt x="228" y="784"/>
                </a:cubicBezTo>
                <a:close/>
                <a:moveTo>
                  <a:pt x="202" y="914"/>
                </a:moveTo>
                <a:cubicBezTo>
                  <a:pt x="196" y="909"/>
                  <a:pt x="188" y="901"/>
                  <a:pt x="188" y="901"/>
                </a:cubicBezTo>
                <a:cubicBezTo>
                  <a:pt x="178" y="888"/>
                  <a:pt x="180" y="863"/>
                  <a:pt x="182" y="849"/>
                </a:cubicBezTo>
                <a:cubicBezTo>
                  <a:pt x="182" y="849"/>
                  <a:pt x="172" y="862"/>
                  <a:pt x="173" y="876"/>
                </a:cubicBezTo>
                <a:cubicBezTo>
                  <a:pt x="174" y="897"/>
                  <a:pt x="177" y="904"/>
                  <a:pt x="196" y="924"/>
                </a:cubicBezTo>
                <a:cubicBezTo>
                  <a:pt x="211" y="938"/>
                  <a:pt x="203" y="941"/>
                  <a:pt x="189" y="927"/>
                </a:cubicBezTo>
                <a:cubicBezTo>
                  <a:pt x="178" y="916"/>
                  <a:pt x="175" y="905"/>
                  <a:pt x="175" y="905"/>
                </a:cubicBezTo>
                <a:cubicBezTo>
                  <a:pt x="175" y="905"/>
                  <a:pt x="176" y="911"/>
                  <a:pt x="174" y="917"/>
                </a:cubicBezTo>
                <a:cubicBezTo>
                  <a:pt x="172" y="923"/>
                  <a:pt x="166" y="927"/>
                  <a:pt x="167" y="919"/>
                </a:cubicBezTo>
                <a:cubicBezTo>
                  <a:pt x="169" y="912"/>
                  <a:pt x="169" y="901"/>
                  <a:pt x="169" y="901"/>
                </a:cubicBezTo>
                <a:cubicBezTo>
                  <a:pt x="169" y="901"/>
                  <a:pt x="165" y="908"/>
                  <a:pt x="159" y="911"/>
                </a:cubicBezTo>
                <a:cubicBezTo>
                  <a:pt x="154" y="914"/>
                  <a:pt x="148" y="912"/>
                  <a:pt x="152" y="908"/>
                </a:cubicBezTo>
                <a:cubicBezTo>
                  <a:pt x="157" y="903"/>
                  <a:pt x="159" y="904"/>
                  <a:pt x="161" y="898"/>
                </a:cubicBezTo>
                <a:cubicBezTo>
                  <a:pt x="164" y="892"/>
                  <a:pt x="166" y="888"/>
                  <a:pt x="166" y="879"/>
                </a:cubicBezTo>
                <a:cubicBezTo>
                  <a:pt x="166" y="870"/>
                  <a:pt x="169" y="861"/>
                  <a:pt x="172" y="856"/>
                </a:cubicBezTo>
                <a:cubicBezTo>
                  <a:pt x="175" y="850"/>
                  <a:pt x="187" y="833"/>
                  <a:pt x="187" y="833"/>
                </a:cubicBezTo>
                <a:cubicBezTo>
                  <a:pt x="187" y="833"/>
                  <a:pt x="178" y="838"/>
                  <a:pt x="166" y="852"/>
                </a:cubicBezTo>
                <a:cubicBezTo>
                  <a:pt x="154" y="867"/>
                  <a:pt x="153" y="873"/>
                  <a:pt x="152" y="881"/>
                </a:cubicBezTo>
                <a:cubicBezTo>
                  <a:pt x="151" y="887"/>
                  <a:pt x="153" y="902"/>
                  <a:pt x="152" y="902"/>
                </a:cubicBezTo>
                <a:cubicBezTo>
                  <a:pt x="152" y="902"/>
                  <a:pt x="148" y="896"/>
                  <a:pt x="145" y="895"/>
                </a:cubicBezTo>
                <a:cubicBezTo>
                  <a:pt x="136" y="892"/>
                  <a:pt x="129" y="900"/>
                  <a:pt x="129" y="910"/>
                </a:cubicBezTo>
                <a:cubicBezTo>
                  <a:pt x="129" y="919"/>
                  <a:pt x="137" y="923"/>
                  <a:pt x="144" y="923"/>
                </a:cubicBezTo>
                <a:cubicBezTo>
                  <a:pt x="151" y="923"/>
                  <a:pt x="152" y="921"/>
                  <a:pt x="154" y="920"/>
                </a:cubicBezTo>
                <a:cubicBezTo>
                  <a:pt x="156" y="918"/>
                  <a:pt x="158" y="917"/>
                  <a:pt x="158" y="917"/>
                </a:cubicBezTo>
                <a:cubicBezTo>
                  <a:pt x="158" y="917"/>
                  <a:pt x="155" y="927"/>
                  <a:pt x="155" y="931"/>
                </a:cubicBezTo>
                <a:cubicBezTo>
                  <a:pt x="155" y="935"/>
                  <a:pt x="157" y="945"/>
                  <a:pt x="163" y="948"/>
                </a:cubicBezTo>
                <a:cubicBezTo>
                  <a:pt x="170" y="951"/>
                  <a:pt x="174" y="945"/>
                  <a:pt x="175" y="939"/>
                </a:cubicBezTo>
                <a:cubicBezTo>
                  <a:pt x="177" y="933"/>
                  <a:pt x="178" y="927"/>
                  <a:pt x="178" y="927"/>
                </a:cubicBezTo>
                <a:cubicBezTo>
                  <a:pt x="178" y="927"/>
                  <a:pt x="183" y="936"/>
                  <a:pt x="191" y="943"/>
                </a:cubicBezTo>
                <a:cubicBezTo>
                  <a:pt x="197" y="949"/>
                  <a:pt x="210" y="952"/>
                  <a:pt x="214" y="951"/>
                </a:cubicBezTo>
                <a:cubicBezTo>
                  <a:pt x="218" y="949"/>
                  <a:pt x="216" y="938"/>
                  <a:pt x="215" y="933"/>
                </a:cubicBezTo>
                <a:cubicBezTo>
                  <a:pt x="212" y="924"/>
                  <a:pt x="209" y="920"/>
                  <a:pt x="202" y="914"/>
                </a:cubicBezTo>
                <a:close/>
                <a:moveTo>
                  <a:pt x="296" y="695"/>
                </a:moveTo>
                <a:cubicBezTo>
                  <a:pt x="289" y="686"/>
                  <a:pt x="291" y="698"/>
                  <a:pt x="293" y="700"/>
                </a:cubicBezTo>
                <a:cubicBezTo>
                  <a:pt x="296" y="702"/>
                  <a:pt x="297" y="704"/>
                  <a:pt x="297" y="704"/>
                </a:cubicBezTo>
                <a:cubicBezTo>
                  <a:pt x="297" y="704"/>
                  <a:pt x="286" y="705"/>
                  <a:pt x="277" y="698"/>
                </a:cubicBezTo>
                <a:cubicBezTo>
                  <a:pt x="272" y="694"/>
                  <a:pt x="269" y="687"/>
                  <a:pt x="268" y="683"/>
                </a:cubicBezTo>
                <a:cubicBezTo>
                  <a:pt x="266" y="673"/>
                  <a:pt x="264" y="684"/>
                  <a:pt x="265" y="689"/>
                </a:cubicBezTo>
                <a:cubicBezTo>
                  <a:pt x="266" y="694"/>
                  <a:pt x="269" y="697"/>
                  <a:pt x="272" y="698"/>
                </a:cubicBezTo>
                <a:cubicBezTo>
                  <a:pt x="274" y="700"/>
                  <a:pt x="276" y="704"/>
                  <a:pt x="276" y="704"/>
                </a:cubicBezTo>
                <a:cubicBezTo>
                  <a:pt x="276" y="704"/>
                  <a:pt x="262" y="703"/>
                  <a:pt x="254" y="695"/>
                </a:cubicBezTo>
                <a:cubicBezTo>
                  <a:pt x="247" y="687"/>
                  <a:pt x="251" y="678"/>
                  <a:pt x="253" y="676"/>
                </a:cubicBezTo>
                <a:cubicBezTo>
                  <a:pt x="257" y="673"/>
                  <a:pt x="263" y="670"/>
                  <a:pt x="263" y="670"/>
                </a:cubicBezTo>
                <a:cubicBezTo>
                  <a:pt x="263" y="670"/>
                  <a:pt x="255" y="668"/>
                  <a:pt x="248" y="674"/>
                </a:cubicBezTo>
                <a:cubicBezTo>
                  <a:pt x="241" y="679"/>
                  <a:pt x="244" y="694"/>
                  <a:pt x="264" y="705"/>
                </a:cubicBezTo>
                <a:cubicBezTo>
                  <a:pt x="264" y="705"/>
                  <a:pt x="256" y="703"/>
                  <a:pt x="251" y="706"/>
                </a:cubicBezTo>
                <a:cubicBezTo>
                  <a:pt x="247" y="707"/>
                  <a:pt x="245" y="708"/>
                  <a:pt x="244" y="708"/>
                </a:cubicBezTo>
                <a:cubicBezTo>
                  <a:pt x="245" y="708"/>
                  <a:pt x="247" y="708"/>
                  <a:pt x="251" y="710"/>
                </a:cubicBezTo>
                <a:cubicBezTo>
                  <a:pt x="255" y="713"/>
                  <a:pt x="264" y="711"/>
                  <a:pt x="264" y="711"/>
                </a:cubicBezTo>
                <a:cubicBezTo>
                  <a:pt x="245" y="722"/>
                  <a:pt x="241" y="737"/>
                  <a:pt x="247" y="742"/>
                </a:cubicBezTo>
                <a:cubicBezTo>
                  <a:pt x="254" y="747"/>
                  <a:pt x="263" y="746"/>
                  <a:pt x="263" y="746"/>
                </a:cubicBezTo>
                <a:cubicBezTo>
                  <a:pt x="263" y="746"/>
                  <a:pt x="257" y="744"/>
                  <a:pt x="253" y="740"/>
                </a:cubicBezTo>
                <a:cubicBezTo>
                  <a:pt x="251" y="738"/>
                  <a:pt x="247" y="729"/>
                  <a:pt x="254" y="721"/>
                </a:cubicBezTo>
                <a:cubicBezTo>
                  <a:pt x="261" y="713"/>
                  <a:pt x="276" y="712"/>
                  <a:pt x="276" y="712"/>
                </a:cubicBezTo>
                <a:cubicBezTo>
                  <a:pt x="276" y="712"/>
                  <a:pt x="274" y="716"/>
                  <a:pt x="271" y="718"/>
                </a:cubicBezTo>
                <a:cubicBezTo>
                  <a:pt x="268" y="720"/>
                  <a:pt x="266" y="722"/>
                  <a:pt x="265" y="727"/>
                </a:cubicBezTo>
                <a:cubicBezTo>
                  <a:pt x="263" y="732"/>
                  <a:pt x="265" y="742"/>
                  <a:pt x="268" y="733"/>
                </a:cubicBezTo>
                <a:cubicBezTo>
                  <a:pt x="269" y="729"/>
                  <a:pt x="272" y="722"/>
                  <a:pt x="277" y="718"/>
                </a:cubicBezTo>
                <a:cubicBezTo>
                  <a:pt x="286" y="711"/>
                  <a:pt x="297" y="712"/>
                  <a:pt x="297" y="712"/>
                </a:cubicBezTo>
                <a:cubicBezTo>
                  <a:pt x="297" y="712"/>
                  <a:pt x="296" y="713"/>
                  <a:pt x="293" y="716"/>
                </a:cubicBezTo>
                <a:cubicBezTo>
                  <a:pt x="291" y="717"/>
                  <a:pt x="289" y="730"/>
                  <a:pt x="295" y="721"/>
                </a:cubicBezTo>
                <a:cubicBezTo>
                  <a:pt x="300" y="714"/>
                  <a:pt x="317" y="708"/>
                  <a:pt x="317" y="708"/>
                </a:cubicBezTo>
                <a:cubicBezTo>
                  <a:pt x="317" y="708"/>
                  <a:pt x="301" y="703"/>
                  <a:pt x="296" y="695"/>
                </a:cubicBezTo>
                <a:close/>
                <a:moveTo>
                  <a:pt x="244" y="708"/>
                </a:moveTo>
                <a:cubicBezTo>
                  <a:pt x="244" y="708"/>
                  <a:pt x="244" y="708"/>
                  <a:pt x="244" y="708"/>
                </a:cubicBezTo>
                <a:cubicBezTo>
                  <a:pt x="244" y="708"/>
                  <a:pt x="244" y="708"/>
                  <a:pt x="244" y="708"/>
                </a:cubicBezTo>
                <a:close/>
                <a:moveTo>
                  <a:pt x="238" y="703"/>
                </a:moveTo>
                <a:cubicBezTo>
                  <a:pt x="241" y="701"/>
                  <a:pt x="239" y="696"/>
                  <a:pt x="236" y="691"/>
                </a:cubicBezTo>
                <a:cubicBezTo>
                  <a:pt x="233" y="686"/>
                  <a:pt x="227" y="681"/>
                  <a:pt x="223" y="679"/>
                </a:cubicBezTo>
                <a:cubicBezTo>
                  <a:pt x="218" y="676"/>
                  <a:pt x="217" y="673"/>
                  <a:pt x="217" y="673"/>
                </a:cubicBezTo>
                <a:cubicBezTo>
                  <a:pt x="217" y="673"/>
                  <a:pt x="218" y="677"/>
                  <a:pt x="218" y="680"/>
                </a:cubicBezTo>
                <a:cubicBezTo>
                  <a:pt x="217" y="682"/>
                  <a:pt x="217" y="685"/>
                  <a:pt x="220" y="689"/>
                </a:cubicBezTo>
                <a:cubicBezTo>
                  <a:pt x="223" y="693"/>
                  <a:pt x="234" y="697"/>
                  <a:pt x="233" y="698"/>
                </a:cubicBezTo>
                <a:cubicBezTo>
                  <a:pt x="231" y="700"/>
                  <a:pt x="230" y="700"/>
                  <a:pt x="219" y="700"/>
                </a:cubicBezTo>
                <a:cubicBezTo>
                  <a:pt x="207" y="699"/>
                  <a:pt x="201" y="708"/>
                  <a:pt x="195" y="708"/>
                </a:cubicBezTo>
                <a:cubicBezTo>
                  <a:pt x="201" y="708"/>
                  <a:pt x="208" y="719"/>
                  <a:pt x="219" y="718"/>
                </a:cubicBezTo>
                <a:cubicBezTo>
                  <a:pt x="230" y="718"/>
                  <a:pt x="231" y="718"/>
                  <a:pt x="233" y="720"/>
                </a:cubicBezTo>
                <a:cubicBezTo>
                  <a:pt x="234" y="721"/>
                  <a:pt x="223" y="725"/>
                  <a:pt x="220" y="729"/>
                </a:cubicBezTo>
                <a:cubicBezTo>
                  <a:pt x="217" y="733"/>
                  <a:pt x="217" y="736"/>
                  <a:pt x="218" y="738"/>
                </a:cubicBezTo>
                <a:cubicBezTo>
                  <a:pt x="218" y="740"/>
                  <a:pt x="217" y="745"/>
                  <a:pt x="217" y="745"/>
                </a:cubicBezTo>
                <a:cubicBezTo>
                  <a:pt x="217" y="745"/>
                  <a:pt x="218" y="741"/>
                  <a:pt x="223" y="739"/>
                </a:cubicBezTo>
                <a:cubicBezTo>
                  <a:pt x="227" y="736"/>
                  <a:pt x="233" y="734"/>
                  <a:pt x="236" y="728"/>
                </a:cubicBezTo>
                <a:cubicBezTo>
                  <a:pt x="239" y="723"/>
                  <a:pt x="241" y="717"/>
                  <a:pt x="238" y="715"/>
                </a:cubicBezTo>
                <a:cubicBezTo>
                  <a:pt x="235" y="713"/>
                  <a:pt x="229" y="713"/>
                  <a:pt x="223" y="713"/>
                </a:cubicBezTo>
                <a:cubicBezTo>
                  <a:pt x="216" y="712"/>
                  <a:pt x="213" y="709"/>
                  <a:pt x="213" y="709"/>
                </a:cubicBezTo>
                <a:cubicBezTo>
                  <a:pt x="213" y="709"/>
                  <a:pt x="216" y="705"/>
                  <a:pt x="223" y="705"/>
                </a:cubicBezTo>
                <a:cubicBezTo>
                  <a:pt x="229" y="705"/>
                  <a:pt x="235" y="705"/>
                  <a:pt x="238" y="703"/>
                </a:cubicBezTo>
                <a:close/>
                <a:moveTo>
                  <a:pt x="145" y="65"/>
                </a:moveTo>
                <a:cubicBezTo>
                  <a:pt x="145" y="84"/>
                  <a:pt x="127" y="98"/>
                  <a:pt x="119" y="98"/>
                </a:cubicBezTo>
                <a:cubicBezTo>
                  <a:pt x="111" y="99"/>
                  <a:pt x="113" y="95"/>
                  <a:pt x="113" y="93"/>
                </a:cubicBezTo>
                <a:cubicBezTo>
                  <a:pt x="114" y="86"/>
                  <a:pt x="109" y="77"/>
                  <a:pt x="101" y="79"/>
                </a:cubicBezTo>
                <a:cubicBezTo>
                  <a:pt x="93" y="80"/>
                  <a:pt x="86" y="103"/>
                  <a:pt x="108" y="106"/>
                </a:cubicBezTo>
                <a:cubicBezTo>
                  <a:pt x="111" y="106"/>
                  <a:pt x="109" y="110"/>
                  <a:pt x="110" y="116"/>
                </a:cubicBezTo>
                <a:cubicBezTo>
                  <a:pt x="111" y="121"/>
                  <a:pt x="118" y="123"/>
                  <a:pt x="121" y="121"/>
                </a:cubicBezTo>
                <a:cubicBezTo>
                  <a:pt x="124" y="119"/>
                  <a:pt x="127" y="109"/>
                  <a:pt x="123" y="106"/>
                </a:cubicBezTo>
                <a:cubicBezTo>
                  <a:pt x="119" y="104"/>
                  <a:pt x="150" y="97"/>
                  <a:pt x="151" y="73"/>
                </a:cubicBezTo>
                <a:cubicBezTo>
                  <a:pt x="152" y="48"/>
                  <a:pt x="147" y="45"/>
                  <a:pt x="149" y="46"/>
                </a:cubicBezTo>
                <a:cubicBezTo>
                  <a:pt x="160" y="52"/>
                  <a:pt x="159" y="64"/>
                  <a:pt x="163" y="55"/>
                </a:cubicBezTo>
                <a:cubicBezTo>
                  <a:pt x="167" y="47"/>
                  <a:pt x="156" y="33"/>
                  <a:pt x="150" y="33"/>
                </a:cubicBezTo>
                <a:cubicBezTo>
                  <a:pt x="143" y="33"/>
                  <a:pt x="145" y="37"/>
                  <a:pt x="140" y="27"/>
                </a:cubicBezTo>
                <a:cubicBezTo>
                  <a:pt x="138" y="23"/>
                  <a:pt x="130" y="12"/>
                  <a:pt x="117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2"/>
                  <a:pt x="108" y="2"/>
                  <a:pt x="108" y="3"/>
                </a:cubicBezTo>
                <a:cubicBezTo>
                  <a:pt x="143" y="34"/>
                  <a:pt x="145" y="47"/>
                  <a:pt x="145" y="65"/>
                </a:cubicBezTo>
                <a:close/>
                <a:moveTo>
                  <a:pt x="125" y="41"/>
                </a:moveTo>
                <a:cubicBezTo>
                  <a:pt x="107" y="29"/>
                  <a:pt x="83" y="43"/>
                  <a:pt x="83" y="42"/>
                </a:cubicBezTo>
                <a:cubicBezTo>
                  <a:pt x="83" y="41"/>
                  <a:pt x="91" y="30"/>
                  <a:pt x="102" y="30"/>
                </a:cubicBezTo>
                <a:cubicBezTo>
                  <a:pt x="119" y="30"/>
                  <a:pt x="137" y="44"/>
                  <a:pt x="129" y="34"/>
                </a:cubicBezTo>
                <a:cubicBezTo>
                  <a:pt x="120" y="25"/>
                  <a:pt x="114" y="21"/>
                  <a:pt x="93" y="21"/>
                </a:cubicBezTo>
                <a:cubicBezTo>
                  <a:pt x="72" y="21"/>
                  <a:pt x="62" y="36"/>
                  <a:pt x="62" y="42"/>
                </a:cubicBezTo>
                <a:cubicBezTo>
                  <a:pt x="62" y="44"/>
                  <a:pt x="74" y="38"/>
                  <a:pt x="78" y="36"/>
                </a:cubicBezTo>
                <a:cubicBezTo>
                  <a:pt x="69" y="42"/>
                  <a:pt x="56" y="62"/>
                  <a:pt x="60" y="69"/>
                </a:cubicBezTo>
                <a:cubicBezTo>
                  <a:pt x="61" y="71"/>
                  <a:pt x="71" y="63"/>
                  <a:pt x="78" y="53"/>
                </a:cubicBezTo>
                <a:cubicBezTo>
                  <a:pt x="86" y="40"/>
                  <a:pt x="111" y="44"/>
                  <a:pt x="111" y="44"/>
                </a:cubicBezTo>
                <a:cubicBezTo>
                  <a:pt x="93" y="50"/>
                  <a:pt x="87" y="65"/>
                  <a:pt x="92" y="72"/>
                </a:cubicBezTo>
                <a:cubicBezTo>
                  <a:pt x="93" y="74"/>
                  <a:pt x="96" y="70"/>
                  <a:pt x="102" y="60"/>
                </a:cubicBezTo>
                <a:cubicBezTo>
                  <a:pt x="105" y="52"/>
                  <a:pt x="112" y="47"/>
                  <a:pt x="124" y="48"/>
                </a:cubicBezTo>
                <a:cubicBezTo>
                  <a:pt x="136" y="49"/>
                  <a:pt x="135" y="59"/>
                  <a:pt x="135" y="59"/>
                </a:cubicBezTo>
                <a:cubicBezTo>
                  <a:pt x="135" y="59"/>
                  <a:pt x="142" y="54"/>
                  <a:pt x="125" y="41"/>
                </a:cubicBezTo>
                <a:close/>
                <a:moveTo>
                  <a:pt x="4" y="9"/>
                </a:moveTo>
                <a:cubicBezTo>
                  <a:pt x="3" y="10"/>
                  <a:pt x="2" y="10"/>
                  <a:pt x="1" y="10"/>
                </a:cubicBezTo>
                <a:cubicBezTo>
                  <a:pt x="1" y="43"/>
                  <a:pt x="1" y="43"/>
                  <a:pt x="1" y="43"/>
                </a:cubicBezTo>
                <a:cubicBezTo>
                  <a:pt x="2" y="42"/>
                  <a:pt x="3" y="40"/>
                  <a:pt x="6" y="38"/>
                </a:cubicBezTo>
                <a:cubicBezTo>
                  <a:pt x="13" y="30"/>
                  <a:pt x="19" y="31"/>
                  <a:pt x="19" y="31"/>
                </a:cubicBezTo>
                <a:cubicBezTo>
                  <a:pt x="19" y="31"/>
                  <a:pt x="17" y="38"/>
                  <a:pt x="16" y="44"/>
                </a:cubicBezTo>
                <a:cubicBezTo>
                  <a:pt x="16" y="49"/>
                  <a:pt x="15" y="47"/>
                  <a:pt x="19" y="55"/>
                </a:cubicBezTo>
                <a:cubicBezTo>
                  <a:pt x="23" y="63"/>
                  <a:pt x="36" y="64"/>
                  <a:pt x="35" y="54"/>
                </a:cubicBezTo>
                <a:cubicBezTo>
                  <a:pt x="35" y="49"/>
                  <a:pt x="30" y="49"/>
                  <a:pt x="26" y="45"/>
                </a:cubicBezTo>
                <a:cubicBezTo>
                  <a:pt x="22" y="41"/>
                  <a:pt x="27" y="33"/>
                  <a:pt x="32" y="25"/>
                </a:cubicBezTo>
                <a:cubicBezTo>
                  <a:pt x="37" y="17"/>
                  <a:pt x="47" y="16"/>
                  <a:pt x="47" y="16"/>
                </a:cubicBezTo>
                <a:cubicBezTo>
                  <a:pt x="47" y="16"/>
                  <a:pt x="42" y="23"/>
                  <a:pt x="42" y="29"/>
                </a:cubicBezTo>
                <a:cubicBezTo>
                  <a:pt x="42" y="35"/>
                  <a:pt x="47" y="38"/>
                  <a:pt x="47" y="38"/>
                </a:cubicBezTo>
                <a:cubicBezTo>
                  <a:pt x="47" y="38"/>
                  <a:pt x="45" y="33"/>
                  <a:pt x="60" y="17"/>
                </a:cubicBezTo>
                <a:cubicBezTo>
                  <a:pt x="76" y="0"/>
                  <a:pt x="109" y="13"/>
                  <a:pt x="109" y="13"/>
                </a:cubicBezTo>
                <a:cubicBezTo>
                  <a:pt x="109" y="13"/>
                  <a:pt x="97" y="6"/>
                  <a:pt x="87" y="5"/>
                </a:cubicBezTo>
                <a:cubicBezTo>
                  <a:pt x="77" y="3"/>
                  <a:pt x="56" y="5"/>
                  <a:pt x="41" y="8"/>
                </a:cubicBezTo>
                <a:cubicBezTo>
                  <a:pt x="26" y="10"/>
                  <a:pt x="19" y="15"/>
                  <a:pt x="19" y="15"/>
                </a:cubicBezTo>
                <a:cubicBezTo>
                  <a:pt x="19" y="15"/>
                  <a:pt x="26" y="7"/>
                  <a:pt x="38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9" y="5"/>
                  <a:pt x="6" y="8"/>
                  <a:pt x="4" y="9"/>
                </a:cubicBezTo>
                <a:close/>
                <a:moveTo>
                  <a:pt x="1" y="50"/>
                </a:move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6" y="59"/>
                  <a:pt x="4" y="54"/>
                  <a:pt x="1" y="50"/>
                </a:cubicBezTo>
                <a:cubicBezTo>
                  <a:pt x="1" y="50"/>
                  <a:pt x="1" y="50"/>
                  <a:pt x="1" y="50"/>
                </a:cubicBezTo>
                <a:close/>
                <a:moveTo>
                  <a:pt x="353" y="24"/>
                </a:moveTo>
                <a:cubicBezTo>
                  <a:pt x="353" y="20"/>
                  <a:pt x="355" y="16"/>
                  <a:pt x="349" y="16"/>
                </a:cubicBezTo>
                <a:cubicBezTo>
                  <a:pt x="343" y="16"/>
                  <a:pt x="341" y="21"/>
                  <a:pt x="341" y="27"/>
                </a:cubicBezTo>
                <a:cubicBezTo>
                  <a:pt x="340" y="33"/>
                  <a:pt x="347" y="41"/>
                  <a:pt x="356" y="41"/>
                </a:cubicBezTo>
                <a:cubicBezTo>
                  <a:pt x="358" y="41"/>
                  <a:pt x="360" y="41"/>
                  <a:pt x="361" y="40"/>
                </a:cubicBezTo>
                <a:cubicBezTo>
                  <a:pt x="361" y="29"/>
                  <a:pt x="361" y="29"/>
                  <a:pt x="361" y="29"/>
                </a:cubicBezTo>
                <a:cubicBezTo>
                  <a:pt x="360" y="30"/>
                  <a:pt x="360" y="30"/>
                  <a:pt x="359" y="30"/>
                </a:cubicBezTo>
                <a:cubicBezTo>
                  <a:pt x="351" y="34"/>
                  <a:pt x="353" y="27"/>
                  <a:pt x="353" y="24"/>
                </a:cubicBezTo>
                <a:close/>
                <a:moveTo>
                  <a:pt x="359" y="15"/>
                </a:moveTo>
                <a:cubicBezTo>
                  <a:pt x="360" y="15"/>
                  <a:pt x="360" y="16"/>
                  <a:pt x="361" y="16"/>
                </a:cubicBezTo>
                <a:cubicBezTo>
                  <a:pt x="361" y="1"/>
                  <a:pt x="361" y="1"/>
                  <a:pt x="361" y="1"/>
                </a:cubicBezTo>
                <a:cubicBezTo>
                  <a:pt x="357" y="1"/>
                  <a:pt x="357" y="1"/>
                  <a:pt x="357" y="1"/>
                </a:cubicBezTo>
                <a:cubicBezTo>
                  <a:pt x="357" y="1"/>
                  <a:pt x="357" y="1"/>
                  <a:pt x="357" y="1"/>
                </a:cubicBezTo>
                <a:cubicBezTo>
                  <a:pt x="354" y="5"/>
                  <a:pt x="355" y="9"/>
                  <a:pt x="359" y="15"/>
                </a:cubicBezTo>
                <a:close/>
                <a:moveTo>
                  <a:pt x="314" y="8"/>
                </a:moveTo>
                <a:cubicBezTo>
                  <a:pt x="316" y="16"/>
                  <a:pt x="325" y="20"/>
                  <a:pt x="331" y="16"/>
                </a:cubicBezTo>
                <a:cubicBezTo>
                  <a:pt x="338" y="11"/>
                  <a:pt x="335" y="5"/>
                  <a:pt x="333" y="3"/>
                </a:cubicBezTo>
                <a:cubicBezTo>
                  <a:pt x="331" y="2"/>
                  <a:pt x="325" y="3"/>
                  <a:pt x="324" y="1"/>
                </a:cubicBezTo>
                <a:cubicBezTo>
                  <a:pt x="324" y="1"/>
                  <a:pt x="324" y="1"/>
                  <a:pt x="324" y="1"/>
                </a:cubicBezTo>
                <a:cubicBezTo>
                  <a:pt x="314" y="1"/>
                  <a:pt x="314" y="1"/>
                  <a:pt x="314" y="1"/>
                </a:cubicBezTo>
                <a:cubicBezTo>
                  <a:pt x="313" y="3"/>
                  <a:pt x="314" y="6"/>
                  <a:pt x="314" y="8"/>
                </a:cubicBezTo>
                <a:close/>
                <a:moveTo>
                  <a:pt x="249" y="37"/>
                </a:moveTo>
                <a:cubicBezTo>
                  <a:pt x="247" y="40"/>
                  <a:pt x="245" y="40"/>
                  <a:pt x="245" y="40"/>
                </a:cubicBezTo>
                <a:cubicBezTo>
                  <a:pt x="245" y="40"/>
                  <a:pt x="247" y="43"/>
                  <a:pt x="252" y="42"/>
                </a:cubicBezTo>
                <a:cubicBezTo>
                  <a:pt x="257" y="40"/>
                  <a:pt x="259" y="36"/>
                  <a:pt x="259" y="36"/>
                </a:cubicBezTo>
                <a:cubicBezTo>
                  <a:pt x="259" y="36"/>
                  <a:pt x="257" y="47"/>
                  <a:pt x="256" y="53"/>
                </a:cubicBezTo>
                <a:cubicBezTo>
                  <a:pt x="256" y="60"/>
                  <a:pt x="261" y="64"/>
                  <a:pt x="264" y="67"/>
                </a:cubicBezTo>
                <a:cubicBezTo>
                  <a:pt x="267" y="69"/>
                  <a:pt x="273" y="70"/>
                  <a:pt x="278" y="61"/>
                </a:cubicBezTo>
                <a:cubicBezTo>
                  <a:pt x="282" y="52"/>
                  <a:pt x="273" y="50"/>
                  <a:pt x="271" y="53"/>
                </a:cubicBezTo>
                <a:cubicBezTo>
                  <a:pt x="270" y="56"/>
                  <a:pt x="271" y="58"/>
                  <a:pt x="266" y="53"/>
                </a:cubicBezTo>
                <a:cubicBezTo>
                  <a:pt x="262" y="49"/>
                  <a:pt x="265" y="42"/>
                  <a:pt x="265" y="35"/>
                </a:cubicBezTo>
                <a:cubicBezTo>
                  <a:pt x="265" y="29"/>
                  <a:pt x="274" y="13"/>
                  <a:pt x="274" y="13"/>
                </a:cubicBezTo>
                <a:cubicBezTo>
                  <a:pt x="274" y="13"/>
                  <a:pt x="273" y="28"/>
                  <a:pt x="277" y="42"/>
                </a:cubicBezTo>
                <a:cubicBezTo>
                  <a:pt x="281" y="56"/>
                  <a:pt x="303" y="69"/>
                  <a:pt x="304" y="73"/>
                </a:cubicBezTo>
                <a:cubicBezTo>
                  <a:pt x="304" y="78"/>
                  <a:pt x="307" y="87"/>
                  <a:pt x="313" y="77"/>
                </a:cubicBezTo>
                <a:cubicBezTo>
                  <a:pt x="319" y="68"/>
                  <a:pt x="310" y="59"/>
                  <a:pt x="310" y="59"/>
                </a:cubicBezTo>
                <a:cubicBezTo>
                  <a:pt x="310" y="59"/>
                  <a:pt x="321" y="62"/>
                  <a:pt x="328" y="51"/>
                </a:cubicBezTo>
                <a:cubicBezTo>
                  <a:pt x="335" y="40"/>
                  <a:pt x="329" y="33"/>
                  <a:pt x="324" y="29"/>
                </a:cubicBezTo>
                <a:cubicBezTo>
                  <a:pt x="318" y="25"/>
                  <a:pt x="307" y="26"/>
                  <a:pt x="305" y="33"/>
                </a:cubicBezTo>
                <a:cubicBezTo>
                  <a:pt x="303" y="39"/>
                  <a:pt x="314" y="39"/>
                  <a:pt x="316" y="41"/>
                </a:cubicBezTo>
                <a:cubicBezTo>
                  <a:pt x="317" y="43"/>
                  <a:pt x="316" y="46"/>
                  <a:pt x="313" y="49"/>
                </a:cubicBezTo>
                <a:cubicBezTo>
                  <a:pt x="311" y="52"/>
                  <a:pt x="299" y="49"/>
                  <a:pt x="295" y="48"/>
                </a:cubicBezTo>
                <a:cubicBezTo>
                  <a:pt x="292" y="47"/>
                  <a:pt x="280" y="37"/>
                  <a:pt x="279" y="23"/>
                </a:cubicBezTo>
                <a:cubicBezTo>
                  <a:pt x="279" y="11"/>
                  <a:pt x="286" y="2"/>
                  <a:pt x="287" y="1"/>
                </a:cubicBezTo>
                <a:cubicBezTo>
                  <a:pt x="278" y="1"/>
                  <a:pt x="278" y="1"/>
                  <a:pt x="278" y="1"/>
                </a:cubicBezTo>
                <a:cubicBezTo>
                  <a:pt x="272" y="9"/>
                  <a:pt x="267" y="16"/>
                  <a:pt x="265" y="20"/>
                </a:cubicBezTo>
                <a:cubicBezTo>
                  <a:pt x="261" y="28"/>
                  <a:pt x="251" y="35"/>
                  <a:pt x="249" y="37"/>
                </a:cubicBezTo>
                <a:close/>
                <a:moveTo>
                  <a:pt x="287" y="1"/>
                </a:moveTo>
                <a:cubicBezTo>
                  <a:pt x="284" y="5"/>
                  <a:pt x="284" y="10"/>
                  <a:pt x="282" y="16"/>
                </a:cubicBezTo>
                <a:cubicBezTo>
                  <a:pt x="280" y="22"/>
                  <a:pt x="285" y="33"/>
                  <a:pt x="292" y="34"/>
                </a:cubicBezTo>
                <a:cubicBezTo>
                  <a:pt x="299" y="35"/>
                  <a:pt x="304" y="25"/>
                  <a:pt x="298" y="18"/>
                </a:cubicBezTo>
                <a:cubicBezTo>
                  <a:pt x="293" y="12"/>
                  <a:pt x="293" y="10"/>
                  <a:pt x="298" y="1"/>
                </a:cubicBezTo>
                <a:cubicBezTo>
                  <a:pt x="288" y="1"/>
                  <a:pt x="288" y="1"/>
                  <a:pt x="288" y="1"/>
                </a:cubicBezTo>
                <a:cubicBezTo>
                  <a:pt x="288" y="1"/>
                  <a:pt x="287" y="1"/>
                  <a:pt x="287" y="1"/>
                </a:cubicBezTo>
                <a:close/>
                <a:moveTo>
                  <a:pt x="228" y="32"/>
                </a:moveTo>
                <a:cubicBezTo>
                  <a:pt x="240" y="14"/>
                  <a:pt x="268" y="2"/>
                  <a:pt x="268" y="2"/>
                </a:cubicBezTo>
                <a:cubicBezTo>
                  <a:pt x="268" y="2"/>
                  <a:pt x="236" y="9"/>
                  <a:pt x="214" y="34"/>
                </a:cubicBezTo>
                <a:cubicBezTo>
                  <a:pt x="199" y="52"/>
                  <a:pt x="189" y="73"/>
                  <a:pt x="190" y="90"/>
                </a:cubicBezTo>
                <a:cubicBezTo>
                  <a:pt x="192" y="116"/>
                  <a:pt x="200" y="123"/>
                  <a:pt x="205" y="128"/>
                </a:cubicBezTo>
                <a:cubicBezTo>
                  <a:pt x="210" y="134"/>
                  <a:pt x="202" y="122"/>
                  <a:pt x="200" y="116"/>
                </a:cubicBezTo>
                <a:cubicBezTo>
                  <a:pt x="199" y="109"/>
                  <a:pt x="197" y="102"/>
                  <a:pt x="197" y="91"/>
                </a:cubicBezTo>
                <a:cubicBezTo>
                  <a:pt x="197" y="79"/>
                  <a:pt x="206" y="63"/>
                  <a:pt x="206" y="63"/>
                </a:cubicBezTo>
                <a:cubicBezTo>
                  <a:pt x="206" y="63"/>
                  <a:pt x="200" y="78"/>
                  <a:pt x="200" y="86"/>
                </a:cubicBezTo>
                <a:cubicBezTo>
                  <a:pt x="201" y="94"/>
                  <a:pt x="204" y="112"/>
                  <a:pt x="210" y="119"/>
                </a:cubicBezTo>
                <a:cubicBezTo>
                  <a:pt x="216" y="126"/>
                  <a:pt x="221" y="128"/>
                  <a:pt x="229" y="126"/>
                </a:cubicBezTo>
                <a:cubicBezTo>
                  <a:pt x="237" y="125"/>
                  <a:pt x="239" y="130"/>
                  <a:pt x="232" y="131"/>
                </a:cubicBezTo>
                <a:cubicBezTo>
                  <a:pt x="224" y="133"/>
                  <a:pt x="221" y="133"/>
                  <a:pt x="216" y="131"/>
                </a:cubicBezTo>
                <a:cubicBezTo>
                  <a:pt x="211" y="128"/>
                  <a:pt x="209" y="126"/>
                  <a:pt x="209" y="126"/>
                </a:cubicBezTo>
                <a:cubicBezTo>
                  <a:pt x="209" y="126"/>
                  <a:pt x="210" y="130"/>
                  <a:pt x="209" y="135"/>
                </a:cubicBezTo>
                <a:cubicBezTo>
                  <a:pt x="208" y="139"/>
                  <a:pt x="205" y="141"/>
                  <a:pt x="202" y="139"/>
                </a:cubicBezTo>
                <a:cubicBezTo>
                  <a:pt x="198" y="136"/>
                  <a:pt x="190" y="141"/>
                  <a:pt x="197" y="147"/>
                </a:cubicBezTo>
                <a:cubicBezTo>
                  <a:pt x="204" y="153"/>
                  <a:pt x="209" y="156"/>
                  <a:pt x="215" y="153"/>
                </a:cubicBezTo>
                <a:cubicBezTo>
                  <a:pt x="222" y="150"/>
                  <a:pt x="219" y="145"/>
                  <a:pt x="219" y="145"/>
                </a:cubicBezTo>
                <a:cubicBezTo>
                  <a:pt x="219" y="145"/>
                  <a:pt x="224" y="151"/>
                  <a:pt x="229" y="150"/>
                </a:cubicBezTo>
                <a:cubicBezTo>
                  <a:pt x="233" y="150"/>
                  <a:pt x="236" y="150"/>
                  <a:pt x="242" y="145"/>
                </a:cubicBezTo>
                <a:cubicBezTo>
                  <a:pt x="247" y="140"/>
                  <a:pt x="251" y="133"/>
                  <a:pt x="251" y="127"/>
                </a:cubicBezTo>
                <a:cubicBezTo>
                  <a:pt x="251" y="121"/>
                  <a:pt x="250" y="113"/>
                  <a:pt x="245" y="111"/>
                </a:cubicBezTo>
                <a:cubicBezTo>
                  <a:pt x="240" y="108"/>
                  <a:pt x="235" y="113"/>
                  <a:pt x="235" y="116"/>
                </a:cubicBezTo>
                <a:cubicBezTo>
                  <a:pt x="235" y="119"/>
                  <a:pt x="227" y="124"/>
                  <a:pt x="219" y="118"/>
                </a:cubicBezTo>
                <a:cubicBezTo>
                  <a:pt x="210" y="111"/>
                  <a:pt x="205" y="99"/>
                  <a:pt x="205" y="93"/>
                </a:cubicBezTo>
                <a:cubicBezTo>
                  <a:pt x="205" y="86"/>
                  <a:pt x="205" y="82"/>
                  <a:pt x="208" y="75"/>
                </a:cubicBezTo>
                <a:cubicBezTo>
                  <a:pt x="210" y="68"/>
                  <a:pt x="217" y="55"/>
                  <a:pt x="217" y="55"/>
                </a:cubicBezTo>
                <a:cubicBezTo>
                  <a:pt x="217" y="55"/>
                  <a:pt x="215" y="64"/>
                  <a:pt x="215" y="74"/>
                </a:cubicBezTo>
                <a:cubicBezTo>
                  <a:pt x="216" y="84"/>
                  <a:pt x="219" y="92"/>
                  <a:pt x="225" y="96"/>
                </a:cubicBezTo>
                <a:cubicBezTo>
                  <a:pt x="231" y="99"/>
                  <a:pt x="230" y="104"/>
                  <a:pt x="240" y="102"/>
                </a:cubicBezTo>
                <a:cubicBezTo>
                  <a:pt x="247" y="101"/>
                  <a:pt x="246" y="94"/>
                  <a:pt x="242" y="91"/>
                </a:cubicBezTo>
                <a:cubicBezTo>
                  <a:pt x="239" y="88"/>
                  <a:pt x="234" y="89"/>
                  <a:pt x="234" y="89"/>
                </a:cubicBezTo>
                <a:cubicBezTo>
                  <a:pt x="234" y="89"/>
                  <a:pt x="240" y="81"/>
                  <a:pt x="239" y="74"/>
                </a:cubicBezTo>
                <a:cubicBezTo>
                  <a:pt x="239" y="68"/>
                  <a:pt x="237" y="62"/>
                  <a:pt x="234" y="58"/>
                </a:cubicBezTo>
                <a:cubicBezTo>
                  <a:pt x="231" y="54"/>
                  <a:pt x="229" y="50"/>
                  <a:pt x="229" y="50"/>
                </a:cubicBezTo>
                <a:cubicBezTo>
                  <a:pt x="229" y="50"/>
                  <a:pt x="232" y="65"/>
                  <a:pt x="232" y="72"/>
                </a:cubicBezTo>
                <a:cubicBezTo>
                  <a:pt x="233" y="79"/>
                  <a:pt x="228" y="84"/>
                  <a:pt x="228" y="84"/>
                </a:cubicBezTo>
                <a:cubicBezTo>
                  <a:pt x="228" y="84"/>
                  <a:pt x="222" y="74"/>
                  <a:pt x="223" y="62"/>
                </a:cubicBezTo>
                <a:cubicBezTo>
                  <a:pt x="224" y="50"/>
                  <a:pt x="222" y="41"/>
                  <a:pt x="228" y="32"/>
                </a:cubicBezTo>
                <a:close/>
                <a:moveTo>
                  <a:pt x="202" y="162"/>
                </a:moveTo>
                <a:cubicBezTo>
                  <a:pt x="196" y="157"/>
                  <a:pt x="188" y="149"/>
                  <a:pt x="188" y="149"/>
                </a:cubicBezTo>
                <a:cubicBezTo>
                  <a:pt x="178" y="136"/>
                  <a:pt x="180" y="111"/>
                  <a:pt x="182" y="96"/>
                </a:cubicBezTo>
                <a:cubicBezTo>
                  <a:pt x="182" y="96"/>
                  <a:pt x="172" y="110"/>
                  <a:pt x="173" y="124"/>
                </a:cubicBezTo>
                <a:cubicBezTo>
                  <a:pt x="174" y="145"/>
                  <a:pt x="177" y="152"/>
                  <a:pt x="196" y="172"/>
                </a:cubicBezTo>
                <a:cubicBezTo>
                  <a:pt x="211" y="186"/>
                  <a:pt x="203" y="189"/>
                  <a:pt x="189" y="175"/>
                </a:cubicBezTo>
                <a:cubicBezTo>
                  <a:pt x="178" y="164"/>
                  <a:pt x="175" y="153"/>
                  <a:pt x="175" y="153"/>
                </a:cubicBezTo>
                <a:cubicBezTo>
                  <a:pt x="175" y="153"/>
                  <a:pt x="176" y="159"/>
                  <a:pt x="174" y="165"/>
                </a:cubicBezTo>
                <a:cubicBezTo>
                  <a:pt x="172" y="171"/>
                  <a:pt x="166" y="175"/>
                  <a:pt x="167" y="167"/>
                </a:cubicBezTo>
                <a:cubicBezTo>
                  <a:pt x="169" y="160"/>
                  <a:pt x="169" y="149"/>
                  <a:pt x="169" y="149"/>
                </a:cubicBezTo>
                <a:cubicBezTo>
                  <a:pt x="169" y="149"/>
                  <a:pt x="165" y="156"/>
                  <a:pt x="159" y="159"/>
                </a:cubicBezTo>
                <a:cubicBezTo>
                  <a:pt x="154" y="162"/>
                  <a:pt x="148" y="160"/>
                  <a:pt x="152" y="156"/>
                </a:cubicBezTo>
                <a:cubicBezTo>
                  <a:pt x="157" y="151"/>
                  <a:pt x="159" y="152"/>
                  <a:pt x="161" y="146"/>
                </a:cubicBezTo>
                <a:cubicBezTo>
                  <a:pt x="164" y="140"/>
                  <a:pt x="166" y="136"/>
                  <a:pt x="166" y="127"/>
                </a:cubicBezTo>
                <a:cubicBezTo>
                  <a:pt x="166" y="118"/>
                  <a:pt x="169" y="109"/>
                  <a:pt x="172" y="104"/>
                </a:cubicBezTo>
                <a:cubicBezTo>
                  <a:pt x="175" y="98"/>
                  <a:pt x="187" y="81"/>
                  <a:pt x="187" y="81"/>
                </a:cubicBezTo>
                <a:cubicBezTo>
                  <a:pt x="187" y="81"/>
                  <a:pt x="178" y="86"/>
                  <a:pt x="166" y="100"/>
                </a:cubicBezTo>
                <a:cubicBezTo>
                  <a:pt x="154" y="115"/>
                  <a:pt x="153" y="121"/>
                  <a:pt x="152" y="129"/>
                </a:cubicBezTo>
                <a:cubicBezTo>
                  <a:pt x="151" y="135"/>
                  <a:pt x="153" y="150"/>
                  <a:pt x="152" y="150"/>
                </a:cubicBezTo>
                <a:cubicBezTo>
                  <a:pt x="152" y="150"/>
                  <a:pt x="148" y="144"/>
                  <a:pt x="145" y="143"/>
                </a:cubicBezTo>
                <a:cubicBezTo>
                  <a:pt x="136" y="140"/>
                  <a:pt x="129" y="148"/>
                  <a:pt x="129" y="158"/>
                </a:cubicBezTo>
                <a:cubicBezTo>
                  <a:pt x="129" y="167"/>
                  <a:pt x="137" y="171"/>
                  <a:pt x="144" y="171"/>
                </a:cubicBezTo>
                <a:cubicBezTo>
                  <a:pt x="151" y="171"/>
                  <a:pt x="152" y="169"/>
                  <a:pt x="154" y="168"/>
                </a:cubicBezTo>
                <a:cubicBezTo>
                  <a:pt x="156" y="166"/>
                  <a:pt x="158" y="165"/>
                  <a:pt x="158" y="165"/>
                </a:cubicBezTo>
                <a:cubicBezTo>
                  <a:pt x="158" y="165"/>
                  <a:pt x="155" y="175"/>
                  <a:pt x="155" y="179"/>
                </a:cubicBezTo>
                <a:cubicBezTo>
                  <a:pt x="155" y="183"/>
                  <a:pt x="157" y="193"/>
                  <a:pt x="163" y="196"/>
                </a:cubicBezTo>
                <a:cubicBezTo>
                  <a:pt x="170" y="199"/>
                  <a:pt x="174" y="193"/>
                  <a:pt x="175" y="187"/>
                </a:cubicBezTo>
                <a:cubicBezTo>
                  <a:pt x="177" y="181"/>
                  <a:pt x="178" y="175"/>
                  <a:pt x="178" y="175"/>
                </a:cubicBezTo>
                <a:cubicBezTo>
                  <a:pt x="178" y="175"/>
                  <a:pt x="183" y="184"/>
                  <a:pt x="191" y="191"/>
                </a:cubicBezTo>
                <a:cubicBezTo>
                  <a:pt x="197" y="197"/>
                  <a:pt x="210" y="200"/>
                  <a:pt x="214" y="198"/>
                </a:cubicBezTo>
                <a:cubicBezTo>
                  <a:pt x="218" y="197"/>
                  <a:pt x="216" y="186"/>
                  <a:pt x="215" y="181"/>
                </a:cubicBezTo>
                <a:cubicBezTo>
                  <a:pt x="212" y="172"/>
                  <a:pt x="209" y="168"/>
                  <a:pt x="202" y="162"/>
                </a:cubicBezTo>
                <a:close/>
                <a:moveTo>
                  <a:pt x="361" y="937"/>
                </a:moveTo>
                <a:cubicBezTo>
                  <a:pt x="361" y="886"/>
                  <a:pt x="361" y="886"/>
                  <a:pt x="361" y="886"/>
                </a:cubicBezTo>
                <a:cubicBezTo>
                  <a:pt x="356" y="894"/>
                  <a:pt x="355" y="901"/>
                  <a:pt x="354" y="914"/>
                </a:cubicBezTo>
                <a:cubicBezTo>
                  <a:pt x="354" y="923"/>
                  <a:pt x="358" y="932"/>
                  <a:pt x="361" y="937"/>
                </a:cubicBezTo>
                <a:close/>
                <a:moveTo>
                  <a:pt x="357" y="850"/>
                </a:moveTo>
                <a:cubicBezTo>
                  <a:pt x="355" y="844"/>
                  <a:pt x="351" y="839"/>
                  <a:pt x="345" y="841"/>
                </a:cubicBezTo>
                <a:cubicBezTo>
                  <a:pt x="339" y="844"/>
                  <a:pt x="337" y="855"/>
                  <a:pt x="337" y="859"/>
                </a:cubicBezTo>
                <a:cubicBezTo>
                  <a:pt x="337" y="863"/>
                  <a:pt x="340" y="872"/>
                  <a:pt x="340" y="872"/>
                </a:cubicBezTo>
                <a:cubicBezTo>
                  <a:pt x="340" y="872"/>
                  <a:pt x="337" y="871"/>
                  <a:pt x="336" y="870"/>
                </a:cubicBezTo>
                <a:cubicBezTo>
                  <a:pt x="334" y="868"/>
                  <a:pt x="332" y="866"/>
                  <a:pt x="325" y="866"/>
                </a:cubicBezTo>
                <a:cubicBezTo>
                  <a:pt x="319" y="866"/>
                  <a:pt x="311" y="870"/>
                  <a:pt x="311" y="880"/>
                </a:cubicBezTo>
                <a:cubicBezTo>
                  <a:pt x="311" y="889"/>
                  <a:pt x="317" y="897"/>
                  <a:pt x="326" y="895"/>
                </a:cubicBezTo>
                <a:cubicBezTo>
                  <a:pt x="330" y="894"/>
                  <a:pt x="333" y="887"/>
                  <a:pt x="333" y="887"/>
                </a:cubicBezTo>
                <a:cubicBezTo>
                  <a:pt x="334" y="888"/>
                  <a:pt x="332" y="902"/>
                  <a:pt x="333" y="908"/>
                </a:cubicBezTo>
                <a:cubicBezTo>
                  <a:pt x="335" y="916"/>
                  <a:pt x="335" y="923"/>
                  <a:pt x="347" y="937"/>
                </a:cubicBezTo>
                <a:cubicBezTo>
                  <a:pt x="353" y="943"/>
                  <a:pt x="357" y="948"/>
                  <a:pt x="361" y="950"/>
                </a:cubicBezTo>
                <a:cubicBezTo>
                  <a:pt x="361" y="945"/>
                  <a:pt x="361" y="945"/>
                  <a:pt x="361" y="945"/>
                </a:cubicBezTo>
                <a:cubicBezTo>
                  <a:pt x="358" y="941"/>
                  <a:pt x="355" y="936"/>
                  <a:pt x="353" y="934"/>
                </a:cubicBezTo>
                <a:cubicBezTo>
                  <a:pt x="351" y="928"/>
                  <a:pt x="347" y="919"/>
                  <a:pt x="347" y="910"/>
                </a:cubicBezTo>
                <a:cubicBezTo>
                  <a:pt x="347" y="901"/>
                  <a:pt x="345" y="897"/>
                  <a:pt x="343" y="892"/>
                </a:cubicBezTo>
                <a:cubicBezTo>
                  <a:pt x="340" y="886"/>
                  <a:pt x="339" y="887"/>
                  <a:pt x="334" y="882"/>
                </a:cubicBezTo>
                <a:cubicBezTo>
                  <a:pt x="329" y="877"/>
                  <a:pt x="336" y="875"/>
                  <a:pt x="341" y="878"/>
                </a:cubicBezTo>
                <a:cubicBezTo>
                  <a:pt x="346" y="881"/>
                  <a:pt x="350" y="888"/>
                  <a:pt x="350" y="888"/>
                </a:cubicBezTo>
                <a:cubicBezTo>
                  <a:pt x="350" y="888"/>
                  <a:pt x="351" y="878"/>
                  <a:pt x="349" y="870"/>
                </a:cubicBezTo>
                <a:cubicBezTo>
                  <a:pt x="347" y="863"/>
                  <a:pt x="353" y="866"/>
                  <a:pt x="356" y="872"/>
                </a:cubicBezTo>
                <a:cubicBezTo>
                  <a:pt x="358" y="879"/>
                  <a:pt x="357" y="884"/>
                  <a:pt x="357" y="884"/>
                </a:cubicBezTo>
                <a:cubicBezTo>
                  <a:pt x="357" y="884"/>
                  <a:pt x="358" y="880"/>
                  <a:pt x="361" y="875"/>
                </a:cubicBezTo>
                <a:cubicBezTo>
                  <a:pt x="361" y="860"/>
                  <a:pt x="361" y="860"/>
                  <a:pt x="361" y="860"/>
                </a:cubicBezTo>
                <a:cubicBezTo>
                  <a:pt x="360" y="862"/>
                  <a:pt x="360" y="863"/>
                  <a:pt x="360" y="863"/>
                </a:cubicBezTo>
                <a:cubicBezTo>
                  <a:pt x="360" y="863"/>
                  <a:pt x="359" y="856"/>
                  <a:pt x="357" y="850"/>
                </a:cubicBezTo>
                <a:close/>
                <a:moveTo>
                  <a:pt x="357" y="101"/>
                </a:moveTo>
                <a:cubicBezTo>
                  <a:pt x="355" y="95"/>
                  <a:pt x="351" y="89"/>
                  <a:pt x="345" y="92"/>
                </a:cubicBezTo>
                <a:cubicBezTo>
                  <a:pt x="339" y="95"/>
                  <a:pt x="337" y="105"/>
                  <a:pt x="337" y="109"/>
                </a:cubicBezTo>
                <a:cubicBezTo>
                  <a:pt x="337" y="113"/>
                  <a:pt x="340" y="123"/>
                  <a:pt x="340" y="123"/>
                </a:cubicBezTo>
                <a:cubicBezTo>
                  <a:pt x="340" y="123"/>
                  <a:pt x="337" y="122"/>
                  <a:pt x="336" y="120"/>
                </a:cubicBezTo>
                <a:cubicBezTo>
                  <a:pt x="334" y="119"/>
                  <a:pt x="332" y="117"/>
                  <a:pt x="325" y="117"/>
                </a:cubicBezTo>
                <a:cubicBezTo>
                  <a:pt x="319" y="117"/>
                  <a:pt x="311" y="121"/>
                  <a:pt x="311" y="130"/>
                </a:cubicBezTo>
                <a:cubicBezTo>
                  <a:pt x="311" y="139"/>
                  <a:pt x="317" y="148"/>
                  <a:pt x="326" y="145"/>
                </a:cubicBezTo>
                <a:cubicBezTo>
                  <a:pt x="330" y="144"/>
                  <a:pt x="333" y="138"/>
                  <a:pt x="333" y="138"/>
                </a:cubicBezTo>
                <a:cubicBezTo>
                  <a:pt x="334" y="138"/>
                  <a:pt x="332" y="153"/>
                  <a:pt x="333" y="159"/>
                </a:cubicBezTo>
                <a:cubicBezTo>
                  <a:pt x="335" y="167"/>
                  <a:pt x="335" y="173"/>
                  <a:pt x="347" y="188"/>
                </a:cubicBezTo>
                <a:cubicBezTo>
                  <a:pt x="353" y="194"/>
                  <a:pt x="357" y="198"/>
                  <a:pt x="361" y="201"/>
                </a:cubicBezTo>
                <a:cubicBezTo>
                  <a:pt x="361" y="196"/>
                  <a:pt x="361" y="196"/>
                  <a:pt x="361" y="196"/>
                </a:cubicBezTo>
                <a:cubicBezTo>
                  <a:pt x="358" y="192"/>
                  <a:pt x="355" y="187"/>
                  <a:pt x="353" y="184"/>
                </a:cubicBezTo>
                <a:cubicBezTo>
                  <a:pt x="351" y="179"/>
                  <a:pt x="347" y="170"/>
                  <a:pt x="347" y="161"/>
                </a:cubicBezTo>
                <a:cubicBezTo>
                  <a:pt x="347" y="152"/>
                  <a:pt x="345" y="148"/>
                  <a:pt x="343" y="142"/>
                </a:cubicBezTo>
                <a:cubicBezTo>
                  <a:pt x="340" y="136"/>
                  <a:pt x="339" y="137"/>
                  <a:pt x="334" y="132"/>
                </a:cubicBezTo>
                <a:cubicBezTo>
                  <a:pt x="329" y="127"/>
                  <a:pt x="336" y="126"/>
                  <a:pt x="341" y="129"/>
                </a:cubicBezTo>
                <a:cubicBezTo>
                  <a:pt x="346" y="132"/>
                  <a:pt x="350" y="139"/>
                  <a:pt x="350" y="139"/>
                </a:cubicBezTo>
                <a:cubicBezTo>
                  <a:pt x="350" y="139"/>
                  <a:pt x="351" y="128"/>
                  <a:pt x="349" y="121"/>
                </a:cubicBezTo>
                <a:cubicBezTo>
                  <a:pt x="347" y="113"/>
                  <a:pt x="353" y="117"/>
                  <a:pt x="356" y="123"/>
                </a:cubicBezTo>
                <a:cubicBezTo>
                  <a:pt x="358" y="129"/>
                  <a:pt x="357" y="135"/>
                  <a:pt x="357" y="135"/>
                </a:cubicBezTo>
                <a:cubicBezTo>
                  <a:pt x="357" y="135"/>
                  <a:pt x="358" y="131"/>
                  <a:pt x="361" y="125"/>
                </a:cubicBezTo>
                <a:cubicBezTo>
                  <a:pt x="361" y="111"/>
                  <a:pt x="361" y="111"/>
                  <a:pt x="361" y="111"/>
                </a:cubicBezTo>
                <a:cubicBezTo>
                  <a:pt x="360" y="112"/>
                  <a:pt x="360" y="113"/>
                  <a:pt x="360" y="113"/>
                </a:cubicBezTo>
                <a:cubicBezTo>
                  <a:pt x="360" y="113"/>
                  <a:pt x="359" y="107"/>
                  <a:pt x="357" y="101"/>
                </a:cubicBezTo>
                <a:close/>
                <a:moveTo>
                  <a:pt x="361" y="187"/>
                </a:moveTo>
                <a:cubicBezTo>
                  <a:pt x="361" y="137"/>
                  <a:pt x="361" y="137"/>
                  <a:pt x="361" y="137"/>
                </a:cubicBezTo>
                <a:cubicBezTo>
                  <a:pt x="356" y="145"/>
                  <a:pt x="355" y="152"/>
                  <a:pt x="354" y="164"/>
                </a:cubicBezTo>
                <a:cubicBezTo>
                  <a:pt x="354" y="173"/>
                  <a:pt x="358" y="182"/>
                  <a:pt x="361" y="187"/>
                </a:cubicBezTo>
                <a:close/>
                <a:moveTo>
                  <a:pt x="347" y="476"/>
                </a:moveTo>
                <a:cubicBezTo>
                  <a:pt x="335" y="490"/>
                  <a:pt x="335" y="497"/>
                  <a:pt x="333" y="505"/>
                </a:cubicBezTo>
                <a:cubicBezTo>
                  <a:pt x="332" y="510"/>
                  <a:pt x="334" y="525"/>
                  <a:pt x="333" y="526"/>
                </a:cubicBezTo>
                <a:cubicBezTo>
                  <a:pt x="333" y="526"/>
                  <a:pt x="330" y="519"/>
                  <a:pt x="326" y="518"/>
                </a:cubicBezTo>
                <a:cubicBezTo>
                  <a:pt x="317" y="516"/>
                  <a:pt x="311" y="524"/>
                  <a:pt x="311" y="533"/>
                </a:cubicBezTo>
                <a:cubicBezTo>
                  <a:pt x="311" y="543"/>
                  <a:pt x="319" y="547"/>
                  <a:pt x="325" y="547"/>
                </a:cubicBezTo>
                <a:cubicBezTo>
                  <a:pt x="332" y="547"/>
                  <a:pt x="334" y="544"/>
                  <a:pt x="336" y="543"/>
                </a:cubicBezTo>
                <a:cubicBezTo>
                  <a:pt x="337" y="542"/>
                  <a:pt x="340" y="540"/>
                  <a:pt x="340" y="540"/>
                </a:cubicBezTo>
                <a:cubicBezTo>
                  <a:pt x="340" y="540"/>
                  <a:pt x="337" y="550"/>
                  <a:pt x="337" y="554"/>
                </a:cubicBezTo>
                <a:cubicBezTo>
                  <a:pt x="337" y="558"/>
                  <a:pt x="339" y="569"/>
                  <a:pt x="345" y="571"/>
                </a:cubicBezTo>
                <a:cubicBezTo>
                  <a:pt x="351" y="574"/>
                  <a:pt x="355" y="568"/>
                  <a:pt x="357" y="563"/>
                </a:cubicBezTo>
                <a:cubicBezTo>
                  <a:pt x="359" y="557"/>
                  <a:pt x="360" y="550"/>
                  <a:pt x="360" y="550"/>
                </a:cubicBezTo>
                <a:cubicBezTo>
                  <a:pt x="360" y="550"/>
                  <a:pt x="360" y="551"/>
                  <a:pt x="361" y="553"/>
                </a:cubicBezTo>
                <a:cubicBezTo>
                  <a:pt x="361" y="538"/>
                  <a:pt x="361" y="538"/>
                  <a:pt x="361" y="538"/>
                </a:cubicBezTo>
                <a:cubicBezTo>
                  <a:pt x="358" y="533"/>
                  <a:pt x="357" y="528"/>
                  <a:pt x="357" y="528"/>
                </a:cubicBezTo>
                <a:cubicBezTo>
                  <a:pt x="357" y="528"/>
                  <a:pt x="358" y="534"/>
                  <a:pt x="356" y="540"/>
                </a:cubicBezTo>
                <a:cubicBezTo>
                  <a:pt x="353" y="547"/>
                  <a:pt x="347" y="550"/>
                  <a:pt x="349" y="543"/>
                </a:cubicBezTo>
                <a:cubicBezTo>
                  <a:pt x="351" y="535"/>
                  <a:pt x="350" y="524"/>
                  <a:pt x="350" y="524"/>
                </a:cubicBezTo>
                <a:cubicBezTo>
                  <a:pt x="350" y="524"/>
                  <a:pt x="346" y="532"/>
                  <a:pt x="341" y="535"/>
                </a:cubicBezTo>
                <a:cubicBezTo>
                  <a:pt x="336" y="538"/>
                  <a:pt x="329" y="536"/>
                  <a:pt x="334" y="531"/>
                </a:cubicBezTo>
                <a:cubicBezTo>
                  <a:pt x="339" y="526"/>
                  <a:pt x="340" y="527"/>
                  <a:pt x="343" y="521"/>
                </a:cubicBezTo>
                <a:cubicBezTo>
                  <a:pt x="345" y="515"/>
                  <a:pt x="347" y="511"/>
                  <a:pt x="347" y="503"/>
                </a:cubicBezTo>
                <a:cubicBezTo>
                  <a:pt x="347" y="494"/>
                  <a:pt x="351" y="485"/>
                  <a:pt x="353" y="479"/>
                </a:cubicBezTo>
                <a:cubicBezTo>
                  <a:pt x="355" y="477"/>
                  <a:pt x="358" y="472"/>
                  <a:pt x="361" y="467"/>
                </a:cubicBezTo>
                <a:cubicBezTo>
                  <a:pt x="361" y="462"/>
                  <a:pt x="361" y="462"/>
                  <a:pt x="361" y="462"/>
                </a:cubicBezTo>
                <a:cubicBezTo>
                  <a:pt x="357" y="465"/>
                  <a:pt x="353" y="470"/>
                  <a:pt x="347" y="476"/>
                </a:cubicBezTo>
                <a:close/>
                <a:moveTo>
                  <a:pt x="361" y="527"/>
                </a:moveTo>
                <a:cubicBezTo>
                  <a:pt x="361" y="476"/>
                  <a:pt x="361" y="476"/>
                  <a:pt x="361" y="476"/>
                </a:cubicBezTo>
                <a:cubicBezTo>
                  <a:pt x="358" y="481"/>
                  <a:pt x="354" y="490"/>
                  <a:pt x="354" y="499"/>
                </a:cubicBezTo>
                <a:cubicBezTo>
                  <a:pt x="355" y="511"/>
                  <a:pt x="356" y="519"/>
                  <a:pt x="361" y="527"/>
                </a:cubicBezTo>
                <a:close/>
                <a:moveTo>
                  <a:pt x="149" y="1369"/>
                </a:moveTo>
                <a:cubicBezTo>
                  <a:pt x="147" y="1371"/>
                  <a:pt x="152" y="1367"/>
                  <a:pt x="151" y="1342"/>
                </a:cubicBezTo>
                <a:cubicBezTo>
                  <a:pt x="150" y="1318"/>
                  <a:pt x="119" y="1312"/>
                  <a:pt x="123" y="1309"/>
                </a:cubicBezTo>
                <a:cubicBezTo>
                  <a:pt x="127" y="1306"/>
                  <a:pt x="124" y="1296"/>
                  <a:pt x="121" y="1294"/>
                </a:cubicBezTo>
                <a:cubicBezTo>
                  <a:pt x="118" y="1292"/>
                  <a:pt x="111" y="1294"/>
                  <a:pt x="110" y="1300"/>
                </a:cubicBezTo>
                <a:cubicBezTo>
                  <a:pt x="109" y="1305"/>
                  <a:pt x="111" y="1309"/>
                  <a:pt x="108" y="1310"/>
                </a:cubicBezTo>
                <a:cubicBezTo>
                  <a:pt x="86" y="1312"/>
                  <a:pt x="93" y="1335"/>
                  <a:pt x="101" y="1336"/>
                </a:cubicBezTo>
                <a:cubicBezTo>
                  <a:pt x="109" y="1338"/>
                  <a:pt x="114" y="1329"/>
                  <a:pt x="113" y="1322"/>
                </a:cubicBezTo>
                <a:cubicBezTo>
                  <a:pt x="113" y="1320"/>
                  <a:pt x="111" y="1316"/>
                  <a:pt x="119" y="1317"/>
                </a:cubicBezTo>
                <a:cubicBezTo>
                  <a:pt x="127" y="1317"/>
                  <a:pt x="145" y="1331"/>
                  <a:pt x="145" y="1350"/>
                </a:cubicBezTo>
                <a:cubicBezTo>
                  <a:pt x="145" y="1369"/>
                  <a:pt x="143" y="1381"/>
                  <a:pt x="108" y="1412"/>
                </a:cubicBezTo>
                <a:cubicBezTo>
                  <a:pt x="74" y="1444"/>
                  <a:pt x="35" y="1439"/>
                  <a:pt x="28" y="1433"/>
                </a:cubicBezTo>
                <a:cubicBezTo>
                  <a:pt x="24" y="1429"/>
                  <a:pt x="17" y="1425"/>
                  <a:pt x="17" y="1433"/>
                </a:cubicBezTo>
                <a:cubicBezTo>
                  <a:pt x="17" y="1441"/>
                  <a:pt x="27" y="1447"/>
                  <a:pt x="45" y="1447"/>
                </a:cubicBezTo>
                <a:cubicBezTo>
                  <a:pt x="96" y="1447"/>
                  <a:pt x="135" y="1397"/>
                  <a:pt x="140" y="1388"/>
                </a:cubicBezTo>
                <a:cubicBezTo>
                  <a:pt x="145" y="1378"/>
                  <a:pt x="143" y="1382"/>
                  <a:pt x="150" y="1382"/>
                </a:cubicBezTo>
                <a:cubicBezTo>
                  <a:pt x="156" y="1382"/>
                  <a:pt x="167" y="1369"/>
                  <a:pt x="163" y="1360"/>
                </a:cubicBezTo>
                <a:cubicBezTo>
                  <a:pt x="159" y="1352"/>
                  <a:pt x="160" y="1363"/>
                  <a:pt x="149" y="1369"/>
                </a:cubicBezTo>
                <a:close/>
                <a:moveTo>
                  <a:pt x="135" y="1356"/>
                </a:moveTo>
                <a:cubicBezTo>
                  <a:pt x="135" y="1356"/>
                  <a:pt x="136" y="1366"/>
                  <a:pt x="124" y="1367"/>
                </a:cubicBezTo>
                <a:cubicBezTo>
                  <a:pt x="112" y="1368"/>
                  <a:pt x="105" y="1363"/>
                  <a:pt x="102" y="1356"/>
                </a:cubicBezTo>
                <a:cubicBezTo>
                  <a:pt x="96" y="1345"/>
                  <a:pt x="93" y="1341"/>
                  <a:pt x="92" y="1343"/>
                </a:cubicBezTo>
                <a:cubicBezTo>
                  <a:pt x="87" y="1350"/>
                  <a:pt x="93" y="1365"/>
                  <a:pt x="111" y="1371"/>
                </a:cubicBezTo>
                <a:cubicBezTo>
                  <a:pt x="111" y="1371"/>
                  <a:pt x="86" y="1375"/>
                  <a:pt x="78" y="1362"/>
                </a:cubicBezTo>
                <a:cubicBezTo>
                  <a:pt x="71" y="1352"/>
                  <a:pt x="61" y="1344"/>
                  <a:pt x="60" y="1346"/>
                </a:cubicBezTo>
                <a:cubicBezTo>
                  <a:pt x="56" y="1353"/>
                  <a:pt x="69" y="1373"/>
                  <a:pt x="78" y="1379"/>
                </a:cubicBezTo>
                <a:cubicBezTo>
                  <a:pt x="74" y="1377"/>
                  <a:pt x="62" y="1371"/>
                  <a:pt x="62" y="1373"/>
                </a:cubicBezTo>
                <a:cubicBezTo>
                  <a:pt x="62" y="1380"/>
                  <a:pt x="72" y="1394"/>
                  <a:pt x="93" y="1394"/>
                </a:cubicBezTo>
                <a:cubicBezTo>
                  <a:pt x="114" y="1394"/>
                  <a:pt x="120" y="1390"/>
                  <a:pt x="129" y="1381"/>
                </a:cubicBezTo>
                <a:cubicBezTo>
                  <a:pt x="137" y="1371"/>
                  <a:pt x="119" y="1385"/>
                  <a:pt x="102" y="1385"/>
                </a:cubicBezTo>
                <a:cubicBezTo>
                  <a:pt x="91" y="1385"/>
                  <a:pt x="83" y="1375"/>
                  <a:pt x="83" y="1373"/>
                </a:cubicBezTo>
                <a:cubicBezTo>
                  <a:pt x="83" y="1372"/>
                  <a:pt x="107" y="1386"/>
                  <a:pt x="125" y="1374"/>
                </a:cubicBezTo>
                <a:cubicBezTo>
                  <a:pt x="142" y="1361"/>
                  <a:pt x="135" y="1356"/>
                  <a:pt x="135" y="1356"/>
                </a:cubicBezTo>
                <a:close/>
                <a:moveTo>
                  <a:pt x="60" y="1398"/>
                </a:moveTo>
                <a:cubicBezTo>
                  <a:pt x="45" y="1382"/>
                  <a:pt x="47" y="1377"/>
                  <a:pt x="47" y="1377"/>
                </a:cubicBezTo>
                <a:cubicBezTo>
                  <a:pt x="47" y="1377"/>
                  <a:pt x="42" y="1380"/>
                  <a:pt x="42" y="1386"/>
                </a:cubicBezTo>
                <a:cubicBezTo>
                  <a:pt x="42" y="1392"/>
                  <a:pt x="47" y="1399"/>
                  <a:pt x="47" y="1399"/>
                </a:cubicBezTo>
                <a:cubicBezTo>
                  <a:pt x="47" y="1399"/>
                  <a:pt x="37" y="1398"/>
                  <a:pt x="32" y="1390"/>
                </a:cubicBezTo>
                <a:cubicBezTo>
                  <a:pt x="27" y="1382"/>
                  <a:pt x="22" y="1374"/>
                  <a:pt x="26" y="1370"/>
                </a:cubicBezTo>
                <a:cubicBezTo>
                  <a:pt x="30" y="1366"/>
                  <a:pt x="35" y="1366"/>
                  <a:pt x="35" y="1361"/>
                </a:cubicBezTo>
                <a:cubicBezTo>
                  <a:pt x="36" y="1351"/>
                  <a:pt x="23" y="1352"/>
                  <a:pt x="19" y="1360"/>
                </a:cubicBezTo>
                <a:cubicBezTo>
                  <a:pt x="15" y="1368"/>
                  <a:pt x="16" y="1366"/>
                  <a:pt x="16" y="1371"/>
                </a:cubicBezTo>
                <a:cubicBezTo>
                  <a:pt x="17" y="1377"/>
                  <a:pt x="19" y="1384"/>
                  <a:pt x="19" y="1384"/>
                </a:cubicBezTo>
                <a:cubicBezTo>
                  <a:pt x="19" y="1384"/>
                  <a:pt x="13" y="1386"/>
                  <a:pt x="6" y="1377"/>
                </a:cubicBezTo>
                <a:cubicBezTo>
                  <a:pt x="3" y="1375"/>
                  <a:pt x="2" y="1373"/>
                  <a:pt x="1" y="1372"/>
                </a:cubicBezTo>
                <a:cubicBezTo>
                  <a:pt x="1" y="1405"/>
                  <a:pt x="1" y="1405"/>
                  <a:pt x="1" y="1405"/>
                </a:cubicBezTo>
                <a:cubicBezTo>
                  <a:pt x="2" y="1405"/>
                  <a:pt x="3" y="1405"/>
                  <a:pt x="4" y="1406"/>
                </a:cubicBezTo>
                <a:cubicBezTo>
                  <a:pt x="9" y="1408"/>
                  <a:pt x="15" y="1420"/>
                  <a:pt x="24" y="1423"/>
                </a:cubicBezTo>
                <a:cubicBezTo>
                  <a:pt x="34" y="1426"/>
                  <a:pt x="53" y="1428"/>
                  <a:pt x="70" y="1423"/>
                </a:cubicBezTo>
                <a:cubicBezTo>
                  <a:pt x="87" y="1418"/>
                  <a:pt x="88" y="1417"/>
                  <a:pt x="71" y="1419"/>
                </a:cubicBezTo>
                <a:cubicBezTo>
                  <a:pt x="55" y="1420"/>
                  <a:pt x="51" y="1420"/>
                  <a:pt x="39" y="1414"/>
                </a:cubicBezTo>
                <a:cubicBezTo>
                  <a:pt x="27" y="1409"/>
                  <a:pt x="19" y="1400"/>
                  <a:pt x="19" y="1400"/>
                </a:cubicBezTo>
                <a:cubicBezTo>
                  <a:pt x="19" y="1400"/>
                  <a:pt x="26" y="1405"/>
                  <a:pt x="41" y="1407"/>
                </a:cubicBezTo>
                <a:cubicBezTo>
                  <a:pt x="56" y="1410"/>
                  <a:pt x="77" y="1412"/>
                  <a:pt x="87" y="1411"/>
                </a:cubicBezTo>
                <a:cubicBezTo>
                  <a:pt x="97" y="1409"/>
                  <a:pt x="109" y="1402"/>
                  <a:pt x="109" y="1402"/>
                </a:cubicBezTo>
                <a:cubicBezTo>
                  <a:pt x="109" y="1402"/>
                  <a:pt x="76" y="1415"/>
                  <a:pt x="60" y="1398"/>
                </a:cubicBezTo>
                <a:close/>
                <a:moveTo>
                  <a:pt x="1" y="1353"/>
                </a:moveTo>
                <a:cubicBezTo>
                  <a:pt x="1" y="1353"/>
                  <a:pt x="1" y="1353"/>
                  <a:pt x="1" y="1353"/>
                </a:cubicBezTo>
                <a:cubicBezTo>
                  <a:pt x="1" y="1365"/>
                  <a:pt x="1" y="1365"/>
                  <a:pt x="1" y="1365"/>
                </a:cubicBezTo>
                <a:cubicBezTo>
                  <a:pt x="1" y="1365"/>
                  <a:pt x="1" y="1365"/>
                  <a:pt x="1" y="1365"/>
                </a:cubicBezTo>
                <a:cubicBezTo>
                  <a:pt x="4" y="1361"/>
                  <a:pt x="6" y="1356"/>
                  <a:pt x="1" y="1353"/>
                </a:cubicBezTo>
                <a:close/>
                <a:moveTo>
                  <a:pt x="4" y="1434"/>
                </a:moveTo>
                <a:cubicBezTo>
                  <a:pt x="4" y="1430"/>
                  <a:pt x="9" y="1428"/>
                  <a:pt x="9" y="1424"/>
                </a:cubicBezTo>
                <a:cubicBezTo>
                  <a:pt x="9" y="1421"/>
                  <a:pt x="4" y="1418"/>
                  <a:pt x="1" y="1419"/>
                </a:cubicBezTo>
                <a:cubicBezTo>
                  <a:pt x="1" y="1448"/>
                  <a:pt x="1" y="1448"/>
                  <a:pt x="1" y="1448"/>
                </a:cubicBezTo>
                <a:cubicBezTo>
                  <a:pt x="2" y="1448"/>
                  <a:pt x="3" y="1448"/>
                  <a:pt x="4" y="1448"/>
                </a:cubicBezTo>
                <a:cubicBezTo>
                  <a:pt x="14" y="1450"/>
                  <a:pt x="22" y="1452"/>
                  <a:pt x="26" y="1453"/>
                </a:cubicBezTo>
                <a:cubicBezTo>
                  <a:pt x="22" y="1452"/>
                  <a:pt x="15" y="1449"/>
                  <a:pt x="8" y="1445"/>
                </a:cubicBezTo>
                <a:cubicBezTo>
                  <a:pt x="0" y="1438"/>
                  <a:pt x="4" y="1437"/>
                  <a:pt x="4" y="1434"/>
                </a:cubicBezTo>
                <a:close/>
                <a:moveTo>
                  <a:pt x="27" y="1453"/>
                </a:moveTo>
                <a:cubicBezTo>
                  <a:pt x="27" y="1453"/>
                  <a:pt x="27" y="1453"/>
                  <a:pt x="26" y="1453"/>
                </a:cubicBezTo>
                <a:cubicBezTo>
                  <a:pt x="27" y="1453"/>
                  <a:pt x="27" y="1453"/>
                  <a:pt x="27" y="1453"/>
                </a:cubicBezTo>
                <a:close/>
                <a:moveTo>
                  <a:pt x="150" y="1534"/>
                </a:moveTo>
                <a:cubicBezTo>
                  <a:pt x="143" y="1534"/>
                  <a:pt x="145" y="1539"/>
                  <a:pt x="140" y="1529"/>
                </a:cubicBezTo>
                <a:cubicBezTo>
                  <a:pt x="135" y="1519"/>
                  <a:pt x="96" y="1470"/>
                  <a:pt x="45" y="1470"/>
                </a:cubicBezTo>
                <a:cubicBezTo>
                  <a:pt x="27" y="1470"/>
                  <a:pt x="17" y="1475"/>
                  <a:pt x="17" y="1483"/>
                </a:cubicBezTo>
                <a:cubicBezTo>
                  <a:pt x="17" y="1492"/>
                  <a:pt x="24" y="1487"/>
                  <a:pt x="28" y="1483"/>
                </a:cubicBezTo>
                <a:cubicBezTo>
                  <a:pt x="35" y="1477"/>
                  <a:pt x="74" y="1473"/>
                  <a:pt x="108" y="1504"/>
                </a:cubicBezTo>
                <a:cubicBezTo>
                  <a:pt x="143" y="1536"/>
                  <a:pt x="145" y="1548"/>
                  <a:pt x="145" y="1567"/>
                </a:cubicBezTo>
                <a:cubicBezTo>
                  <a:pt x="145" y="1585"/>
                  <a:pt x="127" y="1599"/>
                  <a:pt x="119" y="1600"/>
                </a:cubicBezTo>
                <a:cubicBezTo>
                  <a:pt x="111" y="1601"/>
                  <a:pt x="113" y="1597"/>
                  <a:pt x="113" y="1595"/>
                </a:cubicBezTo>
                <a:cubicBezTo>
                  <a:pt x="114" y="1588"/>
                  <a:pt x="109" y="1579"/>
                  <a:pt x="101" y="1580"/>
                </a:cubicBezTo>
                <a:cubicBezTo>
                  <a:pt x="93" y="1582"/>
                  <a:pt x="86" y="1605"/>
                  <a:pt x="108" y="1607"/>
                </a:cubicBezTo>
                <a:cubicBezTo>
                  <a:pt x="111" y="1607"/>
                  <a:pt x="109" y="1612"/>
                  <a:pt x="110" y="1617"/>
                </a:cubicBezTo>
                <a:cubicBezTo>
                  <a:pt x="111" y="1623"/>
                  <a:pt x="118" y="1625"/>
                  <a:pt x="121" y="1622"/>
                </a:cubicBezTo>
                <a:cubicBezTo>
                  <a:pt x="124" y="1620"/>
                  <a:pt x="127" y="1611"/>
                  <a:pt x="123" y="1608"/>
                </a:cubicBezTo>
                <a:cubicBezTo>
                  <a:pt x="119" y="1605"/>
                  <a:pt x="150" y="1599"/>
                  <a:pt x="151" y="1574"/>
                </a:cubicBezTo>
                <a:cubicBezTo>
                  <a:pt x="152" y="1550"/>
                  <a:pt x="147" y="1546"/>
                  <a:pt x="149" y="1547"/>
                </a:cubicBezTo>
                <a:cubicBezTo>
                  <a:pt x="160" y="1554"/>
                  <a:pt x="159" y="1565"/>
                  <a:pt x="163" y="1557"/>
                </a:cubicBezTo>
                <a:cubicBezTo>
                  <a:pt x="167" y="1548"/>
                  <a:pt x="156" y="1534"/>
                  <a:pt x="150" y="1534"/>
                </a:cubicBezTo>
                <a:close/>
                <a:moveTo>
                  <a:pt x="125" y="1543"/>
                </a:moveTo>
                <a:cubicBezTo>
                  <a:pt x="107" y="1530"/>
                  <a:pt x="83" y="1544"/>
                  <a:pt x="83" y="1543"/>
                </a:cubicBezTo>
                <a:cubicBezTo>
                  <a:pt x="83" y="1542"/>
                  <a:pt x="91" y="1531"/>
                  <a:pt x="102" y="1531"/>
                </a:cubicBezTo>
                <a:cubicBezTo>
                  <a:pt x="119" y="1531"/>
                  <a:pt x="137" y="1546"/>
                  <a:pt x="129" y="1536"/>
                </a:cubicBezTo>
                <a:cubicBezTo>
                  <a:pt x="120" y="1526"/>
                  <a:pt x="114" y="1522"/>
                  <a:pt x="93" y="1522"/>
                </a:cubicBezTo>
                <a:cubicBezTo>
                  <a:pt x="72" y="1522"/>
                  <a:pt x="62" y="1537"/>
                  <a:pt x="62" y="1543"/>
                </a:cubicBezTo>
                <a:cubicBezTo>
                  <a:pt x="62" y="1546"/>
                  <a:pt x="74" y="1540"/>
                  <a:pt x="78" y="1538"/>
                </a:cubicBezTo>
                <a:cubicBezTo>
                  <a:pt x="69" y="1543"/>
                  <a:pt x="56" y="1564"/>
                  <a:pt x="60" y="1571"/>
                </a:cubicBezTo>
                <a:cubicBezTo>
                  <a:pt x="61" y="1572"/>
                  <a:pt x="71" y="1564"/>
                  <a:pt x="78" y="1554"/>
                </a:cubicBezTo>
                <a:cubicBezTo>
                  <a:pt x="86" y="1542"/>
                  <a:pt x="111" y="1546"/>
                  <a:pt x="111" y="1546"/>
                </a:cubicBezTo>
                <a:cubicBezTo>
                  <a:pt x="93" y="1552"/>
                  <a:pt x="87" y="1566"/>
                  <a:pt x="92" y="1574"/>
                </a:cubicBezTo>
                <a:cubicBezTo>
                  <a:pt x="93" y="1575"/>
                  <a:pt x="96" y="1572"/>
                  <a:pt x="102" y="1561"/>
                </a:cubicBezTo>
                <a:cubicBezTo>
                  <a:pt x="105" y="1554"/>
                  <a:pt x="112" y="1549"/>
                  <a:pt x="124" y="1550"/>
                </a:cubicBezTo>
                <a:cubicBezTo>
                  <a:pt x="136" y="1551"/>
                  <a:pt x="135" y="1561"/>
                  <a:pt x="135" y="1561"/>
                </a:cubicBezTo>
                <a:cubicBezTo>
                  <a:pt x="135" y="1561"/>
                  <a:pt x="142" y="1555"/>
                  <a:pt x="125" y="1543"/>
                </a:cubicBezTo>
                <a:close/>
                <a:moveTo>
                  <a:pt x="41" y="1509"/>
                </a:moveTo>
                <a:cubicBezTo>
                  <a:pt x="26" y="1512"/>
                  <a:pt x="19" y="1517"/>
                  <a:pt x="19" y="1517"/>
                </a:cubicBezTo>
                <a:cubicBezTo>
                  <a:pt x="19" y="1517"/>
                  <a:pt x="27" y="1508"/>
                  <a:pt x="39" y="1502"/>
                </a:cubicBezTo>
                <a:cubicBezTo>
                  <a:pt x="51" y="1497"/>
                  <a:pt x="55" y="1496"/>
                  <a:pt x="71" y="1498"/>
                </a:cubicBezTo>
                <a:cubicBezTo>
                  <a:pt x="88" y="1500"/>
                  <a:pt x="87" y="1499"/>
                  <a:pt x="70" y="1494"/>
                </a:cubicBezTo>
                <a:cubicBezTo>
                  <a:pt x="53" y="1488"/>
                  <a:pt x="34" y="1490"/>
                  <a:pt x="24" y="1494"/>
                </a:cubicBezTo>
                <a:cubicBezTo>
                  <a:pt x="15" y="1497"/>
                  <a:pt x="9" y="1509"/>
                  <a:pt x="4" y="1511"/>
                </a:cubicBezTo>
                <a:cubicBezTo>
                  <a:pt x="3" y="1511"/>
                  <a:pt x="2" y="1512"/>
                  <a:pt x="1" y="1512"/>
                </a:cubicBezTo>
                <a:cubicBezTo>
                  <a:pt x="1" y="1545"/>
                  <a:pt x="1" y="1545"/>
                  <a:pt x="1" y="1545"/>
                </a:cubicBezTo>
                <a:cubicBezTo>
                  <a:pt x="2" y="1544"/>
                  <a:pt x="3" y="1542"/>
                  <a:pt x="6" y="1540"/>
                </a:cubicBezTo>
                <a:cubicBezTo>
                  <a:pt x="13" y="1531"/>
                  <a:pt x="19" y="1533"/>
                  <a:pt x="19" y="1533"/>
                </a:cubicBezTo>
                <a:cubicBezTo>
                  <a:pt x="19" y="1533"/>
                  <a:pt x="17" y="1540"/>
                  <a:pt x="16" y="1545"/>
                </a:cubicBezTo>
                <a:cubicBezTo>
                  <a:pt x="16" y="1551"/>
                  <a:pt x="15" y="1549"/>
                  <a:pt x="19" y="1557"/>
                </a:cubicBezTo>
                <a:cubicBezTo>
                  <a:pt x="23" y="1564"/>
                  <a:pt x="36" y="1566"/>
                  <a:pt x="35" y="1555"/>
                </a:cubicBezTo>
                <a:cubicBezTo>
                  <a:pt x="35" y="1551"/>
                  <a:pt x="30" y="1551"/>
                  <a:pt x="26" y="1546"/>
                </a:cubicBezTo>
                <a:cubicBezTo>
                  <a:pt x="22" y="1542"/>
                  <a:pt x="27" y="1534"/>
                  <a:pt x="32" y="1526"/>
                </a:cubicBezTo>
                <a:cubicBezTo>
                  <a:pt x="37" y="1518"/>
                  <a:pt x="47" y="1518"/>
                  <a:pt x="47" y="1518"/>
                </a:cubicBezTo>
                <a:cubicBezTo>
                  <a:pt x="47" y="1518"/>
                  <a:pt x="42" y="1525"/>
                  <a:pt x="42" y="1531"/>
                </a:cubicBezTo>
                <a:cubicBezTo>
                  <a:pt x="42" y="1537"/>
                  <a:pt x="47" y="1540"/>
                  <a:pt x="47" y="1540"/>
                </a:cubicBezTo>
                <a:cubicBezTo>
                  <a:pt x="47" y="1540"/>
                  <a:pt x="45" y="1534"/>
                  <a:pt x="60" y="1518"/>
                </a:cubicBezTo>
                <a:cubicBezTo>
                  <a:pt x="76" y="1502"/>
                  <a:pt x="109" y="1514"/>
                  <a:pt x="109" y="1514"/>
                </a:cubicBezTo>
                <a:cubicBezTo>
                  <a:pt x="109" y="1514"/>
                  <a:pt x="97" y="1507"/>
                  <a:pt x="87" y="1506"/>
                </a:cubicBezTo>
                <a:cubicBezTo>
                  <a:pt x="77" y="1505"/>
                  <a:pt x="56" y="1507"/>
                  <a:pt x="41" y="1509"/>
                </a:cubicBezTo>
                <a:close/>
                <a:moveTo>
                  <a:pt x="1" y="1552"/>
                </a:moveTo>
                <a:cubicBezTo>
                  <a:pt x="1" y="1564"/>
                  <a:pt x="1" y="1564"/>
                  <a:pt x="1" y="1564"/>
                </a:cubicBezTo>
                <a:cubicBezTo>
                  <a:pt x="1" y="1564"/>
                  <a:pt x="1" y="1564"/>
                  <a:pt x="1" y="1563"/>
                </a:cubicBezTo>
                <a:cubicBezTo>
                  <a:pt x="6" y="1560"/>
                  <a:pt x="4" y="1555"/>
                  <a:pt x="1" y="1552"/>
                </a:cubicBezTo>
                <a:cubicBezTo>
                  <a:pt x="1" y="1552"/>
                  <a:pt x="1" y="1552"/>
                  <a:pt x="1" y="1552"/>
                </a:cubicBezTo>
                <a:close/>
                <a:moveTo>
                  <a:pt x="8" y="1470"/>
                </a:moveTo>
                <a:cubicBezTo>
                  <a:pt x="15" y="1465"/>
                  <a:pt x="22" y="1463"/>
                  <a:pt x="26" y="1462"/>
                </a:cubicBezTo>
                <a:cubicBezTo>
                  <a:pt x="22" y="1463"/>
                  <a:pt x="14" y="1465"/>
                  <a:pt x="4" y="1467"/>
                </a:cubicBezTo>
                <a:cubicBezTo>
                  <a:pt x="3" y="1467"/>
                  <a:pt x="2" y="1467"/>
                  <a:pt x="1" y="1467"/>
                </a:cubicBezTo>
                <a:cubicBezTo>
                  <a:pt x="1" y="1495"/>
                  <a:pt x="1" y="1495"/>
                  <a:pt x="1" y="1495"/>
                </a:cubicBezTo>
                <a:cubicBezTo>
                  <a:pt x="4" y="1496"/>
                  <a:pt x="9" y="1493"/>
                  <a:pt x="9" y="1490"/>
                </a:cubicBezTo>
                <a:cubicBezTo>
                  <a:pt x="9" y="1487"/>
                  <a:pt x="4" y="1484"/>
                  <a:pt x="4" y="1481"/>
                </a:cubicBezTo>
                <a:cubicBezTo>
                  <a:pt x="4" y="1478"/>
                  <a:pt x="0" y="1477"/>
                  <a:pt x="8" y="1470"/>
                </a:cubicBezTo>
                <a:close/>
                <a:moveTo>
                  <a:pt x="27" y="1462"/>
                </a:moveTo>
                <a:cubicBezTo>
                  <a:pt x="27" y="1462"/>
                  <a:pt x="27" y="1462"/>
                  <a:pt x="26" y="1462"/>
                </a:cubicBezTo>
                <a:cubicBezTo>
                  <a:pt x="27" y="1462"/>
                  <a:pt x="27" y="1462"/>
                  <a:pt x="27" y="1462"/>
                </a:cubicBezTo>
                <a:close/>
                <a:moveTo>
                  <a:pt x="331" y="1742"/>
                </a:moveTo>
                <a:cubicBezTo>
                  <a:pt x="329" y="1743"/>
                  <a:pt x="333" y="1740"/>
                  <a:pt x="333" y="1715"/>
                </a:cubicBezTo>
                <a:cubicBezTo>
                  <a:pt x="332" y="1690"/>
                  <a:pt x="301" y="1684"/>
                  <a:pt x="304" y="1682"/>
                </a:cubicBezTo>
                <a:cubicBezTo>
                  <a:pt x="308" y="1679"/>
                  <a:pt x="305" y="1669"/>
                  <a:pt x="302" y="1667"/>
                </a:cubicBezTo>
                <a:cubicBezTo>
                  <a:pt x="299" y="1665"/>
                  <a:pt x="293" y="1667"/>
                  <a:pt x="292" y="1672"/>
                </a:cubicBezTo>
                <a:cubicBezTo>
                  <a:pt x="291" y="1678"/>
                  <a:pt x="293" y="1682"/>
                  <a:pt x="290" y="1682"/>
                </a:cubicBezTo>
                <a:cubicBezTo>
                  <a:pt x="267" y="1685"/>
                  <a:pt x="274" y="1707"/>
                  <a:pt x="283" y="1709"/>
                </a:cubicBezTo>
                <a:cubicBezTo>
                  <a:pt x="291" y="1710"/>
                  <a:pt x="295" y="1702"/>
                  <a:pt x="295" y="1695"/>
                </a:cubicBezTo>
                <a:cubicBezTo>
                  <a:pt x="294" y="1693"/>
                  <a:pt x="292" y="1689"/>
                  <a:pt x="301" y="1690"/>
                </a:cubicBezTo>
                <a:cubicBezTo>
                  <a:pt x="309" y="1690"/>
                  <a:pt x="326" y="1704"/>
                  <a:pt x="326" y="1723"/>
                </a:cubicBezTo>
                <a:cubicBezTo>
                  <a:pt x="326" y="1741"/>
                  <a:pt x="324" y="1754"/>
                  <a:pt x="290" y="1785"/>
                </a:cubicBezTo>
                <a:cubicBezTo>
                  <a:pt x="256" y="1816"/>
                  <a:pt x="217" y="1812"/>
                  <a:pt x="210" y="1806"/>
                </a:cubicBezTo>
                <a:cubicBezTo>
                  <a:pt x="205" y="1802"/>
                  <a:pt x="198" y="1798"/>
                  <a:pt x="198" y="1806"/>
                </a:cubicBezTo>
                <a:cubicBezTo>
                  <a:pt x="198" y="1814"/>
                  <a:pt x="209" y="1819"/>
                  <a:pt x="227" y="1819"/>
                </a:cubicBezTo>
                <a:cubicBezTo>
                  <a:pt x="277" y="1819"/>
                  <a:pt x="316" y="1770"/>
                  <a:pt x="321" y="1760"/>
                </a:cubicBezTo>
                <a:cubicBezTo>
                  <a:pt x="327" y="1751"/>
                  <a:pt x="324" y="1755"/>
                  <a:pt x="331" y="1755"/>
                </a:cubicBezTo>
                <a:cubicBezTo>
                  <a:pt x="338" y="1755"/>
                  <a:pt x="348" y="1741"/>
                  <a:pt x="345" y="1733"/>
                </a:cubicBezTo>
                <a:cubicBezTo>
                  <a:pt x="341" y="1724"/>
                  <a:pt x="341" y="1736"/>
                  <a:pt x="331" y="1742"/>
                </a:cubicBezTo>
                <a:close/>
                <a:moveTo>
                  <a:pt x="317" y="1729"/>
                </a:moveTo>
                <a:cubicBezTo>
                  <a:pt x="317" y="1729"/>
                  <a:pt x="317" y="1739"/>
                  <a:pt x="306" y="1740"/>
                </a:cubicBezTo>
                <a:cubicBezTo>
                  <a:pt x="294" y="1741"/>
                  <a:pt x="287" y="1736"/>
                  <a:pt x="283" y="1728"/>
                </a:cubicBezTo>
                <a:cubicBezTo>
                  <a:pt x="278" y="1718"/>
                  <a:pt x="275" y="1714"/>
                  <a:pt x="273" y="1716"/>
                </a:cubicBezTo>
                <a:cubicBezTo>
                  <a:pt x="269" y="1723"/>
                  <a:pt x="275" y="1738"/>
                  <a:pt x="292" y="1744"/>
                </a:cubicBezTo>
                <a:cubicBezTo>
                  <a:pt x="292" y="1744"/>
                  <a:pt x="268" y="1748"/>
                  <a:pt x="259" y="1735"/>
                </a:cubicBezTo>
                <a:cubicBezTo>
                  <a:pt x="252" y="1725"/>
                  <a:pt x="242" y="1717"/>
                  <a:pt x="242" y="1719"/>
                </a:cubicBezTo>
                <a:cubicBezTo>
                  <a:pt x="238" y="1726"/>
                  <a:pt x="251" y="1746"/>
                  <a:pt x="260" y="1752"/>
                </a:cubicBezTo>
                <a:cubicBezTo>
                  <a:pt x="255" y="1749"/>
                  <a:pt x="244" y="1744"/>
                  <a:pt x="244" y="1746"/>
                </a:cubicBezTo>
                <a:cubicBezTo>
                  <a:pt x="244" y="1752"/>
                  <a:pt x="254" y="1767"/>
                  <a:pt x="275" y="1767"/>
                </a:cubicBezTo>
                <a:cubicBezTo>
                  <a:pt x="296" y="1767"/>
                  <a:pt x="302" y="1763"/>
                  <a:pt x="310" y="1753"/>
                </a:cubicBezTo>
                <a:cubicBezTo>
                  <a:pt x="319" y="1744"/>
                  <a:pt x="301" y="1758"/>
                  <a:pt x="284" y="1758"/>
                </a:cubicBezTo>
                <a:cubicBezTo>
                  <a:pt x="273" y="1758"/>
                  <a:pt x="264" y="1747"/>
                  <a:pt x="264" y="1746"/>
                </a:cubicBezTo>
                <a:cubicBezTo>
                  <a:pt x="264" y="1745"/>
                  <a:pt x="289" y="1759"/>
                  <a:pt x="306" y="1747"/>
                </a:cubicBezTo>
                <a:cubicBezTo>
                  <a:pt x="323" y="1734"/>
                  <a:pt x="317" y="1729"/>
                  <a:pt x="317" y="1729"/>
                </a:cubicBezTo>
                <a:close/>
                <a:moveTo>
                  <a:pt x="242" y="1771"/>
                </a:moveTo>
                <a:cubicBezTo>
                  <a:pt x="227" y="1755"/>
                  <a:pt x="229" y="1749"/>
                  <a:pt x="229" y="1749"/>
                </a:cubicBezTo>
                <a:cubicBezTo>
                  <a:pt x="229" y="1749"/>
                  <a:pt x="223" y="1753"/>
                  <a:pt x="223" y="1759"/>
                </a:cubicBezTo>
                <a:cubicBezTo>
                  <a:pt x="223" y="1765"/>
                  <a:pt x="228" y="1772"/>
                  <a:pt x="228" y="1772"/>
                </a:cubicBezTo>
                <a:cubicBezTo>
                  <a:pt x="228" y="1772"/>
                  <a:pt x="219" y="1771"/>
                  <a:pt x="214" y="1763"/>
                </a:cubicBezTo>
                <a:cubicBezTo>
                  <a:pt x="208" y="1755"/>
                  <a:pt x="204" y="1747"/>
                  <a:pt x="208" y="1743"/>
                </a:cubicBezTo>
                <a:cubicBezTo>
                  <a:pt x="211" y="1739"/>
                  <a:pt x="217" y="1739"/>
                  <a:pt x="217" y="1734"/>
                </a:cubicBezTo>
                <a:cubicBezTo>
                  <a:pt x="217" y="1724"/>
                  <a:pt x="205" y="1725"/>
                  <a:pt x="201" y="1733"/>
                </a:cubicBezTo>
                <a:cubicBezTo>
                  <a:pt x="197" y="1741"/>
                  <a:pt x="198" y="1739"/>
                  <a:pt x="198" y="1744"/>
                </a:cubicBezTo>
                <a:cubicBezTo>
                  <a:pt x="198" y="1750"/>
                  <a:pt x="201" y="1757"/>
                  <a:pt x="201" y="1757"/>
                </a:cubicBezTo>
                <a:cubicBezTo>
                  <a:pt x="201" y="1757"/>
                  <a:pt x="195" y="1758"/>
                  <a:pt x="187" y="1750"/>
                </a:cubicBezTo>
                <a:cubicBezTo>
                  <a:pt x="179" y="1741"/>
                  <a:pt x="180" y="1741"/>
                  <a:pt x="183" y="1738"/>
                </a:cubicBezTo>
                <a:cubicBezTo>
                  <a:pt x="185" y="1734"/>
                  <a:pt x="187" y="1729"/>
                  <a:pt x="183" y="1726"/>
                </a:cubicBezTo>
                <a:cubicBezTo>
                  <a:pt x="179" y="1723"/>
                  <a:pt x="172" y="1727"/>
                  <a:pt x="172" y="1733"/>
                </a:cubicBezTo>
                <a:cubicBezTo>
                  <a:pt x="172" y="1741"/>
                  <a:pt x="179" y="1752"/>
                  <a:pt x="179" y="1752"/>
                </a:cubicBezTo>
                <a:cubicBezTo>
                  <a:pt x="179" y="1752"/>
                  <a:pt x="175" y="1747"/>
                  <a:pt x="166" y="1747"/>
                </a:cubicBezTo>
                <a:cubicBezTo>
                  <a:pt x="156" y="1747"/>
                  <a:pt x="150" y="1755"/>
                  <a:pt x="150" y="1761"/>
                </a:cubicBezTo>
                <a:cubicBezTo>
                  <a:pt x="151" y="1767"/>
                  <a:pt x="153" y="1772"/>
                  <a:pt x="158" y="1772"/>
                </a:cubicBezTo>
                <a:cubicBezTo>
                  <a:pt x="164" y="1772"/>
                  <a:pt x="163" y="1768"/>
                  <a:pt x="163" y="1764"/>
                </a:cubicBezTo>
                <a:cubicBezTo>
                  <a:pt x="163" y="1761"/>
                  <a:pt x="160" y="1753"/>
                  <a:pt x="168" y="1758"/>
                </a:cubicBezTo>
                <a:cubicBezTo>
                  <a:pt x="177" y="1762"/>
                  <a:pt x="180" y="1768"/>
                  <a:pt x="181" y="1770"/>
                </a:cubicBezTo>
                <a:cubicBezTo>
                  <a:pt x="183" y="1772"/>
                  <a:pt x="173" y="1768"/>
                  <a:pt x="169" y="1773"/>
                </a:cubicBezTo>
                <a:cubicBezTo>
                  <a:pt x="164" y="1779"/>
                  <a:pt x="164" y="1783"/>
                  <a:pt x="166" y="1787"/>
                </a:cubicBezTo>
                <a:cubicBezTo>
                  <a:pt x="168" y="1790"/>
                  <a:pt x="179" y="1795"/>
                  <a:pt x="180" y="1786"/>
                </a:cubicBezTo>
                <a:cubicBezTo>
                  <a:pt x="180" y="1777"/>
                  <a:pt x="181" y="1777"/>
                  <a:pt x="185" y="1779"/>
                </a:cubicBezTo>
                <a:cubicBezTo>
                  <a:pt x="190" y="1781"/>
                  <a:pt x="196" y="1793"/>
                  <a:pt x="206" y="1796"/>
                </a:cubicBezTo>
                <a:cubicBezTo>
                  <a:pt x="216" y="1799"/>
                  <a:pt x="235" y="1801"/>
                  <a:pt x="252" y="1796"/>
                </a:cubicBezTo>
                <a:cubicBezTo>
                  <a:pt x="269" y="1791"/>
                  <a:pt x="269" y="1790"/>
                  <a:pt x="253" y="1791"/>
                </a:cubicBezTo>
                <a:cubicBezTo>
                  <a:pt x="236" y="1793"/>
                  <a:pt x="232" y="1793"/>
                  <a:pt x="220" y="1787"/>
                </a:cubicBezTo>
                <a:cubicBezTo>
                  <a:pt x="208" y="1781"/>
                  <a:pt x="200" y="1772"/>
                  <a:pt x="200" y="1772"/>
                </a:cubicBezTo>
                <a:cubicBezTo>
                  <a:pt x="200" y="1772"/>
                  <a:pt x="207" y="1778"/>
                  <a:pt x="222" y="1780"/>
                </a:cubicBezTo>
                <a:cubicBezTo>
                  <a:pt x="237" y="1783"/>
                  <a:pt x="258" y="1785"/>
                  <a:pt x="269" y="1783"/>
                </a:cubicBezTo>
                <a:cubicBezTo>
                  <a:pt x="279" y="1782"/>
                  <a:pt x="291" y="1775"/>
                  <a:pt x="291" y="1775"/>
                </a:cubicBezTo>
                <a:cubicBezTo>
                  <a:pt x="291" y="1775"/>
                  <a:pt x="257" y="1787"/>
                  <a:pt x="242" y="1771"/>
                </a:cubicBezTo>
                <a:close/>
                <a:moveTo>
                  <a:pt x="186" y="1806"/>
                </a:moveTo>
                <a:cubicBezTo>
                  <a:pt x="186" y="1803"/>
                  <a:pt x="190" y="1800"/>
                  <a:pt x="190" y="1797"/>
                </a:cubicBezTo>
                <a:cubicBezTo>
                  <a:pt x="190" y="1794"/>
                  <a:pt x="185" y="1791"/>
                  <a:pt x="182" y="1792"/>
                </a:cubicBezTo>
                <a:cubicBezTo>
                  <a:pt x="179" y="1794"/>
                  <a:pt x="173" y="1797"/>
                  <a:pt x="173" y="1801"/>
                </a:cubicBezTo>
                <a:cubicBezTo>
                  <a:pt x="173" y="1805"/>
                  <a:pt x="176" y="1813"/>
                  <a:pt x="176" y="1813"/>
                </a:cubicBezTo>
                <a:cubicBezTo>
                  <a:pt x="176" y="1813"/>
                  <a:pt x="167" y="1814"/>
                  <a:pt x="162" y="1811"/>
                </a:cubicBezTo>
                <a:cubicBezTo>
                  <a:pt x="157" y="1807"/>
                  <a:pt x="146" y="1804"/>
                  <a:pt x="140" y="1797"/>
                </a:cubicBezTo>
                <a:cubicBezTo>
                  <a:pt x="133" y="1789"/>
                  <a:pt x="132" y="1787"/>
                  <a:pt x="133" y="1785"/>
                </a:cubicBezTo>
                <a:cubicBezTo>
                  <a:pt x="135" y="1783"/>
                  <a:pt x="140" y="1784"/>
                  <a:pt x="142" y="1783"/>
                </a:cubicBezTo>
                <a:cubicBezTo>
                  <a:pt x="144" y="1781"/>
                  <a:pt x="147" y="1775"/>
                  <a:pt x="141" y="1770"/>
                </a:cubicBezTo>
                <a:cubicBezTo>
                  <a:pt x="134" y="1766"/>
                  <a:pt x="126" y="1770"/>
                  <a:pt x="124" y="1778"/>
                </a:cubicBezTo>
                <a:cubicBezTo>
                  <a:pt x="122" y="1785"/>
                  <a:pt x="123" y="1791"/>
                  <a:pt x="129" y="1796"/>
                </a:cubicBezTo>
                <a:cubicBezTo>
                  <a:pt x="136" y="1802"/>
                  <a:pt x="150" y="1813"/>
                  <a:pt x="150" y="1813"/>
                </a:cubicBezTo>
                <a:cubicBezTo>
                  <a:pt x="150" y="1813"/>
                  <a:pt x="124" y="1815"/>
                  <a:pt x="110" y="1790"/>
                </a:cubicBezTo>
                <a:cubicBezTo>
                  <a:pt x="102" y="1777"/>
                  <a:pt x="102" y="1775"/>
                  <a:pt x="107" y="1768"/>
                </a:cubicBezTo>
                <a:cubicBezTo>
                  <a:pt x="113" y="1761"/>
                  <a:pt x="109" y="1751"/>
                  <a:pt x="102" y="1752"/>
                </a:cubicBezTo>
                <a:cubicBezTo>
                  <a:pt x="94" y="1753"/>
                  <a:pt x="90" y="1764"/>
                  <a:pt x="92" y="1770"/>
                </a:cubicBezTo>
                <a:cubicBezTo>
                  <a:pt x="93" y="1776"/>
                  <a:pt x="94" y="1781"/>
                  <a:pt x="97" y="1785"/>
                </a:cubicBezTo>
                <a:cubicBezTo>
                  <a:pt x="100" y="1788"/>
                  <a:pt x="88" y="1779"/>
                  <a:pt x="89" y="1764"/>
                </a:cubicBezTo>
                <a:cubicBezTo>
                  <a:pt x="89" y="1749"/>
                  <a:pt x="101" y="1739"/>
                  <a:pt x="105" y="1738"/>
                </a:cubicBezTo>
                <a:cubicBezTo>
                  <a:pt x="108" y="1737"/>
                  <a:pt x="120" y="1734"/>
                  <a:pt x="123" y="1737"/>
                </a:cubicBezTo>
                <a:cubicBezTo>
                  <a:pt x="126" y="1740"/>
                  <a:pt x="127" y="1743"/>
                  <a:pt x="125" y="1745"/>
                </a:cubicBezTo>
                <a:cubicBezTo>
                  <a:pt x="123" y="1747"/>
                  <a:pt x="113" y="1747"/>
                  <a:pt x="115" y="1753"/>
                </a:cubicBezTo>
                <a:cubicBezTo>
                  <a:pt x="116" y="1760"/>
                  <a:pt x="127" y="1762"/>
                  <a:pt x="133" y="1757"/>
                </a:cubicBezTo>
                <a:cubicBezTo>
                  <a:pt x="139" y="1753"/>
                  <a:pt x="144" y="1746"/>
                  <a:pt x="138" y="1735"/>
                </a:cubicBezTo>
                <a:cubicBezTo>
                  <a:pt x="131" y="1724"/>
                  <a:pt x="120" y="1727"/>
                  <a:pt x="120" y="1727"/>
                </a:cubicBezTo>
                <a:cubicBezTo>
                  <a:pt x="120" y="1727"/>
                  <a:pt x="128" y="1718"/>
                  <a:pt x="123" y="1709"/>
                </a:cubicBezTo>
                <a:cubicBezTo>
                  <a:pt x="117" y="1699"/>
                  <a:pt x="114" y="1708"/>
                  <a:pt x="113" y="1713"/>
                </a:cubicBezTo>
                <a:cubicBezTo>
                  <a:pt x="113" y="1718"/>
                  <a:pt x="90" y="1730"/>
                  <a:pt x="86" y="1744"/>
                </a:cubicBezTo>
                <a:cubicBezTo>
                  <a:pt x="82" y="1758"/>
                  <a:pt x="84" y="1773"/>
                  <a:pt x="84" y="1773"/>
                </a:cubicBezTo>
                <a:cubicBezTo>
                  <a:pt x="84" y="1773"/>
                  <a:pt x="74" y="1758"/>
                  <a:pt x="74" y="1751"/>
                </a:cubicBezTo>
                <a:cubicBezTo>
                  <a:pt x="74" y="1745"/>
                  <a:pt x="71" y="1737"/>
                  <a:pt x="76" y="1733"/>
                </a:cubicBezTo>
                <a:cubicBezTo>
                  <a:pt x="80" y="1728"/>
                  <a:pt x="79" y="1730"/>
                  <a:pt x="81" y="1733"/>
                </a:cubicBezTo>
                <a:cubicBezTo>
                  <a:pt x="82" y="1736"/>
                  <a:pt x="92" y="1734"/>
                  <a:pt x="87" y="1725"/>
                </a:cubicBezTo>
                <a:cubicBezTo>
                  <a:pt x="82" y="1716"/>
                  <a:pt x="77" y="1717"/>
                  <a:pt x="73" y="1720"/>
                </a:cubicBezTo>
                <a:cubicBezTo>
                  <a:pt x="70" y="1722"/>
                  <a:pt x="65" y="1726"/>
                  <a:pt x="66" y="1733"/>
                </a:cubicBezTo>
                <a:cubicBezTo>
                  <a:pt x="66" y="1739"/>
                  <a:pt x="69" y="1750"/>
                  <a:pt x="69" y="1750"/>
                </a:cubicBezTo>
                <a:cubicBezTo>
                  <a:pt x="69" y="1750"/>
                  <a:pt x="66" y="1746"/>
                  <a:pt x="61" y="1745"/>
                </a:cubicBezTo>
                <a:cubicBezTo>
                  <a:pt x="56" y="1743"/>
                  <a:pt x="54" y="1746"/>
                  <a:pt x="54" y="1746"/>
                </a:cubicBezTo>
                <a:cubicBezTo>
                  <a:pt x="54" y="1746"/>
                  <a:pt x="56" y="1746"/>
                  <a:pt x="58" y="1749"/>
                </a:cubicBezTo>
                <a:cubicBezTo>
                  <a:pt x="61" y="1751"/>
                  <a:pt x="70" y="1758"/>
                  <a:pt x="74" y="1766"/>
                </a:cubicBezTo>
                <a:cubicBezTo>
                  <a:pt x="78" y="1774"/>
                  <a:pt x="96" y="1798"/>
                  <a:pt x="110" y="1808"/>
                </a:cubicBezTo>
                <a:cubicBezTo>
                  <a:pt x="123" y="1818"/>
                  <a:pt x="144" y="1824"/>
                  <a:pt x="159" y="1823"/>
                </a:cubicBezTo>
                <a:cubicBezTo>
                  <a:pt x="174" y="1823"/>
                  <a:pt x="177" y="1820"/>
                  <a:pt x="185" y="1821"/>
                </a:cubicBezTo>
                <a:cubicBezTo>
                  <a:pt x="196" y="1823"/>
                  <a:pt x="204" y="1825"/>
                  <a:pt x="207" y="1825"/>
                </a:cubicBezTo>
                <a:cubicBezTo>
                  <a:pt x="204" y="1824"/>
                  <a:pt x="197" y="1822"/>
                  <a:pt x="190" y="1817"/>
                </a:cubicBezTo>
                <a:cubicBezTo>
                  <a:pt x="181" y="1811"/>
                  <a:pt x="186" y="1810"/>
                  <a:pt x="186" y="1806"/>
                </a:cubicBezTo>
                <a:close/>
                <a:moveTo>
                  <a:pt x="209" y="1826"/>
                </a:moveTo>
                <a:cubicBezTo>
                  <a:pt x="209" y="1826"/>
                  <a:pt x="208" y="1826"/>
                  <a:pt x="207" y="1825"/>
                </a:cubicBezTo>
                <a:cubicBezTo>
                  <a:pt x="208" y="1826"/>
                  <a:pt x="209" y="1826"/>
                  <a:pt x="209" y="1826"/>
                </a:cubicBezTo>
                <a:close/>
                <a:moveTo>
                  <a:pt x="37" y="1755"/>
                </a:moveTo>
                <a:cubicBezTo>
                  <a:pt x="31" y="1746"/>
                  <a:pt x="33" y="1737"/>
                  <a:pt x="32" y="1725"/>
                </a:cubicBezTo>
                <a:cubicBezTo>
                  <a:pt x="32" y="1713"/>
                  <a:pt x="37" y="1702"/>
                  <a:pt x="37" y="1702"/>
                </a:cubicBezTo>
                <a:cubicBezTo>
                  <a:pt x="37" y="1702"/>
                  <a:pt x="42" y="1708"/>
                  <a:pt x="42" y="1715"/>
                </a:cubicBezTo>
                <a:cubicBezTo>
                  <a:pt x="41" y="1722"/>
                  <a:pt x="38" y="1737"/>
                  <a:pt x="38" y="1737"/>
                </a:cubicBezTo>
                <a:cubicBezTo>
                  <a:pt x="38" y="1737"/>
                  <a:pt x="40" y="1732"/>
                  <a:pt x="44" y="1729"/>
                </a:cubicBezTo>
                <a:cubicBezTo>
                  <a:pt x="47" y="1725"/>
                  <a:pt x="48" y="1719"/>
                  <a:pt x="49" y="1712"/>
                </a:cubicBezTo>
                <a:cubicBezTo>
                  <a:pt x="49" y="1706"/>
                  <a:pt x="44" y="1697"/>
                  <a:pt x="44" y="1697"/>
                </a:cubicBezTo>
                <a:cubicBezTo>
                  <a:pt x="44" y="1697"/>
                  <a:pt x="48" y="1699"/>
                  <a:pt x="52" y="1696"/>
                </a:cubicBezTo>
                <a:cubicBezTo>
                  <a:pt x="55" y="1693"/>
                  <a:pt x="56" y="1686"/>
                  <a:pt x="49" y="1685"/>
                </a:cubicBezTo>
                <a:cubicBezTo>
                  <a:pt x="40" y="1683"/>
                  <a:pt x="40" y="1687"/>
                  <a:pt x="34" y="1691"/>
                </a:cubicBezTo>
                <a:cubicBezTo>
                  <a:pt x="28" y="1695"/>
                  <a:pt x="26" y="1702"/>
                  <a:pt x="25" y="1712"/>
                </a:cubicBezTo>
                <a:cubicBezTo>
                  <a:pt x="24" y="1722"/>
                  <a:pt x="27" y="1732"/>
                  <a:pt x="27" y="1732"/>
                </a:cubicBezTo>
                <a:cubicBezTo>
                  <a:pt x="27" y="1732"/>
                  <a:pt x="20" y="1719"/>
                  <a:pt x="17" y="1712"/>
                </a:cubicBezTo>
                <a:cubicBezTo>
                  <a:pt x="15" y="1705"/>
                  <a:pt x="15" y="1701"/>
                  <a:pt x="15" y="1694"/>
                </a:cubicBezTo>
                <a:cubicBezTo>
                  <a:pt x="15" y="1687"/>
                  <a:pt x="20" y="1675"/>
                  <a:pt x="28" y="1669"/>
                </a:cubicBezTo>
                <a:cubicBezTo>
                  <a:pt x="36" y="1663"/>
                  <a:pt x="45" y="1668"/>
                  <a:pt x="45" y="1671"/>
                </a:cubicBezTo>
                <a:cubicBezTo>
                  <a:pt x="45" y="1674"/>
                  <a:pt x="49" y="1678"/>
                  <a:pt x="54" y="1676"/>
                </a:cubicBezTo>
                <a:cubicBezTo>
                  <a:pt x="59" y="1673"/>
                  <a:pt x="60" y="1666"/>
                  <a:pt x="60" y="1660"/>
                </a:cubicBezTo>
                <a:cubicBezTo>
                  <a:pt x="60" y="1653"/>
                  <a:pt x="57" y="1647"/>
                  <a:pt x="51" y="1642"/>
                </a:cubicBezTo>
                <a:cubicBezTo>
                  <a:pt x="46" y="1637"/>
                  <a:pt x="42" y="1637"/>
                  <a:pt x="38" y="1637"/>
                </a:cubicBezTo>
                <a:cubicBezTo>
                  <a:pt x="34" y="1636"/>
                  <a:pt x="28" y="1642"/>
                  <a:pt x="28" y="1642"/>
                </a:cubicBezTo>
                <a:cubicBezTo>
                  <a:pt x="28" y="1642"/>
                  <a:pt x="31" y="1637"/>
                  <a:pt x="25" y="1634"/>
                </a:cubicBezTo>
                <a:cubicBezTo>
                  <a:pt x="19" y="1631"/>
                  <a:pt x="14" y="1634"/>
                  <a:pt x="7" y="1640"/>
                </a:cubicBezTo>
                <a:cubicBezTo>
                  <a:pt x="0" y="1645"/>
                  <a:pt x="7" y="1650"/>
                  <a:pt x="11" y="1648"/>
                </a:cubicBezTo>
                <a:cubicBezTo>
                  <a:pt x="15" y="1645"/>
                  <a:pt x="17" y="1648"/>
                  <a:pt x="19" y="1652"/>
                </a:cubicBezTo>
                <a:cubicBezTo>
                  <a:pt x="20" y="1657"/>
                  <a:pt x="19" y="1660"/>
                  <a:pt x="19" y="1660"/>
                </a:cubicBezTo>
                <a:cubicBezTo>
                  <a:pt x="19" y="1660"/>
                  <a:pt x="21" y="1658"/>
                  <a:pt x="26" y="1656"/>
                </a:cubicBezTo>
                <a:cubicBezTo>
                  <a:pt x="31" y="1653"/>
                  <a:pt x="34" y="1654"/>
                  <a:pt x="41" y="1655"/>
                </a:cubicBezTo>
                <a:cubicBezTo>
                  <a:pt x="49" y="1657"/>
                  <a:pt x="47" y="1662"/>
                  <a:pt x="39" y="1660"/>
                </a:cubicBezTo>
                <a:cubicBezTo>
                  <a:pt x="31" y="1658"/>
                  <a:pt x="26" y="1661"/>
                  <a:pt x="19" y="1668"/>
                </a:cubicBezTo>
                <a:cubicBezTo>
                  <a:pt x="13" y="1675"/>
                  <a:pt x="11" y="1692"/>
                  <a:pt x="10" y="1700"/>
                </a:cubicBezTo>
                <a:cubicBezTo>
                  <a:pt x="9" y="1709"/>
                  <a:pt x="16" y="1724"/>
                  <a:pt x="16" y="1724"/>
                </a:cubicBezTo>
                <a:cubicBezTo>
                  <a:pt x="16" y="1724"/>
                  <a:pt x="6" y="1707"/>
                  <a:pt x="6" y="1696"/>
                </a:cubicBezTo>
                <a:cubicBezTo>
                  <a:pt x="6" y="1685"/>
                  <a:pt x="8" y="1677"/>
                  <a:pt x="10" y="1671"/>
                </a:cubicBezTo>
                <a:cubicBezTo>
                  <a:pt x="12" y="1665"/>
                  <a:pt x="20" y="1653"/>
                  <a:pt x="15" y="1658"/>
                </a:cubicBezTo>
                <a:cubicBezTo>
                  <a:pt x="11" y="1663"/>
                  <a:pt x="4" y="1668"/>
                  <a:pt x="1" y="1684"/>
                </a:cubicBezTo>
                <a:cubicBezTo>
                  <a:pt x="1" y="1712"/>
                  <a:pt x="1" y="1712"/>
                  <a:pt x="1" y="1712"/>
                </a:cubicBezTo>
                <a:cubicBezTo>
                  <a:pt x="5" y="1725"/>
                  <a:pt x="13" y="1740"/>
                  <a:pt x="24" y="1752"/>
                </a:cubicBezTo>
                <a:cubicBezTo>
                  <a:pt x="46" y="1778"/>
                  <a:pt x="78" y="1785"/>
                  <a:pt x="78" y="1785"/>
                </a:cubicBezTo>
                <a:cubicBezTo>
                  <a:pt x="78" y="1785"/>
                  <a:pt x="50" y="1773"/>
                  <a:pt x="37" y="1755"/>
                </a:cubicBezTo>
                <a:close/>
                <a:moveTo>
                  <a:pt x="24" y="1588"/>
                </a:moveTo>
                <a:cubicBezTo>
                  <a:pt x="19" y="1587"/>
                  <a:pt x="8" y="1590"/>
                  <a:pt x="1" y="1595"/>
                </a:cubicBezTo>
                <a:cubicBezTo>
                  <a:pt x="1" y="1610"/>
                  <a:pt x="1" y="1610"/>
                  <a:pt x="1" y="1610"/>
                </a:cubicBezTo>
                <a:cubicBezTo>
                  <a:pt x="14" y="1598"/>
                  <a:pt x="19" y="1601"/>
                  <a:pt x="6" y="1615"/>
                </a:cubicBezTo>
                <a:cubicBezTo>
                  <a:pt x="4" y="1617"/>
                  <a:pt x="2" y="1619"/>
                  <a:pt x="1" y="1620"/>
                </a:cubicBezTo>
                <a:cubicBezTo>
                  <a:pt x="1" y="1635"/>
                  <a:pt x="1" y="1635"/>
                  <a:pt x="1" y="1635"/>
                </a:cubicBezTo>
                <a:cubicBezTo>
                  <a:pt x="4" y="1632"/>
                  <a:pt x="8" y="1628"/>
                  <a:pt x="12" y="1625"/>
                </a:cubicBezTo>
                <a:cubicBezTo>
                  <a:pt x="18" y="1619"/>
                  <a:pt x="21" y="1614"/>
                  <a:pt x="24" y="1606"/>
                </a:cubicBezTo>
                <a:cubicBezTo>
                  <a:pt x="26" y="1601"/>
                  <a:pt x="28" y="1589"/>
                  <a:pt x="24" y="1588"/>
                </a:cubicBezTo>
                <a:close/>
                <a:moveTo>
                  <a:pt x="209" y="1835"/>
                </a:moveTo>
                <a:cubicBezTo>
                  <a:pt x="209" y="1835"/>
                  <a:pt x="208" y="1835"/>
                  <a:pt x="207" y="1835"/>
                </a:cubicBezTo>
                <a:cubicBezTo>
                  <a:pt x="208" y="1835"/>
                  <a:pt x="209" y="1835"/>
                  <a:pt x="209" y="1835"/>
                </a:cubicBezTo>
                <a:close/>
                <a:moveTo>
                  <a:pt x="53" y="1830"/>
                </a:moveTo>
                <a:cubicBezTo>
                  <a:pt x="53" y="1830"/>
                  <a:pt x="53" y="1830"/>
                  <a:pt x="54" y="1830"/>
                </a:cubicBezTo>
                <a:cubicBezTo>
                  <a:pt x="53" y="1830"/>
                  <a:pt x="53" y="1830"/>
                  <a:pt x="53" y="1830"/>
                </a:cubicBezTo>
                <a:close/>
                <a:moveTo>
                  <a:pt x="331" y="1158"/>
                </a:moveTo>
                <a:cubicBezTo>
                  <a:pt x="324" y="1158"/>
                  <a:pt x="327" y="1162"/>
                  <a:pt x="321" y="1152"/>
                </a:cubicBezTo>
                <a:cubicBezTo>
                  <a:pt x="316" y="1143"/>
                  <a:pt x="277" y="1093"/>
                  <a:pt x="227" y="1093"/>
                </a:cubicBezTo>
                <a:cubicBezTo>
                  <a:pt x="209" y="1093"/>
                  <a:pt x="198" y="1099"/>
                  <a:pt x="198" y="1107"/>
                </a:cubicBezTo>
                <a:cubicBezTo>
                  <a:pt x="198" y="1115"/>
                  <a:pt x="205" y="1111"/>
                  <a:pt x="210" y="1107"/>
                </a:cubicBezTo>
                <a:cubicBezTo>
                  <a:pt x="217" y="1101"/>
                  <a:pt x="256" y="1097"/>
                  <a:pt x="290" y="1128"/>
                </a:cubicBezTo>
                <a:cubicBezTo>
                  <a:pt x="324" y="1159"/>
                  <a:pt x="326" y="1171"/>
                  <a:pt x="326" y="1190"/>
                </a:cubicBezTo>
                <a:cubicBezTo>
                  <a:pt x="326" y="1209"/>
                  <a:pt x="309" y="1223"/>
                  <a:pt x="301" y="1223"/>
                </a:cubicBezTo>
                <a:cubicBezTo>
                  <a:pt x="292" y="1224"/>
                  <a:pt x="294" y="1220"/>
                  <a:pt x="295" y="1218"/>
                </a:cubicBezTo>
                <a:cubicBezTo>
                  <a:pt x="295" y="1211"/>
                  <a:pt x="291" y="1202"/>
                  <a:pt x="283" y="1204"/>
                </a:cubicBezTo>
                <a:cubicBezTo>
                  <a:pt x="274" y="1205"/>
                  <a:pt x="267" y="1228"/>
                  <a:pt x="290" y="1231"/>
                </a:cubicBezTo>
                <a:cubicBezTo>
                  <a:pt x="293" y="1231"/>
                  <a:pt x="291" y="1235"/>
                  <a:pt x="292" y="1241"/>
                </a:cubicBezTo>
                <a:cubicBezTo>
                  <a:pt x="293" y="1246"/>
                  <a:pt x="299" y="1248"/>
                  <a:pt x="302" y="1246"/>
                </a:cubicBezTo>
                <a:cubicBezTo>
                  <a:pt x="305" y="1244"/>
                  <a:pt x="308" y="1234"/>
                  <a:pt x="304" y="1231"/>
                </a:cubicBezTo>
                <a:cubicBezTo>
                  <a:pt x="301" y="1229"/>
                  <a:pt x="332" y="1222"/>
                  <a:pt x="333" y="1198"/>
                </a:cubicBezTo>
                <a:cubicBezTo>
                  <a:pt x="333" y="1173"/>
                  <a:pt x="329" y="1170"/>
                  <a:pt x="331" y="1171"/>
                </a:cubicBezTo>
                <a:cubicBezTo>
                  <a:pt x="341" y="1177"/>
                  <a:pt x="341" y="1189"/>
                  <a:pt x="345" y="1180"/>
                </a:cubicBezTo>
                <a:cubicBezTo>
                  <a:pt x="348" y="1172"/>
                  <a:pt x="338" y="1158"/>
                  <a:pt x="331" y="1158"/>
                </a:cubicBezTo>
                <a:close/>
                <a:moveTo>
                  <a:pt x="306" y="1166"/>
                </a:moveTo>
                <a:cubicBezTo>
                  <a:pt x="289" y="1154"/>
                  <a:pt x="264" y="1168"/>
                  <a:pt x="264" y="1167"/>
                </a:cubicBezTo>
                <a:cubicBezTo>
                  <a:pt x="264" y="1165"/>
                  <a:pt x="273" y="1155"/>
                  <a:pt x="284" y="1155"/>
                </a:cubicBezTo>
                <a:cubicBezTo>
                  <a:pt x="301" y="1155"/>
                  <a:pt x="319" y="1169"/>
                  <a:pt x="310" y="1159"/>
                </a:cubicBezTo>
                <a:cubicBezTo>
                  <a:pt x="302" y="1150"/>
                  <a:pt x="296" y="1146"/>
                  <a:pt x="275" y="1146"/>
                </a:cubicBezTo>
                <a:cubicBezTo>
                  <a:pt x="254" y="1146"/>
                  <a:pt x="244" y="1161"/>
                  <a:pt x="244" y="1167"/>
                </a:cubicBezTo>
                <a:cubicBezTo>
                  <a:pt x="244" y="1169"/>
                  <a:pt x="255" y="1163"/>
                  <a:pt x="260" y="1161"/>
                </a:cubicBezTo>
                <a:cubicBezTo>
                  <a:pt x="251" y="1167"/>
                  <a:pt x="238" y="1187"/>
                  <a:pt x="242" y="1194"/>
                </a:cubicBezTo>
                <a:cubicBezTo>
                  <a:pt x="242" y="1196"/>
                  <a:pt x="252" y="1188"/>
                  <a:pt x="259" y="1178"/>
                </a:cubicBezTo>
                <a:cubicBezTo>
                  <a:pt x="268" y="1165"/>
                  <a:pt x="292" y="1169"/>
                  <a:pt x="292" y="1169"/>
                </a:cubicBezTo>
                <a:cubicBezTo>
                  <a:pt x="275" y="1175"/>
                  <a:pt x="269" y="1190"/>
                  <a:pt x="273" y="1197"/>
                </a:cubicBezTo>
                <a:cubicBezTo>
                  <a:pt x="275" y="1199"/>
                  <a:pt x="278" y="1195"/>
                  <a:pt x="283" y="1184"/>
                </a:cubicBezTo>
                <a:cubicBezTo>
                  <a:pt x="287" y="1177"/>
                  <a:pt x="294" y="1172"/>
                  <a:pt x="306" y="1173"/>
                </a:cubicBezTo>
                <a:cubicBezTo>
                  <a:pt x="317" y="1174"/>
                  <a:pt x="317" y="1184"/>
                  <a:pt x="317" y="1184"/>
                </a:cubicBezTo>
                <a:cubicBezTo>
                  <a:pt x="317" y="1184"/>
                  <a:pt x="323" y="1179"/>
                  <a:pt x="306" y="1166"/>
                </a:cubicBezTo>
                <a:close/>
                <a:moveTo>
                  <a:pt x="222" y="1133"/>
                </a:moveTo>
                <a:cubicBezTo>
                  <a:pt x="207" y="1135"/>
                  <a:pt x="200" y="1140"/>
                  <a:pt x="200" y="1140"/>
                </a:cubicBezTo>
                <a:cubicBezTo>
                  <a:pt x="200" y="1140"/>
                  <a:pt x="208" y="1132"/>
                  <a:pt x="220" y="1126"/>
                </a:cubicBezTo>
                <a:cubicBezTo>
                  <a:pt x="232" y="1120"/>
                  <a:pt x="236" y="1120"/>
                  <a:pt x="253" y="1121"/>
                </a:cubicBezTo>
                <a:cubicBezTo>
                  <a:pt x="269" y="1123"/>
                  <a:pt x="269" y="1122"/>
                  <a:pt x="252" y="1117"/>
                </a:cubicBezTo>
                <a:cubicBezTo>
                  <a:pt x="235" y="1112"/>
                  <a:pt x="216" y="1114"/>
                  <a:pt x="206" y="1117"/>
                </a:cubicBezTo>
                <a:cubicBezTo>
                  <a:pt x="196" y="1120"/>
                  <a:pt x="190" y="1132"/>
                  <a:pt x="185" y="1134"/>
                </a:cubicBezTo>
                <a:cubicBezTo>
                  <a:pt x="181" y="1136"/>
                  <a:pt x="180" y="1136"/>
                  <a:pt x="180" y="1127"/>
                </a:cubicBezTo>
                <a:cubicBezTo>
                  <a:pt x="179" y="1118"/>
                  <a:pt x="168" y="1123"/>
                  <a:pt x="166" y="1126"/>
                </a:cubicBezTo>
                <a:cubicBezTo>
                  <a:pt x="164" y="1130"/>
                  <a:pt x="164" y="1134"/>
                  <a:pt x="169" y="1140"/>
                </a:cubicBezTo>
                <a:cubicBezTo>
                  <a:pt x="173" y="1145"/>
                  <a:pt x="183" y="1140"/>
                  <a:pt x="181" y="1142"/>
                </a:cubicBezTo>
                <a:cubicBezTo>
                  <a:pt x="180" y="1144"/>
                  <a:pt x="177" y="1151"/>
                  <a:pt x="168" y="1155"/>
                </a:cubicBezTo>
                <a:cubicBezTo>
                  <a:pt x="160" y="1159"/>
                  <a:pt x="163" y="1152"/>
                  <a:pt x="163" y="1148"/>
                </a:cubicBezTo>
                <a:cubicBezTo>
                  <a:pt x="163" y="1145"/>
                  <a:pt x="164" y="1141"/>
                  <a:pt x="158" y="1141"/>
                </a:cubicBezTo>
                <a:cubicBezTo>
                  <a:pt x="153" y="1141"/>
                  <a:pt x="151" y="1146"/>
                  <a:pt x="150" y="1152"/>
                </a:cubicBezTo>
                <a:cubicBezTo>
                  <a:pt x="150" y="1158"/>
                  <a:pt x="156" y="1166"/>
                  <a:pt x="166" y="1166"/>
                </a:cubicBezTo>
                <a:cubicBezTo>
                  <a:pt x="175" y="1166"/>
                  <a:pt x="179" y="1161"/>
                  <a:pt x="179" y="1161"/>
                </a:cubicBezTo>
                <a:cubicBezTo>
                  <a:pt x="179" y="1161"/>
                  <a:pt x="172" y="1172"/>
                  <a:pt x="172" y="1180"/>
                </a:cubicBezTo>
                <a:cubicBezTo>
                  <a:pt x="172" y="1186"/>
                  <a:pt x="179" y="1190"/>
                  <a:pt x="183" y="1187"/>
                </a:cubicBezTo>
                <a:cubicBezTo>
                  <a:pt x="187" y="1184"/>
                  <a:pt x="185" y="1179"/>
                  <a:pt x="183" y="1175"/>
                </a:cubicBezTo>
                <a:cubicBezTo>
                  <a:pt x="180" y="1172"/>
                  <a:pt x="179" y="1172"/>
                  <a:pt x="187" y="1163"/>
                </a:cubicBezTo>
                <a:cubicBezTo>
                  <a:pt x="195" y="1155"/>
                  <a:pt x="201" y="1156"/>
                  <a:pt x="201" y="1156"/>
                </a:cubicBezTo>
                <a:cubicBezTo>
                  <a:pt x="201" y="1156"/>
                  <a:pt x="198" y="1163"/>
                  <a:pt x="198" y="1169"/>
                </a:cubicBezTo>
                <a:cubicBezTo>
                  <a:pt x="198" y="1174"/>
                  <a:pt x="197" y="1172"/>
                  <a:pt x="201" y="1180"/>
                </a:cubicBezTo>
                <a:cubicBezTo>
                  <a:pt x="205" y="1188"/>
                  <a:pt x="217" y="1189"/>
                  <a:pt x="217" y="1179"/>
                </a:cubicBezTo>
                <a:cubicBezTo>
                  <a:pt x="217" y="1174"/>
                  <a:pt x="211" y="1174"/>
                  <a:pt x="208" y="1170"/>
                </a:cubicBezTo>
                <a:cubicBezTo>
                  <a:pt x="204" y="1166"/>
                  <a:pt x="208" y="1158"/>
                  <a:pt x="214" y="1150"/>
                </a:cubicBezTo>
                <a:cubicBezTo>
                  <a:pt x="219" y="1142"/>
                  <a:pt x="228" y="1141"/>
                  <a:pt x="228" y="1141"/>
                </a:cubicBezTo>
                <a:cubicBezTo>
                  <a:pt x="228" y="1141"/>
                  <a:pt x="223" y="1148"/>
                  <a:pt x="223" y="1154"/>
                </a:cubicBezTo>
                <a:cubicBezTo>
                  <a:pt x="223" y="1160"/>
                  <a:pt x="229" y="1163"/>
                  <a:pt x="229" y="1163"/>
                </a:cubicBezTo>
                <a:cubicBezTo>
                  <a:pt x="229" y="1163"/>
                  <a:pt x="227" y="1158"/>
                  <a:pt x="242" y="1142"/>
                </a:cubicBezTo>
                <a:cubicBezTo>
                  <a:pt x="257" y="1125"/>
                  <a:pt x="291" y="1138"/>
                  <a:pt x="291" y="1138"/>
                </a:cubicBezTo>
                <a:cubicBezTo>
                  <a:pt x="291" y="1138"/>
                  <a:pt x="279" y="1131"/>
                  <a:pt x="269" y="1130"/>
                </a:cubicBezTo>
                <a:cubicBezTo>
                  <a:pt x="258" y="1128"/>
                  <a:pt x="237" y="1130"/>
                  <a:pt x="222" y="1133"/>
                </a:cubicBezTo>
                <a:close/>
                <a:moveTo>
                  <a:pt x="190" y="1094"/>
                </a:moveTo>
                <a:cubicBezTo>
                  <a:pt x="197" y="1089"/>
                  <a:pt x="204" y="1087"/>
                  <a:pt x="207" y="1086"/>
                </a:cubicBezTo>
                <a:cubicBezTo>
                  <a:pt x="204" y="1086"/>
                  <a:pt x="196" y="1088"/>
                  <a:pt x="185" y="1090"/>
                </a:cubicBezTo>
                <a:cubicBezTo>
                  <a:pt x="177" y="1091"/>
                  <a:pt x="174" y="1088"/>
                  <a:pt x="159" y="1088"/>
                </a:cubicBezTo>
                <a:cubicBezTo>
                  <a:pt x="144" y="1087"/>
                  <a:pt x="123" y="1093"/>
                  <a:pt x="110" y="1103"/>
                </a:cubicBezTo>
                <a:cubicBezTo>
                  <a:pt x="96" y="1113"/>
                  <a:pt x="78" y="1137"/>
                  <a:pt x="74" y="1145"/>
                </a:cubicBezTo>
                <a:cubicBezTo>
                  <a:pt x="70" y="1153"/>
                  <a:pt x="61" y="1160"/>
                  <a:pt x="58" y="1162"/>
                </a:cubicBezTo>
                <a:cubicBezTo>
                  <a:pt x="56" y="1165"/>
                  <a:pt x="54" y="1165"/>
                  <a:pt x="54" y="1165"/>
                </a:cubicBezTo>
                <a:cubicBezTo>
                  <a:pt x="54" y="1165"/>
                  <a:pt x="56" y="1168"/>
                  <a:pt x="61" y="1166"/>
                </a:cubicBezTo>
                <a:cubicBezTo>
                  <a:pt x="66" y="1165"/>
                  <a:pt x="69" y="1161"/>
                  <a:pt x="69" y="1161"/>
                </a:cubicBezTo>
                <a:cubicBezTo>
                  <a:pt x="69" y="1161"/>
                  <a:pt x="66" y="1172"/>
                  <a:pt x="66" y="1178"/>
                </a:cubicBezTo>
                <a:cubicBezTo>
                  <a:pt x="65" y="1185"/>
                  <a:pt x="70" y="1189"/>
                  <a:pt x="73" y="1192"/>
                </a:cubicBezTo>
                <a:cubicBezTo>
                  <a:pt x="77" y="1194"/>
                  <a:pt x="82" y="1195"/>
                  <a:pt x="87" y="1186"/>
                </a:cubicBezTo>
                <a:cubicBezTo>
                  <a:pt x="92" y="1177"/>
                  <a:pt x="82" y="1175"/>
                  <a:pt x="81" y="1178"/>
                </a:cubicBezTo>
                <a:cubicBezTo>
                  <a:pt x="79" y="1181"/>
                  <a:pt x="80" y="1183"/>
                  <a:pt x="76" y="1178"/>
                </a:cubicBezTo>
                <a:cubicBezTo>
                  <a:pt x="71" y="1174"/>
                  <a:pt x="74" y="1166"/>
                  <a:pt x="74" y="1160"/>
                </a:cubicBezTo>
                <a:cubicBezTo>
                  <a:pt x="74" y="1154"/>
                  <a:pt x="84" y="1138"/>
                  <a:pt x="84" y="1138"/>
                </a:cubicBezTo>
                <a:cubicBezTo>
                  <a:pt x="84" y="1138"/>
                  <a:pt x="82" y="1153"/>
                  <a:pt x="86" y="1167"/>
                </a:cubicBezTo>
                <a:cubicBezTo>
                  <a:pt x="90" y="1181"/>
                  <a:pt x="113" y="1194"/>
                  <a:pt x="113" y="1198"/>
                </a:cubicBezTo>
                <a:cubicBezTo>
                  <a:pt x="114" y="1203"/>
                  <a:pt x="117" y="1212"/>
                  <a:pt x="123" y="1202"/>
                </a:cubicBezTo>
                <a:cubicBezTo>
                  <a:pt x="128" y="1193"/>
                  <a:pt x="120" y="1184"/>
                  <a:pt x="120" y="1184"/>
                </a:cubicBezTo>
                <a:cubicBezTo>
                  <a:pt x="120" y="1184"/>
                  <a:pt x="131" y="1187"/>
                  <a:pt x="138" y="1176"/>
                </a:cubicBezTo>
                <a:cubicBezTo>
                  <a:pt x="144" y="1165"/>
                  <a:pt x="139" y="1158"/>
                  <a:pt x="133" y="1154"/>
                </a:cubicBezTo>
                <a:cubicBezTo>
                  <a:pt x="127" y="1149"/>
                  <a:pt x="116" y="1151"/>
                  <a:pt x="115" y="1158"/>
                </a:cubicBezTo>
                <a:cubicBezTo>
                  <a:pt x="113" y="1164"/>
                  <a:pt x="123" y="1164"/>
                  <a:pt x="125" y="1166"/>
                </a:cubicBezTo>
                <a:cubicBezTo>
                  <a:pt x="127" y="1168"/>
                  <a:pt x="126" y="1171"/>
                  <a:pt x="123" y="1174"/>
                </a:cubicBezTo>
                <a:cubicBezTo>
                  <a:pt x="120" y="1177"/>
                  <a:pt x="108" y="1174"/>
                  <a:pt x="105" y="1173"/>
                </a:cubicBezTo>
                <a:cubicBezTo>
                  <a:pt x="101" y="1172"/>
                  <a:pt x="89" y="1162"/>
                  <a:pt x="89" y="1147"/>
                </a:cubicBezTo>
                <a:cubicBezTo>
                  <a:pt x="88" y="1133"/>
                  <a:pt x="100" y="1123"/>
                  <a:pt x="97" y="1126"/>
                </a:cubicBezTo>
                <a:cubicBezTo>
                  <a:pt x="94" y="1130"/>
                  <a:pt x="93" y="1135"/>
                  <a:pt x="92" y="1141"/>
                </a:cubicBezTo>
                <a:cubicBezTo>
                  <a:pt x="90" y="1147"/>
                  <a:pt x="94" y="1158"/>
                  <a:pt x="102" y="1159"/>
                </a:cubicBezTo>
                <a:cubicBezTo>
                  <a:pt x="109" y="1160"/>
                  <a:pt x="113" y="1150"/>
                  <a:pt x="107" y="1143"/>
                </a:cubicBezTo>
                <a:cubicBezTo>
                  <a:pt x="102" y="1136"/>
                  <a:pt x="102" y="1135"/>
                  <a:pt x="110" y="1121"/>
                </a:cubicBezTo>
                <a:cubicBezTo>
                  <a:pt x="124" y="1096"/>
                  <a:pt x="150" y="1099"/>
                  <a:pt x="150" y="1099"/>
                </a:cubicBezTo>
                <a:cubicBezTo>
                  <a:pt x="150" y="1099"/>
                  <a:pt x="136" y="1109"/>
                  <a:pt x="129" y="1115"/>
                </a:cubicBezTo>
                <a:cubicBezTo>
                  <a:pt x="123" y="1120"/>
                  <a:pt x="122" y="1126"/>
                  <a:pt x="124" y="1133"/>
                </a:cubicBezTo>
                <a:cubicBezTo>
                  <a:pt x="126" y="1141"/>
                  <a:pt x="134" y="1145"/>
                  <a:pt x="141" y="1141"/>
                </a:cubicBezTo>
                <a:cubicBezTo>
                  <a:pt x="147" y="1136"/>
                  <a:pt x="144" y="1130"/>
                  <a:pt x="142" y="1128"/>
                </a:cubicBezTo>
                <a:cubicBezTo>
                  <a:pt x="140" y="1127"/>
                  <a:pt x="135" y="1128"/>
                  <a:pt x="133" y="1126"/>
                </a:cubicBezTo>
                <a:cubicBezTo>
                  <a:pt x="132" y="1124"/>
                  <a:pt x="133" y="1122"/>
                  <a:pt x="140" y="1114"/>
                </a:cubicBezTo>
                <a:cubicBezTo>
                  <a:pt x="146" y="1107"/>
                  <a:pt x="157" y="1104"/>
                  <a:pt x="162" y="1101"/>
                </a:cubicBezTo>
                <a:cubicBezTo>
                  <a:pt x="167" y="1097"/>
                  <a:pt x="176" y="1098"/>
                  <a:pt x="176" y="1098"/>
                </a:cubicBezTo>
                <a:cubicBezTo>
                  <a:pt x="176" y="1098"/>
                  <a:pt x="173" y="1106"/>
                  <a:pt x="173" y="1110"/>
                </a:cubicBezTo>
                <a:cubicBezTo>
                  <a:pt x="173" y="1114"/>
                  <a:pt x="179" y="1117"/>
                  <a:pt x="182" y="1119"/>
                </a:cubicBezTo>
                <a:cubicBezTo>
                  <a:pt x="185" y="1120"/>
                  <a:pt x="190" y="1117"/>
                  <a:pt x="190" y="1114"/>
                </a:cubicBezTo>
                <a:cubicBezTo>
                  <a:pt x="190" y="1111"/>
                  <a:pt x="186" y="1108"/>
                  <a:pt x="186" y="1105"/>
                </a:cubicBezTo>
                <a:cubicBezTo>
                  <a:pt x="186" y="1101"/>
                  <a:pt x="181" y="1100"/>
                  <a:pt x="190" y="1094"/>
                </a:cubicBezTo>
                <a:close/>
                <a:moveTo>
                  <a:pt x="37" y="1157"/>
                </a:moveTo>
                <a:cubicBezTo>
                  <a:pt x="50" y="1139"/>
                  <a:pt x="78" y="1127"/>
                  <a:pt x="78" y="1127"/>
                </a:cubicBezTo>
                <a:cubicBezTo>
                  <a:pt x="78" y="1127"/>
                  <a:pt x="46" y="1134"/>
                  <a:pt x="24" y="1159"/>
                </a:cubicBezTo>
                <a:cubicBezTo>
                  <a:pt x="13" y="1172"/>
                  <a:pt x="5" y="1186"/>
                  <a:pt x="1" y="1200"/>
                </a:cubicBezTo>
                <a:cubicBezTo>
                  <a:pt x="1" y="1228"/>
                  <a:pt x="1" y="1228"/>
                  <a:pt x="1" y="1228"/>
                </a:cubicBezTo>
                <a:cubicBezTo>
                  <a:pt x="4" y="1243"/>
                  <a:pt x="11" y="1249"/>
                  <a:pt x="15" y="1253"/>
                </a:cubicBezTo>
                <a:cubicBezTo>
                  <a:pt x="20" y="1259"/>
                  <a:pt x="12" y="1247"/>
                  <a:pt x="10" y="1241"/>
                </a:cubicBezTo>
                <a:cubicBezTo>
                  <a:pt x="8" y="1234"/>
                  <a:pt x="6" y="1227"/>
                  <a:pt x="6" y="1216"/>
                </a:cubicBezTo>
                <a:cubicBezTo>
                  <a:pt x="6" y="1204"/>
                  <a:pt x="16" y="1188"/>
                  <a:pt x="16" y="1188"/>
                </a:cubicBezTo>
                <a:cubicBezTo>
                  <a:pt x="16" y="1188"/>
                  <a:pt x="9" y="1203"/>
                  <a:pt x="10" y="1211"/>
                </a:cubicBezTo>
                <a:cubicBezTo>
                  <a:pt x="11" y="1219"/>
                  <a:pt x="13" y="1237"/>
                  <a:pt x="19" y="1244"/>
                </a:cubicBezTo>
                <a:cubicBezTo>
                  <a:pt x="26" y="1251"/>
                  <a:pt x="31" y="1253"/>
                  <a:pt x="39" y="1251"/>
                </a:cubicBezTo>
                <a:cubicBezTo>
                  <a:pt x="47" y="1249"/>
                  <a:pt x="49" y="1255"/>
                  <a:pt x="41" y="1256"/>
                </a:cubicBezTo>
                <a:cubicBezTo>
                  <a:pt x="34" y="1258"/>
                  <a:pt x="31" y="1258"/>
                  <a:pt x="26" y="1256"/>
                </a:cubicBezTo>
                <a:cubicBezTo>
                  <a:pt x="21" y="1253"/>
                  <a:pt x="19" y="1251"/>
                  <a:pt x="19" y="1251"/>
                </a:cubicBezTo>
                <a:cubicBezTo>
                  <a:pt x="19" y="1251"/>
                  <a:pt x="20" y="1255"/>
                  <a:pt x="19" y="1259"/>
                </a:cubicBezTo>
                <a:cubicBezTo>
                  <a:pt x="17" y="1264"/>
                  <a:pt x="15" y="1266"/>
                  <a:pt x="11" y="1264"/>
                </a:cubicBezTo>
                <a:cubicBezTo>
                  <a:pt x="7" y="1261"/>
                  <a:pt x="0" y="1266"/>
                  <a:pt x="7" y="1272"/>
                </a:cubicBezTo>
                <a:cubicBezTo>
                  <a:pt x="14" y="1278"/>
                  <a:pt x="19" y="1281"/>
                  <a:pt x="25" y="1278"/>
                </a:cubicBezTo>
                <a:cubicBezTo>
                  <a:pt x="31" y="1274"/>
                  <a:pt x="28" y="1269"/>
                  <a:pt x="28" y="1269"/>
                </a:cubicBezTo>
                <a:cubicBezTo>
                  <a:pt x="28" y="1269"/>
                  <a:pt x="34" y="1276"/>
                  <a:pt x="38" y="1275"/>
                </a:cubicBezTo>
                <a:cubicBezTo>
                  <a:pt x="42" y="1274"/>
                  <a:pt x="46" y="1274"/>
                  <a:pt x="51" y="1269"/>
                </a:cubicBezTo>
                <a:cubicBezTo>
                  <a:pt x="57" y="1264"/>
                  <a:pt x="60" y="1258"/>
                  <a:pt x="60" y="1252"/>
                </a:cubicBezTo>
                <a:cubicBezTo>
                  <a:pt x="60" y="1246"/>
                  <a:pt x="59" y="1238"/>
                  <a:pt x="54" y="1236"/>
                </a:cubicBezTo>
                <a:cubicBezTo>
                  <a:pt x="49" y="1233"/>
                  <a:pt x="45" y="1238"/>
                  <a:pt x="45" y="1241"/>
                </a:cubicBezTo>
                <a:cubicBezTo>
                  <a:pt x="45" y="1244"/>
                  <a:pt x="36" y="1249"/>
                  <a:pt x="28" y="1243"/>
                </a:cubicBezTo>
                <a:cubicBezTo>
                  <a:pt x="20" y="1236"/>
                  <a:pt x="15" y="1224"/>
                  <a:pt x="15" y="1218"/>
                </a:cubicBezTo>
                <a:cubicBezTo>
                  <a:pt x="15" y="1211"/>
                  <a:pt x="15" y="1207"/>
                  <a:pt x="17" y="1200"/>
                </a:cubicBezTo>
                <a:cubicBezTo>
                  <a:pt x="20" y="1193"/>
                  <a:pt x="27" y="1180"/>
                  <a:pt x="27" y="1180"/>
                </a:cubicBezTo>
                <a:cubicBezTo>
                  <a:pt x="27" y="1180"/>
                  <a:pt x="24" y="1189"/>
                  <a:pt x="25" y="1199"/>
                </a:cubicBezTo>
                <a:cubicBezTo>
                  <a:pt x="26" y="1209"/>
                  <a:pt x="28" y="1217"/>
                  <a:pt x="34" y="1221"/>
                </a:cubicBezTo>
                <a:cubicBezTo>
                  <a:pt x="40" y="1224"/>
                  <a:pt x="40" y="1229"/>
                  <a:pt x="49" y="1227"/>
                </a:cubicBezTo>
                <a:cubicBezTo>
                  <a:pt x="56" y="1226"/>
                  <a:pt x="55" y="1219"/>
                  <a:pt x="52" y="1216"/>
                </a:cubicBezTo>
                <a:cubicBezTo>
                  <a:pt x="48" y="1213"/>
                  <a:pt x="44" y="1214"/>
                  <a:pt x="44" y="1214"/>
                </a:cubicBezTo>
                <a:cubicBezTo>
                  <a:pt x="44" y="1214"/>
                  <a:pt x="49" y="1206"/>
                  <a:pt x="49" y="1199"/>
                </a:cubicBezTo>
                <a:cubicBezTo>
                  <a:pt x="48" y="1193"/>
                  <a:pt x="47" y="1187"/>
                  <a:pt x="44" y="1183"/>
                </a:cubicBezTo>
                <a:cubicBezTo>
                  <a:pt x="40" y="1179"/>
                  <a:pt x="38" y="1175"/>
                  <a:pt x="38" y="1175"/>
                </a:cubicBezTo>
                <a:cubicBezTo>
                  <a:pt x="38" y="1175"/>
                  <a:pt x="41" y="1190"/>
                  <a:pt x="42" y="1197"/>
                </a:cubicBezTo>
                <a:cubicBezTo>
                  <a:pt x="42" y="1204"/>
                  <a:pt x="37" y="1209"/>
                  <a:pt x="37" y="1209"/>
                </a:cubicBezTo>
                <a:cubicBezTo>
                  <a:pt x="37" y="1209"/>
                  <a:pt x="32" y="1199"/>
                  <a:pt x="32" y="1187"/>
                </a:cubicBezTo>
                <a:cubicBezTo>
                  <a:pt x="33" y="1175"/>
                  <a:pt x="31" y="1166"/>
                  <a:pt x="37" y="1157"/>
                </a:cubicBezTo>
                <a:close/>
                <a:moveTo>
                  <a:pt x="12" y="1287"/>
                </a:moveTo>
                <a:cubicBezTo>
                  <a:pt x="8" y="1284"/>
                  <a:pt x="4" y="1280"/>
                  <a:pt x="1" y="1277"/>
                </a:cubicBezTo>
                <a:cubicBezTo>
                  <a:pt x="1" y="1291"/>
                  <a:pt x="1" y="1291"/>
                  <a:pt x="1" y="1291"/>
                </a:cubicBezTo>
                <a:cubicBezTo>
                  <a:pt x="2" y="1293"/>
                  <a:pt x="4" y="1295"/>
                  <a:pt x="6" y="1296"/>
                </a:cubicBezTo>
                <a:cubicBezTo>
                  <a:pt x="19" y="1310"/>
                  <a:pt x="14" y="1313"/>
                  <a:pt x="1" y="1302"/>
                </a:cubicBezTo>
                <a:cubicBezTo>
                  <a:pt x="1" y="1317"/>
                  <a:pt x="1" y="1317"/>
                  <a:pt x="1" y="1317"/>
                </a:cubicBezTo>
                <a:cubicBezTo>
                  <a:pt x="8" y="1322"/>
                  <a:pt x="19" y="1325"/>
                  <a:pt x="24" y="1323"/>
                </a:cubicBezTo>
                <a:cubicBezTo>
                  <a:pt x="28" y="1322"/>
                  <a:pt x="26" y="1311"/>
                  <a:pt x="24" y="1306"/>
                </a:cubicBezTo>
                <a:cubicBezTo>
                  <a:pt x="21" y="1297"/>
                  <a:pt x="18" y="1293"/>
                  <a:pt x="12" y="1287"/>
                </a:cubicBezTo>
                <a:close/>
                <a:moveTo>
                  <a:pt x="105" y="1068"/>
                </a:moveTo>
                <a:cubicBezTo>
                  <a:pt x="99" y="1058"/>
                  <a:pt x="101" y="1071"/>
                  <a:pt x="102" y="1073"/>
                </a:cubicBezTo>
                <a:cubicBezTo>
                  <a:pt x="105" y="1075"/>
                  <a:pt x="107" y="1077"/>
                  <a:pt x="107" y="1077"/>
                </a:cubicBezTo>
                <a:cubicBezTo>
                  <a:pt x="107" y="1077"/>
                  <a:pt x="96" y="1078"/>
                  <a:pt x="87" y="1071"/>
                </a:cubicBezTo>
                <a:cubicBezTo>
                  <a:pt x="82" y="1067"/>
                  <a:pt x="79" y="1060"/>
                  <a:pt x="78" y="1056"/>
                </a:cubicBezTo>
                <a:cubicBezTo>
                  <a:pt x="75" y="1046"/>
                  <a:pt x="73" y="1057"/>
                  <a:pt x="74" y="1062"/>
                </a:cubicBezTo>
                <a:cubicBezTo>
                  <a:pt x="76" y="1067"/>
                  <a:pt x="78" y="1070"/>
                  <a:pt x="81" y="1071"/>
                </a:cubicBezTo>
                <a:cubicBezTo>
                  <a:pt x="84" y="1073"/>
                  <a:pt x="86" y="1076"/>
                  <a:pt x="86" y="1076"/>
                </a:cubicBezTo>
                <a:cubicBezTo>
                  <a:pt x="86" y="1076"/>
                  <a:pt x="71" y="1076"/>
                  <a:pt x="64" y="1068"/>
                </a:cubicBezTo>
                <a:cubicBezTo>
                  <a:pt x="56" y="1060"/>
                  <a:pt x="61" y="1051"/>
                  <a:pt x="62" y="1049"/>
                </a:cubicBezTo>
                <a:cubicBezTo>
                  <a:pt x="66" y="1045"/>
                  <a:pt x="73" y="1043"/>
                  <a:pt x="73" y="1043"/>
                </a:cubicBezTo>
                <a:cubicBezTo>
                  <a:pt x="73" y="1043"/>
                  <a:pt x="64" y="1041"/>
                  <a:pt x="57" y="1047"/>
                </a:cubicBezTo>
                <a:cubicBezTo>
                  <a:pt x="51" y="1052"/>
                  <a:pt x="54" y="1067"/>
                  <a:pt x="73" y="1078"/>
                </a:cubicBezTo>
                <a:cubicBezTo>
                  <a:pt x="73" y="1078"/>
                  <a:pt x="65" y="1076"/>
                  <a:pt x="60" y="1078"/>
                </a:cubicBezTo>
                <a:cubicBezTo>
                  <a:pt x="57" y="1080"/>
                  <a:pt x="55" y="1081"/>
                  <a:pt x="54" y="1081"/>
                </a:cubicBezTo>
                <a:cubicBezTo>
                  <a:pt x="55" y="1081"/>
                  <a:pt x="57" y="1081"/>
                  <a:pt x="60" y="1083"/>
                </a:cubicBezTo>
                <a:cubicBezTo>
                  <a:pt x="65" y="1086"/>
                  <a:pt x="74" y="1084"/>
                  <a:pt x="74" y="1084"/>
                </a:cubicBezTo>
                <a:cubicBezTo>
                  <a:pt x="54" y="1095"/>
                  <a:pt x="51" y="1110"/>
                  <a:pt x="57" y="1115"/>
                </a:cubicBezTo>
                <a:cubicBezTo>
                  <a:pt x="64" y="1120"/>
                  <a:pt x="73" y="1119"/>
                  <a:pt x="73" y="1119"/>
                </a:cubicBezTo>
                <a:cubicBezTo>
                  <a:pt x="73" y="1119"/>
                  <a:pt x="66" y="1116"/>
                  <a:pt x="62" y="1113"/>
                </a:cubicBezTo>
                <a:cubicBezTo>
                  <a:pt x="60" y="1111"/>
                  <a:pt x="56" y="1102"/>
                  <a:pt x="63" y="1094"/>
                </a:cubicBezTo>
                <a:cubicBezTo>
                  <a:pt x="71" y="1086"/>
                  <a:pt x="86" y="1085"/>
                  <a:pt x="86" y="1085"/>
                </a:cubicBezTo>
                <a:cubicBezTo>
                  <a:pt x="86" y="1085"/>
                  <a:pt x="83" y="1089"/>
                  <a:pt x="81" y="1091"/>
                </a:cubicBezTo>
                <a:cubicBezTo>
                  <a:pt x="78" y="1093"/>
                  <a:pt x="75" y="1095"/>
                  <a:pt x="74" y="1100"/>
                </a:cubicBezTo>
                <a:cubicBezTo>
                  <a:pt x="73" y="1105"/>
                  <a:pt x="75" y="1114"/>
                  <a:pt x="78" y="1105"/>
                </a:cubicBezTo>
                <a:cubicBezTo>
                  <a:pt x="79" y="1101"/>
                  <a:pt x="81" y="1095"/>
                  <a:pt x="86" y="1091"/>
                </a:cubicBezTo>
                <a:cubicBezTo>
                  <a:pt x="96" y="1084"/>
                  <a:pt x="107" y="1084"/>
                  <a:pt x="107" y="1084"/>
                </a:cubicBezTo>
                <a:cubicBezTo>
                  <a:pt x="107" y="1084"/>
                  <a:pt x="105" y="1086"/>
                  <a:pt x="102" y="1089"/>
                </a:cubicBezTo>
                <a:cubicBezTo>
                  <a:pt x="100" y="1090"/>
                  <a:pt x="98" y="1103"/>
                  <a:pt x="105" y="1094"/>
                </a:cubicBezTo>
                <a:cubicBezTo>
                  <a:pt x="110" y="1087"/>
                  <a:pt x="126" y="1081"/>
                  <a:pt x="126" y="1081"/>
                </a:cubicBezTo>
                <a:cubicBezTo>
                  <a:pt x="126" y="1081"/>
                  <a:pt x="110" y="1075"/>
                  <a:pt x="105" y="1068"/>
                </a:cubicBezTo>
                <a:close/>
                <a:moveTo>
                  <a:pt x="48" y="1076"/>
                </a:moveTo>
                <a:cubicBezTo>
                  <a:pt x="51" y="1074"/>
                  <a:pt x="49" y="1069"/>
                  <a:pt x="46" y="1064"/>
                </a:cubicBezTo>
                <a:cubicBezTo>
                  <a:pt x="43" y="1059"/>
                  <a:pt x="36" y="1054"/>
                  <a:pt x="32" y="1052"/>
                </a:cubicBezTo>
                <a:cubicBezTo>
                  <a:pt x="28" y="1049"/>
                  <a:pt x="27" y="1045"/>
                  <a:pt x="27" y="1045"/>
                </a:cubicBezTo>
                <a:cubicBezTo>
                  <a:pt x="27" y="1045"/>
                  <a:pt x="28" y="1050"/>
                  <a:pt x="27" y="1053"/>
                </a:cubicBezTo>
                <a:cubicBezTo>
                  <a:pt x="26" y="1055"/>
                  <a:pt x="26" y="1058"/>
                  <a:pt x="29" y="1062"/>
                </a:cubicBezTo>
                <a:cubicBezTo>
                  <a:pt x="33" y="1066"/>
                  <a:pt x="43" y="1070"/>
                  <a:pt x="42" y="1071"/>
                </a:cubicBezTo>
                <a:cubicBezTo>
                  <a:pt x="41" y="1073"/>
                  <a:pt x="40" y="1073"/>
                  <a:pt x="28" y="1073"/>
                </a:cubicBezTo>
                <a:cubicBezTo>
                  <a:pt x="16" y="1072"/>
                  <a:pt x="11" y="1081"/>
                  <a:pt x="5" y="1081"/>
                </a:cubicBezTo>
                <a:cubicBezTo>
                  <a:pt x="10" y="1081"/>
                  <a:pt x="17" y="1092"/>
                  <a:pt x="28" y="1091"/>
                </a:cubicBezTo>
                <a:cubicBezTo>
                  <a:pt x="40" y="1091"/>
                  <a:pt x="41" y="1091"/>
                  <a:pt x="42" y="1092"/>
                </a:cubicBezTo>
                <a:cubicBezTo>
                  <a:pt x="43" y="1094"/>
                  <a:pt x="33" y="1098"/>
                  <a:pt x="29" y="1102"/>
                </a:cubicBezTo>
                <a:cubicBezTo>
                  <a:pt x="26" y="1106"/>
                  <a:pt x="26" y="1108"/>
                  <a:pt x="27" y="1111"/>
                </a:cubicBezTo>
                <a:cubicBezTo>
                  <a:pt x="28" y="1113"/>
                  <a:pt x="27" y="1118"/>
                  <a:pt x="27" y="1118"/>
                </a:cubicBezTo>
                <a:cubicBezTo>
                  <a:pt x="27" y="1118"/>
                  <a:pt x="28" y="1114"/>
                  <a:pt x="32" y="1112"/>
                </a:cubicBezTo>
                <a:cubicBezTo>
                  <a:pt x="36" y="1109"/>
                  <a:pt x="43" y="1106"/>
                  <a:pt x="46" y="1101"/>
                </a:cubicBezTo>
                <a:cubicBezTo>
                  <a:pt x="49" y="1096"/>
                  <a:pt x="51" y="1090"/>
                  <a:pt x="48" y="1088"/>
                </a:cubicBezTo>
                <a:cubicBezTo>
                  <a:pt x="45" y="1086"/>
                  <a:pt x="38" y="1086"/>
                  <a:pt x="32" y="1086"/>
                </a:cubicBezTo>
                <a:cubicBezTo>
                  <a:pt x="26" y="1085"/>
                  <a:pt x="23" y="1082"/>
                  <a:pt x="23" y="1082"/>
                </a:cubicBezTo>
                <a:cubicBezTo>
                  <a:pt x="23" y="1082"/>
                  <a:pt x="26" y="1078"/>
                  <a:pt x="32" y="1078"/>
                </a:cubicBezTo>
                <a:cubicBezTo>
                  <a:pt x="38" y="1078"/>
                  <a:pt x="45" y="1078"/>
                  <a:pt x="48" y="1076"/>
                </a:cubicBezTo>
                <a:close/>
                <a:moveTo>
                  <a:pt x="341" y="1388"/>
                </a:moveTo>
                <a:cubicBezTo>
                  <a:pt x="341" y="1394"/>
                  <a:pt x="343" y="1399"/>
                  <a:pt x="349" y="1399"/>
                </a:cubicBezTo>
                <a:cubicBezTo>
                  <a:pt x="355" y="1399"/>
                  <a:pt x="353" y="1395"/>
                  <a:pt x="353" y="1392"/>
                </a:cubicBezTo>
                <a:cubicBezTo>
                  <a:pt x="353" y="1388"/>
                  <a:pt x="351" y="1381"/>
                  <a:pt x="359" y="1385"/>
                </a:cubicBezTo>
                <a:cubicBezTo>
                  <a:pt x="360" y="1385"/>
                  <a:pt x="360" y="1385"/>
                  <a:pt x="361" y="1386"/>
                </a:cubicBezTo>
                <a:cubicBezTo>
                  <a:pt x="361" y="1375"/>
                  <a:pt x="361" y="1375"/>
                  <a:pt x="361" y="1375"/>
                </a:cubicBezTo>
                <a:cubicBezTo>
                  <a:pt x="360" y="1374"/>
                  <a:pt x="358" y="1374"/>
                  <a:pt x="356" y="1374"/>
                </a:cubicBezTo>
                <a:cubicBezTo>
                  <a:pt x="347" y="1374"/>
                  <a:pt x="340" y="1382"/>
                  <a:pt x="341" y="1388"/>
                </a:cubicBezTo>
                <a:close/>
                <a:moveTo>
                  <a:pt x="357" y="1414"/>
                </a:moveTo>
                <a:cubicBezTo>
                  <a:pt x="357" y="1415"/>
                  <a:pt x="359" y="1416"/>
                  <a:pt x="361" y="1417"/>
                </a:cubicBezTo>
                <a:cubicBezTo>
                  <a:pt x="361" y="1399"/>
                  <a:pt x="361" y="1399"/>
                  <a:pt x="361" y="1399"/>
                </a:cubicBezTo>
                <a:cubicBezTo>
                  <a:pt x="360" y="1399"/>
                  <a:pt x="360" y="1400"/>
                  <a:pt x="359" y="1400"/>
                </a:cubicBezTo>
                <a:cubicBezTo>
                  <a:pt x="355" y="1406"/>
                  <a:pt x="354" y="1410"/>
                  <a:pt x="357" y="1414"/>
                </a:cubicBezTo>
                <a:close/>
                <a:moveTo>
                  <a:pt x="330" y="1424"/>
                </a:moveTo>
                <a:cubicBezTo>
                  <a:pt x="324" y="1417"/>
                  <a:pt x="323" y="1414"/>
                  <a:pt x="324" y="1412"/>
                </a:cubicBezTo>
                <a:cubicBezTo>
                  <a:pt x="325" y="1410"/>
                  <a:pt x="331" y="1411"/>
                  <a:pt x="333" y="1410"/>
                </a:cubicBezTo>
                <a:cubicBezTo>
                  <a:pt x="335" y="1409"/>
                  <a:pt x="338" y="1402"/>
                  <a:pt x="331" y="1398"/>
                </a:cubicBezTo>
                <a:cubicBezTo>
                  <a:pt x="325" y="1393"/>
                  <a:pt x="316" y="1398"/>
                  <a:pt x="314" y="1405"/>
                </a:cubicBezTo>
                <a:cubicBezTo>
                  <a:pt x="312" y="1412"/>
                  <a:pt x="314" y="1418"/>
                  <a:pt x="320" y="1424"/>
                </a:cubicBezTo>
                <a:cubicBezTo>
                  <a:pt x="326" y="1429"/>
                  <a:pt x="341" y="1440"/>
                  <a:pt x="341" y="1440"/>
                </a:cubicBezTo>
                <a:cubicBezTo>
                  <a:pt x="341" y="1440"/>
                  <a:pt x="315" y="1442"/>
                  <a:pt x="301" y="1417"/>
                </a:cubicBezTo>
                <a:cubicBezTo>
                  <a:pt x="293" y="1404"/>
                  <a:pt x="292" y="1402"/>
                  <a:pt x="298" y="1396"/>
                </a:cubicBezTo>
                <a:cubicBezTo>
                  <a:pt x="304" y="1388"/>
                  <a:pt x="299" y="1379"/>
                  <a:pt x="292" y="1379"/>
                </a:cubicBezTo>
                <a:cubicBezTo>
                  <a:pt x="285" y="1380"/>
                  <a:pt x="280" y="1391"/>
                  <a:pt x="282" y="1397"/>
                </a:cubicBezTo>
                <a:cubicBezTo>
                  <a:pt x="284" y="1403"/>
                  <a:pt x="284" y="1409"/>
                  <a:pt x="287" y="1412"/>
                </a:cubicBezTo>
                <a:cubicBezTo>
                  <a:pt x="290" y="1415"/>
                  <a:pt x="279" y="1406"/>
                  <a:pt x="279" y="1391"/>
                </a:cubicBezTo>
                <a:cubicBezTo>
                  <a:pt x="280" y="1376"/>
                  <a:pt x="292" y="1366"/>
                  <a:pt x="295" y="1365"/>
                </a:cubicBezTo>
                <a:cubicBezTo>
                  <a:pt x="299" y="1364"/>
                  <a:pt x="311" y="1362"/>
                  <a:pt x="313" y="1364"/>
                </a:cubicBezTo>
                <a:cubicBezTo>
                  <a:pt x="316" y="1367"/>
                  <a:pt x="317" y="1370"/>
                  <a:pt x="316" y="1372"/>
                </a:cubicBezTo>
                <a:cubicBezTo>
                  <a:pt x="314" y="1374"/>
                  <a:pt x="303" y="1374"/>
                  <a:pt x="305" y="1381"/>
                </a:cubicBezTo>
                <a:cubicBezTo>
                  <a:pt x="307" y="1388"/>
                  <a:pt x="318" y="1389"/>
                  <a:pt x="324" y="1384"/>
                </a:cubicBezTo>
                <a:cubicBezTo>
                  <a:pt x="329" y="1380"/>
                  <a:pt x="335" y="1373"/>
                  <a:pt x="328" y="1362"/>
                </a:cubicBezTo>
                <a:cubicBezTo>
                  <a:pt x="321" y="1352"/>
                  <a:pt x="310" y="1354"/>
                  <a:pt x="310" y="1354"/>
                </a:cubicBezTo>
                <a:cubicBezTo>
                  <a:pt x="310" y="1354"/>
                  <a:pt x="319" y="1345"/>
                  <a:pt x="313" y="1336"/>
                </a:cubicBezTo>
                <a:cubicBezTo>
                  <a:pt x="307" y="1326"/>
                  <a:pt x="304" y="1335"/>
                  <a:pt x="304" y="1340"/>
                </a:cubicBezTo>
                <a:cubicBezTo>
                  <a:pt x="303" y="1345"/>
                  <a:pt x="281" y="1357"/>
                  <a:pt x="277" y="1371"/>
                </a:cubicBezTo>
                <a:cubicBezTo>
                  <a:pt x="273" y="1386"/>
                  <a:pt x="274" y="1400"/>
                  <a:pt x="274" y="1400"/>
                </a:cubicBezTo>
                <a:cubicBezTo>
                  <a:pt x="274" y="1400"/>
                  <a:pt x="265" y="1385"/>
                  <a:pt x="265" y="1378"/>
                </a:cubicBezTo>
                <a:cubicBezTo>
                  <a:pt x="265" y="1372"/>
                  <a:pt x="262" y="1365"/>
                  <a:pt x="266" y="1360"/>
                </a:cubicBezTo>
                <a:cubicBezTo>
                  <a:pt x="271" y="1356"/>
                  <a:pt x="270" y="1357"/>
                  <a:pt x="271" y="1360"/>
                </a:cubicBezTo>
                <a:cubicBezTo>
                  <a:pt x="273" y="1363"/>
                  <a:pt x="282" y="1361"/>
                  <a:pt x="278" y="1352"/>
                </a:cubicBezTo>
                <a:cubicBezTo>
                  <a:pt x="273" y="1343"/>
                  <a:pt x="267" y="1344"/>
                  <a:pt x="264" y="1347"/>
                </a:cubicBezTo>
                <a:cubicBezTo>
                  <a:pt x="261" y="1349"/>
                  <a:pt x="256" y="1354"/>
                  <a:pt x="256" y="1360"/>
                </a:cubicBezTo>
                <a:cubicBezTo>
                  <a:pt x="257" y="1367"/>
                  <a:pt x="259" y="1377"/>
                  <a:pt x="259" y="1377"/>
                </a:cubicBezTo>
                <a:cubicBezTo>
                  <a:pt x="259" y="1377"/>
                  <a:pt x="257" y="1373"/>
                  <a:pt x="252" y="1372"/>
                </a:cubicBezTo>
                <a:cubicBezTo>
                  <a:pt x="247" y="1371"/>
                  <a:pt x="245" y="1373"/>
                  <a:pt x="245" y="1373"/>
                </a:cubicBezTo>
                <a:cubicBezTo>
                  <a:pt x="245" y="1373"/>
                  <a:pt x="247" y="1373"/>
                  <a:pt x="249" y="1376"/>
                </a:cubicBezTo>
                <a:cubicBezTo>
                  <a:pt x="251" y="1378"/>
                  <a:pt x="261" y="1386"/>
                  <a:pt x="265" y="1393"/>
                </a:cubicBezTo>
                <a:cubicBezTo>
                  <a:pt x="269" y="1401"/>
                  <a:pt x="286" y="1425"/>
                  <a:pt x="300" y="1435"/>
                </a:cubicBezTo>
                <a:cubicBezTo>
                  <a:pt x="314" y="1445"/>
                  <a:pt x="334" y="1451"/>
                  <a:pt x="349" y="1451"/>
                </a:cubicBezTo>
                <a:cubicBezTo>
                  <a:pt x="354" y="1450"/>
                  <a:pt x="358" y="1450"/>
                  <a:pt x="361" y="1449"/>
                </a:cubicBezTo>
                <a:cubicBezTo>
                  <a:pt x="361" y="1440"/>
                  <a:pt x="361" y="1440"/>
                  <a:pt x="361" y="1440"/>
                </a:cubicBezTo>
                <a:cubicBezTo>
                  <a:pt x="358" y="1440"/>
                  <a:pt x="355" y="1439"/>
                  <a:pt x="353" y="1438"/>
                </a:cubicBezTo>
                <a:cubicBezTo>
                  <a:pt x="347" y="1434"/>
                  <a:pt x="337" y="1431"/>
                  <a:pt x="330" y="1424"/>
                </a:cubicBezTo>
                <a:close/>
                <a:moveTo>
                  <a:pt x="228" y="1382"/>
                </a:moveTo>
                <a:cubicBezTo>
                  <a:pt x="222" y="1373"/>
                  <a:pt x="224" y="1364"/>
                  <a:pt x="223" y="1352"/>
                </a:cubicBezTo>
                <a:cubicBezTo>
                  <a:pt x="222" y="1340"/>
                  <a:pt x="228" y="1329"/>
                  <a:pt x="228" y="1329"/>
                </a:cubicBezTo>
                <a:cubicBezTo>
                  <a:pt x="228" y="1329"/>
                  <a:pt x="233" y="1335"/>
                  <a:pt x="232" y="1342"/>
                </a:cubicBezTo>
                <a:cubicBezTo>
                  <a:pt x="232" y="1349"/>
                  <a:pt x="229" y="1364"/>
                  <a:pt x="229" y="1364"/>
                </a:cubicBezTo>
                <a:cubicBezTo>
                  <a:pt x="229" y="1364"/>
                  <a:pt x="231" y="1359"/>
                  <a:pt x="234" y="1356"/>
                </a:cubicBezTo>
                <a:cubicBezTo>
                  <a:pt x="237" y="1352"/>
                  <a:pt x="239" y="1346"/>
                  <a:pt x="239" y="1339"/>
                </a:cubicBezTo>
                <a:cubicBezTo>
                  <a:pt x="240" y="1333"/>
                  <a:pt x="234" y="1324"/>
                  <a:pt x="234" y="1324"/>
                </a:cubicBezTo>
                <a:cubicBezTo>
                  <a:pt x="234" y="1324"/>
                  <a:pt x="239" y="1326"/>
                  <a:pt x="242" y="1323"/>
                </a:cubicBezTo>
                <a:cubicBezTo>
                  <a:pt x="246" y="1320"/>
                  <a:pt x="247" y="1313"/>
                  <a:pt x="240" y="1312"/>
                </a:cubicBezTo>
                <a:cubicBezTo>
                  <a:pt x="230" y="1310"/>
                  <a:pt x="231" y="1314"/>
                  <a:pt x="225" y="1318"/>
                </a:cubicBezTo>
                <a:cubicBezTo>
                  <a:pt x="219" y="1322"/>
                  <a:pt x="216" y="1329"/>
                  <a:pt x="215" y="1339"/>
                </a:cubicBezTo>
                <a:cubicBezTo>
                  <a:pt x="215" y="1349"/>
                  <a:pt x="217" y="1359"/>
                  <a:pt x="217" y="1359"/>
                </a:cubicBezTo>
                <a:cubicBezTo>
                  <a:pt x="217" y="1359"/>
                  <a:pt x="210" y="1346"/>
                  <a:pt x="208" y="1339"/>
                </a:cubicBezTo>
                <a:cubicBezTo>
                  <a:pt x="205" y="1332"/>
                  <a:pt x="205" y="1328"/>
                  <a:pt x="205" y="1321"/>
                </a:cubicBezTo>
                <a:cubicBezTo>
                  <a:pt x="205" y="1314"/>
                  <a:pt x="210" y="1303"/>
                  <a:pt x="219" y="1296"/>
                </a:cubicBezTo>
                <a:cubicBezTo>
                  <a:pt x="227" y="1290"/>
                  <a:pt x="235" y="1295"/>
                  <a:pt x="235" y="1298"/>
                </a:cubicBezTo>
                <a:cubicBezTo>
                  <a:pt x="235" y="1301"/>
                  <a:pt x="240" y="1306"/>
                  <a:pt x="245" y="1303"/>
                </a:cubicBezTo>
                <a:cubicBezTo>
                  <a:pt x="250" y="1301"/>
                  <a:pt x="251" y="1293"/>
                  <a:pt x="251" y="1287"/>
                </a:cubicBezTo>
                <a:cubicBezTo>
                  <a:pt x="251" y="1281"/>
                  <a:pt x="247" y="1274"/>
                  <a:pt x="242" y="1269"/>
                </a:cubicBezTo>
                <a:cubicBezTo>
                  <a:pt x="236" y="1264"/>
                  <a:pt x="233" y="1264"/>
                  <a:pt x="229" y="1264"/>
                </a:cubicBezTo>
                <a:cubicBezTo>
                  <a:pt x="224" y="1263"/>
                  <a:pt x="219" y="1269"/>
                  <a:pt x="219" y="1269"/>
                </a:cubicBezTo>
                <a:cubicBezTo>
                  <a:pt x="219" y="1269"/>
                  <a:pt x="222" y="1264"/>
                  <a:pt x="215" y="1261"/>
                </a:cubicBezTo>
                <a:cubicBezTo>
                  <a:pt x="209" y="1258"/>
                  <a:pt x="204" y="1261"/>
                  <a:pt x="197" y="1267"/>
                </a:cubicBezTo>
                <a:cubicBezTo>
                  <a:pt x="190" y="1272"/>
                  <a:pt x="198" y="1278"/>
                  <a:pt x="202" y="1275"/>
                </a:cubicBezTo>
                <a:cubicBezTo>
                  <a:pt x="205" y="1272"/>
                  <a:pt x="208" y="1275"/>
                  <a:pt x="209" y="1279"/>
                </a:cubicBezTo>
                <a:cubicBezTo>
                  <a:pt x="210" y="1284"/>
                  <a:pt x="209" y="1288"/>
                  <a:pt x="209" y="1288"/>
                </a:cubicBezTo>
                <a:cubicBezTo>
                  <a:pt x="209" y="1288"/>
                  <a:pt x="211" y="1286"/>
                  <a:pt x="216" y="1283"/>
                </a:cubicBezTo>
                <a:cubicBezTo>
                  <a:pt x="221" y="1281"/>
                  <a:pt x="224" y="1281"/>
                  <a:pt x="232" y="1283"/>
                </a:cubicBezTo>
                <a:cubicBezTo>
                  <a:pt x="239" y="1284"/>
                  <a:pt x="237" y="1289"/>
                  <a:pt x="229" y="1288"/>
                </a:cubicBezTo>
                <a:cubicBezTo>
                  <a:pt x="221" y="1286"/>
                  <a:pt x="216" y="1288"/>
                  <a:pt x="210" y="1295"/>
                </a:cubicBezTo>
                <a:cubicBezTo>
                  <a:pt x="204" y="1302"/>
                  <a:pt x="201" y="1319"/>
                  <a:pt x="200" y="1328"/>
                </a:cubicBezTo>
                <a:cubicBezTo>
                  <a:pt x="200" y="1336"/>
                  <a:pt x="206" y="1351"/>
                  <a:pt x="206" y="1351"/>
                </a:cubicBezTo>
                <a:cubicBezTo>
                  <a:pt x="206" y="1351"/>
                  <a:pt x="197" y="1334"/>
                  <a:pt x="197" y="1323"/>
                </a:cubicBezTo>
                <a:cubicBezTo>
                  <a:pt x="197" y="1312"/>
                  <a:pt x="199" y="1304"/>
                  <a:pt x="200" y="1298"/>
                </a:cubicBezTo>
                <a:cubicBezTo>
                  <a:pt x="202" y="1292"/>
                  <a:pt x="210" y="1280"/>
                  <a:pt x="205" y="1286"/>
                </a:cubicBezTo>
                <a:cubicBezTo>
                  <a:pt x="200" y="1291"/>
                  <a:pt x="192" y="1298"/>
                  <a:pt x="190" y="1324"/>
                </a:cubicBezTo>
                <a:cubicBezTo>
                  <a:pt x="189" y="1341"/>
                  <a:pt x="199" y="1362"/>
                  <a:pt x="214" y="1379"/>
                </a:cubicBezTo>
                <a:cubicBezTo>
                  <a:pt x="236" y="1405"/>
                  <a:pt x="268" y="1412"/>
                  <a:pt x="268" y="1412"/>
                </a:cubicBezTo>
                <a:cubicBezTo>
                  <a:pt x="268" y="1412"/>
                  <a:pt x="240" y="1400"/>
                  <a:pt x="228" y="1382"/>
                </a:cubicBezTo>
                <a:close/>
                <a:moveTo>
                  <a:pt x="214" y="1215"/>
                </a:moveTo>
                <a:cubicBezTo>
                  <a:pt x="210" y="1214"/>
                  <a:pt x="197" y="1217"/>
                  <a:pt x="191" y="1223"/>
                </a:cubicBezTo>
                <a:cubicBezTo>
                  <a:pt x="183" y="1229"/>
                  <a:pt x="178" y="1239"/>
                  <a:pt x="178" y="1239"/>
                </a:cubicBezTo>
                <a:cubicBezTo>
                  <a:pt x="178" y="1239"/>
                  <a:pt x="177" y="1233"/>
                  <a:pt x="175" y="1227"/>
                </a:cubicBezTo>
                <a:cubicBezTo>
                  <a:pt x="174" y="1221"/>
                  <a:pt x="170" y="1215"/>
                  <a:pt x="163" y="1218"/>
                </a:cubicBezTo>
                <a:cubicBezTo>
                  <a:pt x="157" y="1221"/>
                  <a:pt x="155" y="1231"/>
                  <a:pt x="155" y="1235"/>
                </a:cubicBezTo>
                <a:cubicBezTo>
                  <a:pt x="155" y="1239"/>
                  <a:pt x="158" y="1249"/>
                  <a:pt x="158" y="1249"/>
                </a:cubicBezTo>
                <a:cubicBezTo>
                  <a:pt x="158" y="1249"/>
                  <a:pt x="156" y="1248"/>
                  <a:pt x="154" y="1246"/>
                </a:cubicBezTo>
                <a:cubicBezTo>
                  <a:pt x="152" y="1245"/>
                  <a:pt x="151" y="1243"/>
                  <a:pt x="144" y="1243"/>
                </a:cubicBezTo>
                <a:cubicBezTo>
                  <a:pt x="137" y="1243"/>
                  <a:pt x="129" y="1247"/>
                  <a:pt x="129" y="1256"/>
                </a:cubicBezTo>
                <a:cubicBezTo>
                  <a:pt x="129" y="1265"/>
                  <a:pt x="136" y="1274"/>
                  <a:pt x="145" y="1271"/>
                </a:cubicBezTo>
                <a:cubicBezTo>
                  <a:pt x="148" y="1270"/>
                  <a:pt x="152" y="1264"/>
                  <a:pt x="152" y="1264"/>
                </a:cubicBezTo>
                <a:cubicBezTo>
                  <a:pt x="153" y="1264"/>
                  <a:pt x="151" y="1279"/>
                  <a:pt x="152" y="1285"/>
                </a:cubicBezTo>
                <a:cubicBezTo>
                  <a:pt x="153" y="1293"/>
                  <a:pt x="154" y="1299"/>
                  <a:pt x="166" y="1314"/>
                </a:cubicBezTo>
                <a:cubicBezTo>
                  <a:pt x="178" y="1328"/>
                  <a:pt x="187" y="1332"/>
                  <a:pt x="187" y="1332"/>
                </a:cubicBezTo>
                <a:cubicBezTo>
                  <a:pt x="187" y="1332"/>
                  <a:pt x="175" y="1316"/>
                  <a:pt x="172" y="1310"/>
                </a:cubicBezTo>
                <a:cubicBezTo>
                  <a:pt x="169" y="1305"/>
                  <a:pt x="166" y="1296"/>
                  <a:pt x="166" y="1287"/>
                </a:cubicBezTo>
                <a:cubicBezTo>
                  <a:pt x="166" y="1278"/>
                  <a:pt x="164" y="1274"/>
                  <a:pt x="161" y="1268"/>
                </a:cubicBezTo>
                <a:cubicBezTo>
                  <a:pt x="159" y="1262"/>
                  <a:pt x="157" y="1263"/>
                  <a:pt x="152" y="1258"/>
                </a:cubicBezTo>
                <a:cubicBezTo>
                  <a:pt x="148" y="1253"/>
                  <a:pt x="154" y="1252"/>
                  <a:pt x="159" y="1255"/>
                </a:cubicBezTo>
                <a:cubicBezTo>
                  <a:pt x="165" y="1258"/>
                  <a:pt x="169" y="1265"/>
                  <a:pt x="169" y="1265"/>
                </a:cubicBezTo>
                <a:cubicBezTo>
                  <a:pt x="169" y="1265"/>
                  <a:pt x="169" y="1254"/>
                  <a:pt x="167" y="1247"/>
                </a:cubicBezTo>
                <a:cubicBezTo>
                  <a:pt x="166" y="1239"/>
                  <a:pt x="172" y="1243"/>
                  <a:pt x="174" y="1249"/>
                </a:cubicBezTo>
                <a:cubicBezTo>
                  <a:pt x="176" y="1255"/>
                  <a:pt x="175" y="1261"/>
                  <a:pt x="175" y="1261"/>
                </a:cubicBezTo>
                <a:cubicBezTo>
                  <a:pt x="175" y="1261"/>
                  <a:pt x="178" y="1250"/>
                  <a:pt x="189" y="1239"/>
                </a:cubicBezTo>
                <a:cubicBezTo>
                  <a:pt x="203" y="1225"/>
                  <a:pt x="211" y="1228"/>
                  <a:pt x="196" y="1242"/>
                </a:cubicBezTo>
                <a:cubicBezTo>
                  <a:pt x="177" y="1262"/>
                  <a:pt x="174" y="1269"/>
                  <a:pt x="173" y="1290"/>
                </a:cubicBezTo>
                <a:cubicBezTo>
                  <a:pt x="172" y="1304"/>
                  <a:pt x="182" y="1317"/>
                  <a:pt x="182" y="1317"/>
                </a:cubicBezTo>
                <a:cubicBezTo>
                  <a:pt x="180" y="1303"/>
                  <a:pt x="178" y="1278"/>
                  <a:pt x="188" y="1265"/>
                </a:cubicBezTo>
                <a:cubicBezTo>
                  <a:pt x="188" y="1265"/>
                  <a:pt x="196" y="1257"/>
                  <a:pt x="202" y="1252"/>
                </a:cubicBezTo>
                <a:cubicBezTo>
                  <a:pt x="209" y="1246"/>
                  <a:pt x="212" y="1242"/>
                  <a:pt x="215" y="1233"/>
                </a:cubicBezTo>
                <a:cubicBezTo>
                  <a:pt x="216" y="1228"/>
                  <a:pt x="218" y="1217"/>
                  <a:pt x="214" y="1215"/>
                </a:cubicBezTo>
                <a:close/>
                <a:moveTo>
                  <a:pt x="353" y="1525"/>
                </a:moveTo>
                <a:cubicBezTo>
                  <a:pt x="353" y="1521"/>
                  <a:pt x="355" y="1518"/>
                  <a:pt x="349" y="1518"/>
                </a:cubicBezTo>
                <a:cubicBezTo>
                  <a:pt x="343" y="1518"/>
                  <a:pt x="341" y="1523"/>
                  <a:pt x="341" y="1529"/>
                </a:cubicBezTo>
                <a:cubicBezTo>
                  <a:pt x="340" y="1535"/>
                  <a:pt x="347" y="1542"/>
                  <a:pt x="356" y="1542"/>
                </a:cubicBezTo>
                <a:cubicBezTo>
                  <a:pt x="358" y="1542"/>
                  <a:pt x="360" y="1542"/>
                  <a:pt x="361" y="1542"/>
                </a:cubicBezTo>
                <a:cubicBezTo>
                  <a:pt x="361" y="1531"/>
                  <a:pt x="361" y="1531"/>
                  <a:pt x="361" y="1531"/>
                </a:cubicBezTo>
                <a:cubicBezTo>
                  <a:pt x="360" y="1531"/>
                  <a:pt x="360" y="1532"/>
                  <a:pt x="359" y="1532"/>
                </a:cubicBezTo>
                <a:cubicBezTo>
                  <a:pt x="351" y="1536"/>
                  <a:pt x="353" y="1529"/>
                  <a:pt x="353" y="1525"/>
                </a:cubicBezTo>
                <a:close/>
                <a:moveTo>
                  <a:pt x="357" y="1503"/>
                </a:moveTo>
                <a:cubicBezTo>
                  <a:pt x="354" y="1506"/>
                  <a:pt x="355" y="1511"/>
                  <a:pt x="359" y="1516"/>
                </a:cubicBezTo>
                <a:cubicBezTo>
                  <a:pt x="360" y="1517"/>
                  <a:pt x="360" y="1517"/>
                  <a:pt x="361" y="1518"/>
                </a:cubicBezTo>
                <a:cubicBezTo>
                  <a:pt x="361" y="1499"/>
                  <a:pt x="361" y="1499"/>
                  <a:pt x="361" y="1499"/>
                </a:cubicBezTo>
                <a:cubicBezTo>
                  <a:pt x="359" y="1500"/>
                  <a:pt x="357" y="1502"/>
                  <a:pt x="357" y="1503"/>
                </a:cubicBezTo>
                <a:close/>
                <a:moveTo>
                  <a:pt x="300" y="1480"/>
                </a:moveTo>
                <a:cubicBezTo>
                  <a:pt x="286" y="1490"/>
                  <a:pt x="269" y="1514"/>
                  <a:pt x="265" y="1522"/>
                </a:cubicBezTo>
                <a:cubicBezTo>
                  <a:pt x="261" y="1529"/>
                  <a:pt x="251" y="1537"/>
                  <a:pt x="249" y="1539"/>
                </a:cubicBezTo>
                <a:cubicBezTo>
                  <a:pt x="247" y="1541"/>
                  <a:pt x="245" y="1541"/>
                  <a:pt x="245" y="1541"/>
                </a:cubicBezTo>
                <a:cubicBezTo>
                  <a:pt x="245" y="1541"/>
                  <a:pt x="247" y="1544"/>
                  <a:pt x="252" y="1543"/>
                </a:cubicBezTo>
                <a:cubicBezTo>
                  <a:pt x="257" y="1542"/>
                  <a:pt x="259" y="1537"/>
                  <a:pt x="259" y="1537"/>
                </a:cubicBezTo>
                <a:cubicBezTo>
                  <a:pt x="259" y="1537"/>
                  <a:pt x="257" y="1548"/>
                  <a:pt x="256" y="1555"/>
                </a:cubicBezTo>
                <a:cubicBezTo>
                  <a:pt x="256" y="1561"/>
                  <a:pt x="261" y="1566"/>
                  <a:pt x="264" y="1568"/>
                </a:cubicBezTo>
                <a:cubicBezTo>
                  <a:pt x="267" y="1570"/>
                  <a:pt x="273" y="1572"/>
                  <a:pt x="278" y="1563"/>
                </a:cubicBezTo>
                <a:cubicBezTo>
                  <a:pt x="282" y="1554"/>
                  <a:pt x="273" y="1551"/>
                  <a:pt x="271" y="1555"/>
                </a:cubicBezTo>
                <a:cubicBezTo>
                  <a:pt x="270" y="1558"/>
                  <a:pt x="271" y="1559"/>
                  <a:pt x="266" y="1555"/>
                </a:cubicBezTo>
                <a:cubicBezTo>
                  <a:pt x="262" y="1550"/>
                  <a:pt x="265" y="1543"/>
                  <a:pt x="265" y="1537"/>
                </a:cubicBezTo>
                <a:cubicBezTo>
                  <a:pt x="265" y="1530"/>
                  <a:pt x="274" y="1515"/>
                  <a:pt x="274" y="1515"/>
                </a:cubicBezTo>
                <a:cubicBezTo>
                  <a:pt x="274" y="1515"/>
                  <a:pt x="273" y="1529"/>
                  <a:pt x="277" y="1543"/>
                </a:cubicBezTo>
                <a:cubicBezTo>
                  <a:pt x="281" y="1558"/>
                  <a:pt x="303" y="1570"/>
                  <a:pt x="304" y="1575"/>
                </a:cubicBezTo>
                <a:cubicBezTo>
                  <a:pt x="304" y="1580"/>
                  <a:pt x="307" y="1588"/>
                  <a:pt x="313" y="1579"/>
                </a:cubicBezTo>
                <a:cubicBezTo>
                  <a:pt x="319" y="1570"/>
                  <a:pt x="310" y="1560"/>
                  <a:pt x="310" y="1560"/>
                </a:cubicBezTo>
                <a:cubicBezTo>
                  <a:pt x="310" y="1560"/>
                  <a:pt x="321" y="1563"/>
                  <a:pt x="328" y="1552"/>
                </a:cubicBezTo>
                <a:cubicBezTo>
                  <a:pt x="335" y="1541"/>
                  <a:pt x="329" y="1535"/>
                  <a:pt x="324" y="1530"/>
                </a:cubicBezTo>
                <a:cubicBezTo>
                  <a:pt x="318" y="1526"/>
                  <a:pt x="307" y="1527"/>
                  <a:pt x="305" y="1534"/>
                </a:cubicBezTo>
                <a:cubicBezTo>
                  <a:pt x="303" y="1541"/>
                  <a:pt x="314" y="1541"/>
                  <a:pt x="316" y="1543"/>
                </a:cubicBezTo>
                <a:cubicBezTo>
                  <a:pt x="317" y="1545"/>
                  <a:pt x="316" y="1547"/>
                  <a:pt x="313" y="1550"/>
                </a:cubicBezTo>
                <a:cubicBezTo>
                  <a:pt x="311" y="1553"/>
                  <a:pt x="299" y="1550"/>
                  <a:pt x="295" y="1549"/>
                </a:cubicBezTo>
                <a:cubicBezTo>
                  <a:pt x="292" y="1549"/>
                  <a:pt x="280" y="1539"/>
                  <a:pt x="279" y="1524"/>
                </a:cubicBezTo>
                <a:cubicBezTo>
                  <a:pt x="279" y="1509"/>
                  <a:pt x="290" y="1500"/>
                  <a:pt x="287" y="1503"/>
                </a:cubicBezTo>
                <a:cubicBezTo>
                  <a:pt x="284" y="1506"/>
                  <a:pt x="284" y="1511"/>
                  <a:pt x="282" y="1518"/>
                </a:cubicBezTo>
                <a:cubicBezTo>
                  <a:pt x="280" y="1524"/>
                  <a:pt x="285" y="1534"/>
                  <a:pt x="292" y="1535"/>
                </a:cubicBezTo>
                <a:cubicBezTo>
                  <a:pt x="299" y="1536"/>
                  <a:pt x="304" y="1526"/>
                  <a:pt x="298" y="1519"/>
                </a:cubicBezTo>
                <a:cubicBezTo>
                  <a:pt x="292" y="1512"/>
                  <a:pt x="293" y="1511"/>
                  <a:pt x="301" y="1497"/>
                </a:cubicBezTo>
                <a:cubicBezTo>
                  <a:pt x="315" y="1472"/>
                  <a:pt x="341" y="1475"/>
                  <a:pt x="341" y="1475"/>
                </a:cubicBezTo>
                <a:cubicBezTo>
                  <a:pt x="341" y="1475"/>
                  <a:pt x="326" y="1486"/>
                  <a:pt x="320" y="1491"/>
                </a:cubicBezTo>
                <a:cubicBezTo>
                  <a:pt x="314" y="1497"/>
                  <a:pt x="312" y="1503"/>
                  <a:pt x="314" y="1510"/>
                </a:cubicBezTo>
                <a:cubicBezTo>
                  <a:pt x="316" y="1517"/>
                  <a:pt x="325" y="1522"/>
                  <a:pt x="331" y="1517"/>
                </a:cubicBezTo>
                <a:cubicBezTo>
                  <a:pt x="338" y="1513"/>
                  <a:pt x="335" y="1506"/>
                  <a:pt x="333" y="1505"/>
                </a:cubicBezTo>
                <a:cubicBezTo>
                  <a:pt x="331" y="1504"/>
                  <a:pt x="325" y="1505"/>
                  <a:pt x="324" y="1503"/>
                </a:cubicBezTo>
                <a:cubicBezTo>
                  <a:pt x="323" y="1501"/>
                  <a:pt x="324" y="1498"/>
                  <a:pt x="330" y="1491"/>
                </a:cubicBezTo>
                <a:cubicBezTo>
                  <a:pt x="337" y="1484"/>
                  <a:pt x="347" y="1480"/>
                  <a:pt x="353" y="1477"/>
                </a:cubicBezTo>
                <a:cubicBezTo>
                  <a:pt x="355" y="1476"/>
                  <a:pt x="358" y="1475"/>
                  <a:pt x="361" y="1475"/>
                </a:cubicBezTo>
                <a:cubicBezTo>
                  <a:pt x="361" y="1465"/>
                  <a:pt x="361" y="1465"/>
                  <a:pt x="361" y="1465"/>
                </a:cubicBezTo>
                <a:cubicBezTo>
                  <a:pt x="358" y="1465"/>
                  <a:pt x="354" y="1464"/>
                  <a:pt x="349" y="1464"/>
                </a:cubicBezTo>
                <a:cubicBezTo>
                  <a:pt x="334" y="1464"/>
                  <a:pt x="314" y="1470"/>
                  <a:pt x="300" y="1480"/>
                </a:cubicBezTo>
                <a:close/>
                <a:moveTo>
                  <a:pt x="228" y="1533"/>
                </a:moveTo>
                <a:cubicBezTo>
                  <a:pt x="240" y="1515"/>
                  <a:pt x="268" y="1503"/>
                  <a:pt x="268" y="1503"/>
                </a:cubicBezTo>
                <a:cubicBezTo>
                  <a:pt x="268" y="1503"/>
                  <a:pt x="236" y="1510"/>
                  <a:pt x="214" y="1536"/>
                </a:cubicBezTo>
                <a:cubicBezTo>
                  <a:pt x="199" y="1553"/>
                  <a:pt x="189" y="1575"/>
                  <a:pt x="190" y="1592"/>
                </a:cubicBezTo>
                <a:cubicBezTo>
                  <a:pt x="192" y="1617"/>
                  <a:pt x="200" y="1624"/>
                  <a:pt x="205" y="1630"/>
                </a:cubicBezTo>
                <a:cubicBezTo>
                  <a:pt x="210" y="1635"/>
                  <a:pt x="202" y="1624"/>
                  <a:pt x="200" y="1617"/>
                </a:cubicBezTo>
                <a:cubicBezTo>
                  <a:pt x="199" y="1611"/>
                  <a:pt x="197" y="1603"/>
                  <a:pt x="197" y="1592"/>
                </a:cubicBezTo>
                <a:cubicBezTo>
                  <a:pt x="197" y="1581"/>
                  <a:pt x="206" y="1565"/>
                  <a:pt x="206" y="1565"/>
                </a:cubicBezTo>
                <a:cubicBezTo>
                  <a:pt x="206" y="1565"/>
                  <a:pt x="200" y="1580"/>
                  <a:pt x="200" y="1588"/>
                </a:cubicBezTo>
                <a:cubicBezTo>
                  <a:pt x="201" y="1596"/>
                  <a:pt x="204" y="1613"/>
                  <a:pt x="210" y="1620"/>
                </a:cubicBezTo>
                <a:cubicBezTo>
                  <a:pt x="216" y="1627"/>
                  <a:pt x="221" y="1630"/>
                  <a:pt x="229" y="1628"/>
                </a:cubicBezTo>
                <a:cubicBezTo>
                  <a:pt x="237" y="1626"/>
                  <a:pt x="239" y="1632"/>
                  <a:pt x="232" y="1633"/>
                </a:cubicBezTo>
                <a:cubicBezTo>
                  <a:pt x="224" y="1634"/>
                  <a:pt x="221" y="1635"/>
                  <a:pt x="216" y="1632"/>
                </a:cubicBezTo>
                <a:cubicBezTo>
                  <a:pt x="211" y="1630"/>
                  <a:pt x="209" y="1628"/>
                  <a:pt x="209" y="1628"/>
                </a:cubicBezTo>
                <a:cubicBezTo>
                  <a:pt x="209" y="1628"/>
                  <a:pt x="210" y="1632"/>
                  <a:pt x="209" y="1636"/>
                </a:cubicBezTo>
                <a:cubicBezTo>
                  <a:pt x="208" y="1640"/>
                  <a:pt x="205" y="1643"/>
                  <a:pt x="202" y="1640"/>
                </a:cubicBezTo>
                <a:cubicBezTo>
                  <a:pt x="198" y="1638"/>
                  <a:pt x="190" y="1643"/>
                  <a:pt x="197" y="1649"/>
                </a:cubicBezTo>
                <a:cubicBezTo>
                  <a:pt x="204" y="1654"/>
                  <a:pt x="209" y="1657"/>
                  <a:pt x="215" y="1654"/>
                </a:cubicBezTo>
                <a:cubicBezTo>
                  <a:pt x="222" y="1651"/>
                  <a:pt x="219" y="1646"/>
                  <a:pt x="219" y="1646"/>
                </a:cubicBezTo>
                <a:cubicBezTo>
                  <a:pt x="219" y="1646"/>
                  <a:pt x="224" y="1652"/>
                  <a:pt x="229" y="1652"/>
                </a:cubicBezTo>
                <a:cubicBezTo>
                  <a:pt x="233" y="1651"/>
                  <a:pt x="236" y="1651"/>
                  <a:pt x="242" y="1646"/>
                </a:cubicBezTo>
                <a:cubicBezTo>
                  <a:pt x="247" y="1641"/>
                  <a:pt x="251" y="1635"/>
                  <a:pt x="251" y="1629"/>
                </a:cubicBezTo>
                <a:cubicBezTo>
                  <a:pt x="251" y="1622"/>
                  <a:pt x="250" y="1615"/>
                  <a:pt x="245" y="1612"/>
                </a:cubicBezTo>
                <a:cubicBezTo>
                  <a:pt x="240" y="1610"/>
                  <a:pt x="235" y="1614"/>
                  <a:pt x="235" y="1617"/>
                </a:cubicBezTo>
                <a:cubicBezTo>
                  <a:pt x="235" y="1620"/>
                  <a:pt x="227" y="1625"/>
                  <a:pt x="219" y="1619"/>
                </a:cubicBezTo>
                <a:cubicBezTo>
                  <a:pt x="210" y="1613"/>
                  <a:pt x="205" y="1601"/>
                  <a:pt x="205" y="1594"/>
                </a:cubicBezTo>
                <a:cubicBezTo>
                  <a:pt x="205" y="1587"/>
                  <a:pt x="205" y="1583"/>
                  <a:pt x="208" y="1577"/>
                </a:cubicBezTo>
                <a:cubicBezTo>
                  <a:pt x="210" y="1570"/>
                  <a:pt x="217" y="1557"/>
                  <a:pt x="217" y="1557"/>
                </a:cubicBezTo>
                <a:cubicBezTo>
                  <a:pt x="217" y="1557"/>
                  <a:pt x="215" y="1566"/>
                  <a:pt x="215" y="1576"/>
                </a:cubicBezTo>
                <a:cubicBezTo>
                  <a:pt x="216" y="1586"/>
                  <a:pt x="219" y="1593"/>
                  <a:pt x="225" y="1597"/>
                </a:cubicBezTo>
                <a:cubicBezTo>
                  <a:pt x="231" y="1601"/>
                  <a:pt x="230" y="1605"/>
                  <a:pt x="240" y="1603"/>
                </a:cubicBezTo>
                <a:cubicBezTo>
                  <a:pt x="247" y="1602"/>
                  <a:pt x="246" y="1595"/>
                  <a:pt x="242" y="1592"/>
                </a:cubicBezTo>
                <a:cubicBezTo>
                  <a:pt x="239" y="1589"/>
                  <a:pt x="234" y="1591"/>
                  <a:pt x="234" y="1591"/>
                </a:cubicBezTo>
                <a:cubicBezTo>
                  <a:pt x="234" y="1591"/>
                  <a:pt x="240" y="1582"/>
                  <a:pt x="239" y="1576"/>
                </a:cubicBezTo>
                <a:cubicBezTo>
                  <a:pt x="239" y="1570"/>
                  <a:pt x="237" y="1563"/>
                  <a:pt x="234" y="1560"/>
                </a:cubicBezTo>
                <a:cubicBezTo>
                  <a:pt x="231" y="1556"/>
                  <a:pt x="229" y="1552"/>
                  <a:pt x="229" y="1552"/>
                </a:cubicBezTo>
                <a:cubicBezTo>
                  <a:pt x="229" y="1552"/>
                  <a:pt x="232" y="1567"/>
                  <a:pt x="232" y="1573"/>
                </a:cubicBezTo>
                <a:cubicBezTo>
                  <a:pt x="233" y="1580"/>
                  <a:pt x="228" y="1586"/>
                  <a:pt x="228" y="1586"/>
                </a:cubicBezTo>
                <a:cubicBezTo>
                  <a:pt x="228" y="1586"/>
                  <a:pt x="222" y="1575"/>
                  <a:pt x="223" y="1563"/>
                </a:cubicBezTo>
                <a:cubicBezTo>
                  <a:pt x="224" y="1552"/>
                  <a:pt x="222" y="1542"/>
                  <a:pt x="228" y="1533"/>
                </a:cubicBezTo>
                <a:close/>
                <a:moveTo>
                  <a:pt x="202" y="1664"/>
                </a:moveTo>
                <a:cubicBezTo>
                  <a:pt x="196" y="1658"/>
                  <a:pt x="188" y="1650"/>
                  <a:pt x="188" y="1650"/>
                </a:cubicBezTo>
                <a:cubicBezTo>
                  <a:pt x="178" y="1638"/>
                  <a:pt x="180" y="1612"/>
                  <a:pt x="182" y="1598"/>
                </a:cubicBezTo>
                <a:cubicBezTo>
                  <a:pt x="182" y="1598"/>
                  <a:pt x="172" y="1612"/>
                  <a:pt x="173" y="1625"/>
                </a:cubicBezTo>
                <a:cubicBezTo>
                  <a:pt x="174" y="1646"/>
                  <a:pt x="177" y="1653"/>
                  <a:pt x="196" y="1673"/>
                </a:cubicBezTo>
                <a:cubicBezTo>
                  <a:pt x="211" y="1688"/>
                  <a:pt x="203" y="1690"/>
                  <a:pt x="189" y="1676"/>
                </a:cubicBezTo>
                <a:cubicBezTo>
                  <a:pt x="178" y="1665"/>
                  <a:pt x="175" y="1654"/>
                  <a:pt x="175" y="1654"/>
                </a:cubicBezTo>
                <a:cubicBezTo>
                  <a:pt x="175" y="1654"/>
                  <a:pt x="176" y="1660"/>
                  <a:pt x="174" y="1666"/>
                </a:cubicBezTo>
                <a:cubicBezTo>
                  <a:pt x="172" y="1673"/>
                  <a:pt x="166" y="1676"/>
                  <a:pt x="167" y="1669"/>
                </a:cubicBezTo>
                <a:cubicBezTo>
                  <a:pt x="169" y="1661"/>
                  <a:pt x="169" y="1650"/>
                  <a:pt x="169" y="1650"/>
                </a:cubicBezTo>
                <a:cubicBezTo>
                  <a:pt x="169" y="1650"/>
                  <a:pt x="165" y="1657"/>
                  <a:pt x="159" y="1661"/>
                </a:cubicBezTo>
                <a:cubicBezTo>
                  <a:pt x="154" y="1664"/>
                  <a:pt x="148" y="1662"/>
                  <a:pt x="152" y="1657"/>
                </a:cubicBezTo>
                <a:cubicBezTo>
                  <a:pt x="157" y="1652"/>
                  <a:pt x="159" y="1653"/>
                  <a:pt x="161" y="1647"/>
                </a:cubicBezTo>
                <a:cubicBezTo>
                  <a:pt x="164" y="1641"/>
                  <a:pt x="166" y="1637"/>
                  <a:pt x="166" y="1629"/>
                </a:cubicBezTo>
                <a:cubicBezTo>
                  <a:pt x="166" y="1620"/>
                  <a:pt x="169" y="1611"/>
                  <a:pt x="172" y="1605"/>
                </a:cubicBezTo>
                <a:cubicBezTo>
                  <a:pt x="175" y="1599"/>
                  <a:pt x="187" y="1583"/>
                  <a:pt x="187" y="1583"/>
                </a:cubicBezTo>
                <a:cubicBezTo>
                  <a:pt x="187" y="1583"/>
                  <a:pt x="178" y="1588"/>
                  <a:pt x="166" y="1602"/>
                </a:cubicBezTo>
                <a:cubicBezTo>
                  <a:pt x="154" y="1616"/>
                  <a:pt x="153" y="1623"/>
                  <a:pt x="152" y="1631"/>
                </a:cubicBezTo>
                <a:cubicBezTo>
                  <a:pt x="151" y="1636"/>
                  <a:pt x="153" y="1651"/>
                  <a:pt x="152" y="1652"/>
                </a:cubicBezTo>
                <a:cubicBezTo>
                  <a:pt x="152" y="1652"/>
                  <a:pt x="148" y="1645"/>
                  <a:pt x="145" y="1644"/>
                </a:cubicBezTo>
                <a:cubicBezTo>
                  <a:pt x="136" y="1641"/>
                  <a:pt x="129" y="1650"/>
                  <a:pt x="129" y="1659"/>
                </a:cubicBezTo>
                <a:cubicBezTo>
                  <a:pt x="129" y="1669"/>
                  <a:pt x="137" y="1673"/>
                  <a:pt x="144" y="1673"/>
                </a:cubicBezTo>
                <a:cubicBezTo>
                  <a:pt x="151" y="1673"/>
                  <a:pt x="152" y="1670"/>
                  <a:pt x="154" y="1669"/>
                </a:cubicBezTo>
                <a:cubicBezTo>
                  <a:pt x="156" y="1668"/>
                  <a:pt x="158" y="1666"/>
                  <a:pt x="158" y="1666"/>
                </a:cubicBezTo>
                <a:cubicBezTo>
                  <a:pt x="158" y="1666"/>
                  <a:pt x="155" y="1676"/>
                  <a:pt x="155" y="1680"/>
                </a:cubicBezTo>
                <a:cubicBezTo>
                  <a:pt x="155" y="1684"/>
                  <a:pt x="157" y="1695"/>
                  <a:pt x="163" y="1697"/>
                </a:cubicBezTo>
                <a:cubicBezTo>
                  <a:pt x="170" y="1700"/>
                  <a:pt x="174" y="1694"/>
                  <a:pt x="175" y="1689"/>
                </a:cubicBezTo>
                <a:cubicBezTo>
                  <a:pt x="177" y="1683"/>
                  <a:pt x="178" y="1676"/>
                  <a:pt x="178" y="1676"/>
                </a:cubicBezTo>
                <a:cubicBezTo>
                  <a:pt x="178" y="1676"/>
                  <a:pt x="183" y="1686"/>
                  <a:pt x="191" y="1693"/>
                </a:cubicBezTo>
                <a:cubicBezTo>
                  <a:pt x="197" y="1698"/>
                  <a:pt x="210" y="1701"/>
                  <a:pt x="214" y="1700"/>
                </a:cubicBezTo>
                <a:cubicBezTo>
                  <a:pt x="218" y="1699"/>
                  <a:pt x="216" y="1687"/>
                  <a:pt x="215" y="1682"/>
                </a:cubicBezTo>
                <a:cubicBezTo>
                  <a:pt x="212" y="1674"/>
                  <a:pt x="209" y="1669"/>
                  <a:pt x="202" y="1664"/>
                </a:cubicBezTo>
                <a:close/>
                <a:moveTo>
                  <a:pt x="296" y="1444"/>
                </a:moveTo>
                <a:cubicBezTo>
                  <a:pt x="289" y="1435"/>
                  <a:pt x="291" y="1448"/>
                  <a:pt x="293" y="1449"/>
                </a:cubicBezTo>
                <a:cubicBezTo>
                  <a:pt x="296" y="1452"/>
                  <a:pt x="297" y="1454"/>
                  <a:pt x="297" y="1454"/>
                </a:cubicBezTo>
                <a:cubicBezTo>
                  <a:pt x="297" y="1454"/>
                  <a:pt x="286" y="1454"/>
                  <a:pt x="277" y="1447"/>
                </a:cubicBezTo>
                <a:cubicBezTo>
                  <a:pt x="272" y="1444"/>
                  <a:pt x="269" y="1437"/>
                  <a:pt x="268" y="1433"/>
                </a:cubicBezTo>
                <a:cubicBezTo>
                  <a:pt x="266" y="1423"/>
                  <a:pt x="264" y="1433"/>
                  <a:pt x="265" y="1438"/>
                </a:cubicBezTo>
                <a:cubicBezTo>
                  <a:pt x="266" y="1443"/>
                  <a:pt x="269" y="1446"/>
                  <a:pt x="272" y="1448"/>
                </a:cubicBezTo>
                <a:cubicBezTo>
                  <a:pt x="274" y="1449"/>
                  <a:pt x="276" y="1453"/>
                  <a:pt x="276" y="1453"/>
                </a:cubicBezTo>
                <a:cubicBezTo>
                  <a:pt x="276" y="1453"/>
                  <a:pt x="262" y="1452"/>
                  <a:pt x="254" y="1444"/>
                </a:cubicBezTo>
                <a:cubicBezTo>
                  <a:pt x="247" y="1437"/>
                  <a:pt x="251" y="1427"/>
                  <a:pt x="253" y="1426"/>
                </a:cubicBezTo>
                <a:cubicBezTo>
                  <a:pt x="257" y="1422"/>
                  <a:pt x="263" y="1420"/>
                  <a:pt x="263" y="1420"/>
                </a:cubicBezTo>
                <a:cubicBezTo>
                  <a:pt x="263" y="1420"/>
                  <a:pt x="255" y="1418"/>
                  <a:pt x="248" y="1424"/>
                </a:cubicBezTo>
                <a:cubicBezTo>
                  <a:pt x="241" y="1429"/>
                  <a:pt x="244" y="1444"/>
                  <a:pt x="264" y="1454"/>
                </a:cubicBezTo>
                <a:cubicBezTo>
                  <a:pt x="264" y="1454"/>
                  <a:pt x="256" y="1452"/>
                  <a:pt x="251" y="1455"/>
                </a:cubicBezTo>
                <a:cubicBezTo>
                  <a:pt x="247" y="1457"/>
                  <a:pt x="245" y="1457"/>
                  <a:pt x="244" y="1457"/>
                </a:cubicBezTo>
                <a:cubicBezTo>
                  <a:pt x="245" y="1457"/>
                  <a:pt x="247" y="1458"/>
                  <a:pt x="251" y="1460"/>
                </a:cubicBezTo>
                <a:cubicBezTo>
                  <a:pt x="255" y="1462"/>
                  <a:pt x="264" y="1460"/>
                  <a:pt x="264" y="1460"/>
                </a:cubicBezTo>
                <a:cubicBezTo>
                  <a:pt x="245" y="1471"/>
                  <a:pt x="241" y="1486"/>
                  <a:pt x="247" y="1491"/>
                </a:cubicBezTo>
                <a:cubicBezTo>
                  <a:pt x="254" y="1497"/>
                  <a:pt x="263" y="1495"/>
                  <a:pt x="263" y="1495"/>
                </a:cubicBezTo>
                <a:cubicBezTo>
                  <a:pt x="263" y="1495"/>
                  <a:pt x="257" y="1493"/>
                  <a:pt x="253" y="1489"/>
                </a:cubicBezTo>
                <a:cubicBezTo>
                  <a:pt x="251" y="1487"/>
                  <a:pt x="247" y="1478"/>
                  <a:pt x="254" y="1470"/>
                </a:cubicBezTo>
                <a:cubicBezTo>
                  <a:pt x="261" y="1463"/>
                  <a:pt x="276" y="1462"/>
                  <a:pt x="276" y="1462"/>
                </a:cubicBezTo>
                <a:cubicBezTo>
                  <a:pt x="276" y="1462"/>
                  <a:pt x="274" y="1465"/>
                  <a:pt x="271" y="1467"/>
                </a:cubicBezTo>
                <a:cubicBezTo>
                  <a:pt x="268" y="1469"/>
                  <a:pt x="266" y="1472"/>
                  <a:pt x="265" y="1477"/>
                </a:cubicBezTo>
                <a:cubicBezTo>
                  <a:pt x="263" y="1482"/>
                  <a:pt x="265" y="1491"/>
                  <a:pt x="268" y="1482"/>
                </a:cubicBezTo>
                <a:cubicBezTo>
                  <a:pt x="269" y="1478"/>
                  <a:pt x="272" y="1472"/>
                  <a:pt x="277" y="1468"/>
                </a:cubicBezTo>
                <a:cubicBezTo>
                  <a:pt x="286" y="1461"/>
                  <a:pt x="297" y="1461"/>
                  <a:pt x="297" y="1461"/>
                </a:cubicBezTo>
                <a:cubicBezTo>
                  <a:pt x="297" y="1461"/>
                  <a:pt x="296" y="1463"/>
                  <a:pt x="293" y="1465"/>
                </a:cubicBezTo>
                <a:cubicBezTo>
                  <a:pt x="291" y="1467"/>
                  <a:pt x="289" y="1479"/>
                  <a:pt x="295" y="1470"/>
                </a:cubicBezTo>
                <a:cubicBezTo>
                  <a:pt x="300" y="1464"/>
                  <a:pt x="317" y="1458"/>
                  <a:pt x="317" y="1458"/>
                </a:cubicBezTo>
                <a:cubicBezTo>
                  <a:pt x="317" y="1458"/>
                  <a:pt x="301" y="1452"/>
                  <a:pt x="296" y="1444"/>
                </a:cubicBezTo>
                <a:close/>
                <a:moveTo>
                  <a:pt x="244" y="1457"/>
                </a:moveTo>
                <a:cubicBezTo>
                  <a:pt x="244" y="1457"/>
                  <a:pt x="244" y="1457"/>
                  <a:pt x="244" y="1457"/>
                </a:cubicBezTo>
                <a:cubicBezTo>
                  <a:pt x="244" y="1457"/>
                  <a:pt x="244" y="1457"/>
                  <a:pt x="244" y="1457"/>
                </a:cubicBezTo>
                <a:close/>
                <a:moveTo>
                  <a:pt x="238" y="1452"/>
                </a:moveTo>
                <a:cubicBezTo>
                  <a:pt x="241" y="1450"/>
                  <a:pt x="239" y="1445"/>
                  <a:pt x="236" y="1440"/>
                </a:cubicBezTo>
                <a:cubicBezTo>
                  <a:pt x="233" y="1435"/>
                  <a:pt x="227" y="1431"/>
                  <a:pt x="223" y="1428"/>
                </a:cubicBezTo>
                <a:cubicBezTo>
                  <a:pt x="218" y="1426"/>
                  <a:pt x="217" y="1422"/>
                  <a:pt x="217" y="1422"/>
                </a:cubicBezTo>
                <a:cubicBezTo>
                  <a:pt x="217" y="1422"/>
                  <a:pt x="218" y="1427"/>
                  <a:pt x="218" y="1429"/>
                </a:cubicBezTo>
                <a:cubicBezTo>
                  <a:pt x="217" y="1432"/>
                  <a:pt x="217" y="1435"/>
                  <a:pt x="220" y="1439"/>
                </a:cubicBezTo>
                <a:cubicBezTo>
                  <a:pt x="223" y="1443"/>
                  <a:pt x="234" y="1446"/>
                  <a:pt x="233" y="1448"/>
                </a:cubicBezTo>
                <a:cubicBezTo>
                  <a:pt x="231" y="1449"/>
                  <a:pt x="230" y="1450"/>
                  <a:pt x="219" y="1449"/>
                </a:cubicBezTo>
                <a:cubicBezTo>
                  <a:pt x="207" y="1448"/>
                  <a:pt x="201" y="1458"/>
                  <a:pt x="195" y="1458"/>
                </a:cubicBezTo>
                <a:cubicBezTo>
                  <a:pt x="201" y="1458"/>
                  <a:pt x="208" y="1468"/>
                  <a:pt x="219" y="1468"/>
                </a:cubicBezTo>
                <a:cubicBezTo>
                  <a:pt x="230" y="1467"/>
                  <a:pt x="231" y="1468"/>
                  <a:pt x="233" y="1469"/>
                </a:cubicBezTo>
                <a:cubicBezTo>
                  <a:pt x="234" y="1470"/>
                  <a:pt x="223" y="1475"/>
                  <a:pt x="220" y="1479"/>
                </a:cubicBezTo>
                <a:cubicBezTo>
                  <a:pt x="217" y="1483"/>
                  <a:pt x="217" y="1485"/>
                  <a:pt x="218" y="1487"/>
                </a:cubicBezTo>
                <a:cubicBezTo>
                  <a:pt x="218" y="1490"/>
                  <a:pt x="217" y="1495"/>
                  <a:pt x="217" y="1495"/>
                </a:cubicBezTo>
                <a:cubicBezTo>
                  <a:pt x="217" y="1495"/>
                  <a:pt x="218" y="1491"/>
                  <a:pt x="223" y="1488"/>
                </a:cubicBezTo>
                <a:cubicBezTo>
                  <a:pt x="227" y="1486"/>
                  <a:pt x="233" y="1483"/>
                  <a:pt x="236" y="1478"/>
                </a:cubicBezTo>
                <a:cubicBezTo>
                  <a:pt x="239" y="1473"/>
                  <a:pt x="241" y="1466"/>
                  <a:pt x="238" y="1464"/>
                </a:cubicBezTo>
                <a:cubicBezTo>
                  <a:pt x="235" y="1463"/>
                  <a:pt x="229" y="1462"/>
                  <a:pt x="223" y="1462"/>
                </a:cubicBezTo>
                <a:cubicBezTo>
                  <a:pt x="216" y="1462"/>
                  <a:pt x="213" y="1458"/>
                  <a:pt x="213" y="1458"/>
                </a:cubicBezTo>
                <a:cubicBezTo>
                  <a:pt x="213" y="1458"/>
                  <a:pt x="216" y="1455"/>
                  <a:pt x="223" y="1455"/>
                </a:cubicBezTo>
                <a:cubicBezTo>
                  <a:pt x="229" y="1454"/>
                  <a:pt x="235" y="1454"/>
                  <a:pt x="238" y="1452"/>
                </a:cubicBezTo>
                <a:close/>
                <a:moveTo>
                  <a:pt x="361" y="1686"/>
                </a:moveTo>
                <a:cubicBezTo>
                  <a:pt x="361" y="1635"/>
                  <a:pt x="361" y="1635"/>
                  <a:pt x="361" y="1635"/>
                </a:cubicBezTo>
                <a:cubicBezTo>
                  <a:pt x="356" y="1643"/>
                  <a:pt x="355" y="1651"/>
                  <a:pt x="354" y="1663"/>
                </a:cubicBezTo>
                <a:cubicBezTo>
                  <a:pt x="354" y="1672"/>
                  <a:pt x="358" y="1681"/>
                  <a:pt x="361" y="1686"/>
                </a:cubicBezTo>
                <a:close/>
                <a:moveTo>
                  <a:pt x="357" y="1600"/>
                </a:moveTo>
                <a:cubicBezTo>
                  <a:pt x="355" y="1594"/>
                  <a:pt x="351" y="1588"/>
                  <a:pt x="345" y="1591"/>
                </a:cubicBezTo>
                <a:cubicBezTo>
                  <a:pt x="339" y="1593"/>
                  <a:pt x="337" y="1604"/>
                  <a:pt x="337" y="1608"/>
                </a:cubicBezTo>
                <a:cubicBezTo>
                  <a:pt x="337" y="1612"/>
                  <a:pt x="340" y="1622"/>
                  <a:pt x="340" y="1622"/>
                </a:cubicBezTo>
                <a:cubicBezTo>
                  <a:pt x="340" y="1622"/>
                  <a:pt x="337" y="1620"/>
                  <a:pt x="336" y="1619"/>
                </a:cubicBezTo>
                <a:cubicBezTo>
                  <a:pt x="334" y="1618"/>
                  <a:pt x="332" y="1616"/>
                  <a:pt x="325" y="1616"/>
                </a:cubicBezTo>
                <a:cubicBezTo>
                  <a:pt x="319" y="1616"/>
                  <a:pt x="311" y="1620"/>
                  <a:pt x="311" y="1629"/>
                </a:cubicBezTo>
                <a:cubicBezTo>
                  <a:pt x="311" y="1638"/>
                  <a:pt x="317" y="1647"/>
                  <a:pt x="326" y="1644"/>
                </a:cubicBezTo>
                <a:cubicBezTo>
                  <a:pt x="330" y="1643"/>
                  <a:pt x="333" y="1636"/>
                  <a:pt x="333" y="1636"/>
                </a:cubicBezTo>
                <a:cubicBezTo>
                  <a:pt x="334" y="1637"/>
                  <a:pt x="332" y="1652"/>
                  <a:pt x="333" y="1658"/>
                </a:cubicBezTo>
                <a:cubicBezTo>
                  <a:pt x="335" y="1666"/>
                  <a:pt x="335" y="1672"/>
                  <a:pt x="347" y="1686"/>
                </a:cubicBezTo>
                <a:cubicBezTo>
                  <a:pt x="353" y="1693"/>
                  <a:pt x="357" y="1697"/>
                  <a:pt x="361" y="1700"/>
                </a:cubicBezTo>
                <a:cubicBezTo>
                  <a:pt x="361" y="1695"/>
                  <a:pt x="361" y="1695"/>
                  <a:pt x="361" y="1695"/>
                </a:cubicBezTo>
                <a:cubicBezTo>
                  <a:pt x="358" y="1690"/>
                  <a:pt x="355" y="1686"/>
                  <a:pt x="353" y="1683"/>
                </a:cubicBezTo>
                <a:cubicBezTo>
                  <a:pt x="351" y="1677"/>
                  <a:pt x="347" y="1669"/>
                  <a:pt x="347" y="1660"/>
                </a:cubicBezTo>
                <a:cubicBezTo>
                  <a:pt x="347" y="1651"/>
                  <a:pt x="345" y="1647"/>
                  <a:pt x="343" y="1641"/>
                </a:cubicBezTo>
                <a:cubicBezTo>
                  <a:pt x="340" y="1635"/>
                  <a:pt x="339" y="1636"/>
                  <a:pt x="334" y="1631"/>
                </a:cubicBezTo>
                <a:cubicBezTo>
                  <a:pt x="329" y="1626"/>
                  <a:pt x="336" y="1625"/>
                  <a:pt x="341" y="1628"/>
                </a:cubicBezTo>
                <a:cubicBezTo>
                  <a:pt x="346" y="1631"/>
                  <a:pt x="350" y="1638"/>
                  <a:pt x="350" y="1638"/>
                </a:cubicBezTo>
                <a:cubicBezTo>
                  <a:pt x="350" y="1638"/>
                  <a:pt x="351" y="1627"/>
                  <a:pt x="349" y="1620"/>
                </a:cubicBezTo>
                <a:cubicBezTo>
                  <a:pt x="347" y="1612"/>
                  <a:pt x="353" y="1616"/>
                  <a:pt x="356" y="1622"/>
                </a:cubicBezTo>
                <a:cubicBezTo>
                  <a:pt x="358" y="1628"/>
                  <a:pt x="357" y="1634"/>
                  <a:pt x="357" y="1634"/>
                </a:cubicBezTo>
                <a:cubicBezTo>
                  <a:pt x="357" y="1634"/>
                  <a:pt x="358" y="1630"/>
                  <a:pt x="361" y="1624"/>
                </a:cubicBezTo>
                <a:cubicBezTo>
                  <a:pt x="361" y="1609"/>
                  <a:pt x="361" y="1609"/>
                  <a:pt x="361" y="1609"/>
                </a:cubicBezTo>
                <a:cubicBezTo>
                  <a:pt x="360" y="1611"/>
                  <a:pt x="360" y="1612"/>
                  <a:pt x="360" y="1612"/>
                </a:cubicBezTo>
                <a:cubicBezTo>
                  <a:pt x="360" y="1612"/>
                  <a:pt x="359" y="1605"/>
                  <a:pt x="357" y="1600"/>
                </a:cubicBezTo>
                <a:close/>
                <a:moveTo>
                  <a:pt x="347" y="1225"/>
                </a:moveTo>
                <a:cubicBezTo>
                  <a:pt x="335" y="1239"/>
                  <a:pt x="335" y="1246"/>
                  <a:pt x="333" y="1254"/>
                </a:cubicBezTo>
                <a:cubicBezTo>
                  <a:pt x="332" y="1260"/>
                  <a:pt x="334" y="1275"/>
                  <a:pt x="333" y="1275"/>
                </a:cubicBezTo>
                <a:cubicBezTo>
                  <a:pt x="333" y="1275"/>
                  <a:pt x="330" y="1269"/>
                  <a:pt x="326" y="1268"/>
                </a:cubicBezTo>
                <a:cubicBezTo>
                  <a:pt x="317" y="1265"/>
                  <a:pt x="311" y="1273"/>
                  <a:pt x="311" y="1283"/>
                </a:cubicBezTo>
                <a:cubicBezTo>
                  <a:pt x="311" y="1292"/>
                  <a:pt x="319" y="1296"/>
                  <a:pt x="325" y="1296"/>
                </a:cubicBezTo>
                <a:cubicBezTo>
                  <a:pt x="332" y="1296"/>
                  <a:pt x="334" y="1294"/>
                  <a:pt x="336" y="1293"/>
                </a:cubicBezTo>
                <a:cubicBezTo>
                  <a:pt x="337" y="1291"/>
                  <a:pt x="340" y="1290"/>
                  <a:pt x="340" y="1290"/>
                </a:cubicBezTo>
                <a:cubicBezTo>
                  <a:pt x="340" y="1290"/>
                  <a:pt x="337" y="1300"/>
                  <a:pt x="337" y="1304"/>
                </a:cubicBezTo>
                <a:cubicBezTo>
                  <a:pt x="337" y="1308"/>
                  <a:pt x="339" y="1318"/>
                  <a:pt x="345" y="1321"/>
                </a:cubicBezTo>
                <a:cubicBezTo>
                  <a:pt x="351" y="1324"/>
                  <a:pt x="355" y="1318"/>
                  <a:pt x="357" y="1312"/>
                </a:cubicBezTo>
                <a:cubicBezTo>
                  <a:pt x="359" y="1306"/>
                  <a:pt x="360" y="1300"/>
                  <a:pt x="360" y="1300"/>
                </a:cubicBezTo>
                <a:cubicBezTo>
                  <a:pt x="360" y="1300"/>
                  <a:pt x="360" y="1301"/>
                  <a:pt x="361" y="1302"/>
                </a:cubicBezTo>
                <a:cubicBezTo>
                  <a:pt x="361" y="1288"/>
                  <a:pt x="361" y="1288"/>
                  <a:pt x="361" y="1288"/>
                </a:cubicBezTo>
                <a:cubicBezTo>
                  <a:pt x="358" y="1282"/>
                  <a:pt x="357" y="1278"/>
                  <a:pt x="357" y="1278"/>
                </a:cubicBezTo>
                <a:cubicBezTo>
                  <a:pt x="357" y="1278"/>
                  <a:pt x="358" y="1284"/>
                  <a:pt x="356" y="1290"/>
                </a:cubicBezTo>
                <a:cubicBezTo>
                  <a:pt x="353" y="1296"/>
                  <a:pt x="347" y="1300"/>
                  <a:pt x="349" y="1292"/>
                </a:cubicBezTo>
                <a:cubicBezTo>
                  <a:pt x="351" y="1285"/>
                  <a:pt x="350" y="1274"/>
                  <a:pt x="350" y="1274"/>
                </a:cubicBezTo>
                <a:cubicBezTo>
                  <a:pt x="350" y="1274"/>
                  <a:pt x="346" y="1281"/>
                  <a:pt x="341" y="1284"/>
                </a:cubicBezTo>
                <a:cubicBezTo>
                  <a:pt x="336" y="1287"/>
                  <a:pt x="329" y="1285"/>
                  <a:pt x="334" y="1281"/>
                </a:cubicBezTo>
                <a:cubicBezTo>
                  <a:pt x="339" y="1276"/>
                  <a:pt x="340" y="1276"/>
                  <a:pt x="343" y="1271"/>
                </a:cubicBezTo>
                <a:cubicBezTo>
                  <a:pt x="345" y="1265"/>
                  <a:pt x="347" y="1261"/>
                  <a:pt x="347" y="1252"/>
                </a:cubicBezTo>
                <a:cubicBezTo>
                  <a:pt x="347" y="1243"/>
                  <a:pt x="351" y="1234"/>
                  <a:pt x="353" y="1229"/>
                </a:cubicBezTo>
                <a:cubicBezTo>
                  <a:pt x="355" y="1226"/>
                  <a:pt x="358" y="1221"/>
                  <a:pt x="361" y="1217"/>
                </a:cubicBezTo>
                <a:cubicBezTo>
                  <a:pt x="361" y="1212"/>
                  <a:pt x="361" y="1212"/>
                  <a:pt x="361" y="1212"/>
                </a:cubicBezTo>
                <a:cubicBezTo>
                  <a:pt x="357" y="1215"/>
                  <a:pt x="353" y="1219"/>
                  <a:pt x="347" y="1225"/>
                </a:cubicBezTo>
                <a:close/>
                <a:moveTo>
                  <a:pt x="361" y="1276"/>
                </a:moveTo>
                <a:cubicBezTo>
                  <a:pt x="361" y="1226"/>
                  <a:pt x="361" y="1226"/>
                  <a:pt x="361" y="1226"/>
                </a:cubicBezTo>
                <a:cubicBezTo>
                  <a:pt x="358" y="1231"/>
                  <a:pt x="354" y="1240"/>
                  <a:pt x="354" y="1249"/>
                </a:cubicBezTo>
                <a:cubicBezTo>
                  <a:pt x="355" y="1261"/>
                  <a:pt x="356" y="1268"/>
                  <a:pt x="361" y="1276"/>
                </a:cubicBezTo>
                <a:close/>
                <a:moveTo>
                  <a:pt x="140" y="2134"/>
                </a:moveTo>
                <a:cubicBezTo>
                  <a:pt x="145" y="2125"/>
                  <a:pt x="143" y="2129"/>
                  <a:pt x="150" y="2129"/>
                </a:cubicBezTo>
                <a:cubicBezTo>
                  <a:pt x="156" y="2129"/>
                  <a:pt x="167" y="2115"/>
                  <a:pt x="163" y="2107"/>
                </a:cubicBezTo>
                <a:cubicBezTo>
                  <a:pt x="159" y="2098"/>
                  <a:pt x="160" y="2110"/>
                  <a:pt x="149" y="2116"/>
                </a:cubicBezTo>
                <a:cubicBezTo>
                  <a:pt x="147" y="2117"/>
                  <a:pt x="152" y="2114"/>
                  <a:pt x="151" y="2089"/>
                </a:cubicBezTo>
                <a:cubicBezTo>
                  <a:pt x="150" y="2064"/>
                  <a:pt x="119" y="2058"/>
                  <a:pt x="123" y="2056"/>
                </a:cubicBezTo>
                <a:cubicBezTo>
                  <a:pt x="127" y="2053"/>
                  <a:pt x="124" y="2043"/>
                  <a:pt x="121" y="2041"/>
                </a:cubicBezTo>
                <a:cubicBezTo>
                  <a:pt x="118" y="2039"/>
                  <a:pt x="111" y="2040"/>
                  <a:pt x="110" y="2046"/>
                </a:cubicBezTo>
                <a:cubicBezTo>
                  <a:pt x="109" y="2051"/>
                  <a:pt x="111" y="2056"/>
                  <a:pt x="108" y="2056"/>
                </a:cubicBezTo>
                <a:cubicBezTo>
                  <a:pt x="86" y="2059"/>
                  <a:pt x="93" y="2081"/>
                  <a:pt x="101" y="2083"/>
                </a:cubicBezTo>
                <a:cubicBezTo>
                  <a:pt x="109" y="2084"/>
                  <a:pt x="114" y="2076"/>
                  <a:pt x="113" y="2069"/>
                </a:cubicBezTo>
                <a:cubicBezTo>
                  <a:pt x="113" y="2067"/>
                  <a:pt x="111" y="2063"/>
                  <a:pt x="119" y="2063"/>
                </a:cubicBezTo>
                <a:cubicBezTo>
                  <a:pt x="127" y="2064"/>
                  <a:pt x="145" y="2078"/>
                  <a:pt x="145" y="2097"/>
                </a:cubicBezTo>
                <a:cubicBezTo>
                  <a:pt x="145" y="2115"/>
                  <a:pt x="143" y="2128"/>
                  <a:pt x="108" y="2159"/>
                </a:cubicBezTo>
                <a:cubicBezTo>
                  <a:pt x="108" y="2160"/>
                  <a:pt x="107" y="2160"/>
                  <a:pt x="106" y="2161"/>
                </a:cubicBezTo>
                <a:cubicBezTo>
                  <a:pt x="117" y="2161"/>
                  <a:pt x="117" y="2161"/>
                  <a:pt x="117" y="2161"/>
                </a:cubicBezTo>
                <a:cubicBezTo>
                  <a:pt x="130" y="2150"/>
                  <a:pt x="138" y="2138"/>
                  <a:pt x="140" y="2134"/>
                </a:cubicBezTo>
                <a:close/>
                <a:moveTo>
                  <a:pt x="135" y="2103"/>
                </a:moveTo>
                <a:cubicBezTo>
                  <a:pt x="135" y="2103"/>
                  <a:pt x="136" y="2112"/>
                  <a:pt x="124" y="2114"/>
                </a:cubicBezTo>
                <a:cubicBezTo>
                  <a:pt x="112" y="2115"/>
                  <a:pt x="105" y="2110"/>
                  <a:pt x="102" y="2102"/>
                </a:cubicBezTo>
                <a:cubicBezTo>
                  <a:pt x="96" y="2092"/>
                  <a:pt x="93" y="2088"/>
                  <a:pt x="92" y="2090"/>
                </a:cubicBezTo>
                <a:cubicBezTo>
                  <a:pt x="87" y="2097"/>
                  <a:pt x="93" y="2112"/>
                  <a:pt x="111" y="2118"/>
                </a:cubicBezTo>
                <a:cubicBezTo>
                  <a:pt x="111" y="2118"/>
                  <a:pt x="86" y="2122"/>
                  <a:pt x="78" y="2109"/>
                </a:cubicBezTo>
                <a:cubicBezTo>
                  <a:pt x="71" y="2099"/>
                  <a:pt x="61" y="2091"/>
                  <a:pt x="60" y="2093"/>
                </a:cubicBezTo>
                <a:cubicBezTo>
                  <a:pt x="56" y="2100"/>
                  <a:pt x="69" y="2120"/>
                  <a:pt x="78" y="2126"/>
                </a:cubicBezTo>
                <a:cubicBezTo>
                  <a:pt x="74" y="2123"/>
                  <a:pt x="62" y="2118"/>
                  <a:pt x="62" y="2120"/>
                </a:cubicBezTo>
                <a:cubicBezTo>
                  <a:pt x="62" y="2126"/>
                  <a:pt x="72" y="2141"/>
                  <a:pt x="93" y="2141"/>
                </a:cubicBezTo>
                <a:cubicBezTo>
                  <a:pt x="114" y="2141"/>
                  <a:pt x="120" y="2137"/>
                  <a:pt x="129" y="2127"/>
                </a:cubicBezTo>
                <a:cubicBezTo>
                  <a:pt x="137" y="2118"/>
                  <a:pt x="119" y="2132"/>
                  <a:pt x="102" y="2132"/>
                </a:cubicBezTo>
                <a:cubicBezTo>
                  <a:pt x="91" y="2132"/>
                  <a:pt x="83" y="2121"/>
                  <a:pt x="83" y="2120"/>
                </a:cubicBezTo>
                <a:cubicBezTo>
                  <a:pt x="83" y="2119"/>
                  <a:pt x="107" y="2133"/>
                  <a:pt x="125" y="2121"/>
                </a:cubicBezTo>
                <a:cubicBezTo>
                  <a:pt x="142" y="2108"/>
                  <a:pt x="135" y="2103"/>
                  <a:pt x="135" y="2103"/>
                </a:cubicBezTo>
                <a:close/>
                <a:moveTo>
                  <a:pt x="19" y="2146"/>
                </a:moveTo>
                <a:cubicBezTo>
                  <a:pt x="19" y="2146"/>
                  <a:pt x="26" y="2152"/>
                  <a:pt x="41" y="2154"/>
                </a:cubicBezTo>
                <a:cubicBezTo>
                  <a:pt x="56" y="2156"/>
                  <a:pt x="77" y="2159"/>
                  <a:pt x="87" y="2157"/>
                </a:cubicBezTo>
                <a:cubicBezTo>
                  <a:pt x="97" y="2156"/>
                  <a:pt x="109" y="2149"/>
                  <a:pt x="109" y="2149"/>
                </a:cubicBezTo>
                <a:cubicBezTo>
                  <a:pt x="109" y="2149"/>
                  <a:pt x="76" y="2161"/>
                  <a:pt x="60" y="2145"/>
                </a:cubicBezTo>
                <a:cubicBezTo>
                  <a:pt x="45" y="2129"/>
                  <a:pt x="47" y="2123"/>
                  <a:pt x="47" y="2123"/>
                </a:cubicBezTo>
                <a:cubicBezTo>
                  <a:pt x="47" y="2123"/>
                  <a:pt x="42" y="2127"/>
                  <a:pt x="42" y="2133"/>
                </a:cubicBezTo>
                <a:cubicBezTo>
                  <a:pt x="42" y="2139"/>
                  <a:pt x="47" y="2146"/>
                  <a:pt x="47" y="2146"/>
                </a:cubicBezTo>
                <a:cubicBezTo>
                  <a:pt x="47" y="2146"/>
                  <a:pt x="37" y="2145"/>
                  <a:pt x="32" y="2137"/>
                </a:cubicBezTo>
                <a:cubicBezTo>
                  <a:pt x="27" y="2129"/>
                  <a:pt x="22" y="2121"/>
                  <a:pt x="26" y="2117"/>
                </a:cubicBezTo>
                <a:cubicBezTo>
                  <a:pt x="30" y="2113"/>
                  <a:pt x="35" y="2113"/>
                  <a:pt x="35" y="2108"/>
                </a:cubicBezTo>
                <a:cubicBezTo>
                  <a:pt x="36" y="2097"/>
                  <a:pt x="23" y="2099"/>
                  <a:pt x="19" y="2107"/>
                </a:cubicBezTo>
                <a:cubicBezTo>
                  <a:pt x="15" y="2114"/>
                  <a:pt x="16" y="2112"/>
                  <a:pt x="16" y="2118"/>
                </a:cubicBezTo>
                <a:cubicBezTo>
                  <a:pt x="17" y="2124"/>
                  <a:pt x="19" y="2131"/>
                  <a:pt x="19" y="2131"/>
                </a:cubicBezTo>
                <a:cubicBezTo>
                  <a:pt x="19" y="2131"/>
                  <a:pt x="13" y="2132"/>
                  <a:pt x="6" y="2124"/>
                </a:cubicBezTo>
                <a:cubicBezTo>
                  <a:pt x="3" y="2121"/>
                  <a:pt x="2" y="2120"/>
                  <a:pt x="1" y="2119"/>
                </a:cubicBezTo>
                <a:cubicBezTo>
                  <a:pt x="1" y="2151"/>
                  <a:pt x="1" y="2151"/>
                  <a:pt x="1" y="2151"/>
                </a:cubicBezTo>
                <a:cubicBezTo>
                  <a:pt x="2" y="2152"/>
                  <a:pt x="3" y="2152"/>
                  <a:pt x="4" y="2152"/>
                </a:cubicBezTo>
                <a:cubicBezTo>
                  <a:pt x="6" y="2153"/>
                  <a:pt x="9" y="2157"/>
                  <a:pt x="13" y="2161"/>
                </a:cubicBezTo>
                <a:cubicBezTo>
                  <a:pt x="39" y="2161"/>
                  <a:pt x="39" y="2161"/>
                  <a:pt x="39" y="2161"/>
                </a:cubicBezTo>
                <a:cubicBezTo>
                  <a:pt x="39" y="2161"/>
                  <a:pt x="39" y="2161"/>
                  <a:pt x="39" y="2161"/>
                </a:cubicBezTo>
                <a:cubicBezTo>
                  <a:pt x="27" y="2155"/>
                  <a:pt x="19" y="2146"/>
                  <a:pt x="19" y="2146"/>
                </a:cubicBezTo>
                <a:close/>
                <a:moveTo>
                  <a:pt x="1" y="2100"/>
                </a:moveTo>
                <a:cubicBezTo>
                  <a:pt x="1" y="2100"/>
                  <a:pt x="1" y="2100"/>
                  <a:pt x="1" y="2100"/>
                </a:cubicBezTo>
                <a:cubicBezTo>
                  <a:pt x="1" y="2112"/>
                  <a:pt x="1" y="2112"/>
                  <a:pt x="1" y="2112"/>
                </a:cubicBezTo>
                <a:cubicBezTo>
                  <a:pt x="1" y="2112"/>
                  <a:pt x="1" y="2112"/>
                  <a:pt x="1" y="2112"/>
                </a:cubicBezTo>
                <a:cubicBezTo>
                  <a:pt x="4" y="2108"/>
                  <a:pt x="6" y="2103"/>
                  <a:pt x="1" y="2100"/>
                </a:cubicBezTo>
                <a:close/>
                <a:moveTo>
                  <a:pt x="331" y="1904"/>
                </a:moveTo>
                <a:cubicBezTo>
                  <a:pt x="324" y="1904"/>
                  <a:pt x="327" y="1909"/>
                  <a:pt x="321" y="1899"/>
                </a:cubicBezTo>
                <a:cubicBezTo>
                  <a:pt x="316" y="1889"/>
                  <a:pt x="277" y="1840"/>
                  <a:pt x="227" y="1840"/>
                </a:cubicBezTo>
                <a:cubicBezTo>
                  <a:pt x="209" y="1840"/>
                  <a:pt x="198" y="1845"/>
                  <a:pt x="198" y="1854"/>
                </a:cubicBezTo>
                <a:cubicBezTo>
                  <a:pt x="198" y="1862"/>
                  <a:pt x="205" y="1858"/>
                  <a:pt x="210" y="1854"/>
                </a:cubicBezTo>
                <a:cubicBezTo>
                  <a:pt x="217" y="1847"/>
                  <a:pt x="256" y="1843"/>
                  <a:pt x="290" y="1875"/>
                </a:cubicBezTo>
                <a:cubicBezTo>
                  <a:pt x="324" y="1906"/>
                  <a:pt x="326" y="1918"/>
                  <a:pt x="326" y="1937"/>
                </a:cubicBezTo>
                <a:cubicBezTo>
                  <a:pt x="326" y="1956"/>
                  <a:pt x="309" y="1969"/>
                  <a:pt x="301" y="1970"/>
                </a:cubicBezTo>
                <a:cubicBezTo>
                  <a:pt x="292" y="1971"/>
                  <a:pt x="294" y="1967"/>
                  <a:pt x="295" y="1965"/>
                </a:cubicBezTo>
                <a:cubicBezTo>
                  <a:pt x="295" y="1958"/>
                  <a:pt x="291" y="1949"/>
                  <a:pt x="283" y="1951"/>
                </a:cubicBezTo>
                <a:cubicBezTo>
                  <a:pt x="274" y="1952"/>
                  <a:pt x="267" y="1975"/>
                  <a:pt x="290" y="1977"/>
                </a:cubicBezTo>
                <a:cubicBezTo>
                  <a:pt x="293" y="1978"/>
                  <a:pt x="291" y="1982"/>
                  <a:pt x="292" y="1987"/>
                </a:cubicBezTo>
                <a:cubicBezTo>
                  <a:pt x="293" y="1993"/>
                  <a:pt x="299" y="1995"/>
                  <a:pt x="302" y="1993"/>
                </a:cubicBezTo>
                <a:cubicBezTo>
                  <a:pt x="305" y="1990"/>
                  <a:pt x="308" y="1981"/>
                  <a:pt x="304" y="1978"/>
                </a:cubicBezTo>
                <a:cubicBezTo>
                  <a:pt x="301" y="1975"/>
                  <a:pt x="332" y="1969"/>
                  <a:pt x="333" y="1945"/>
                </a:cubicBezTo>
                <a:cubicBezTo>
                  <a:pt x="333" y="1920"/>
                  <a:pt x="329" y="1916"/>
                  <a:pt x="331" y="1917"/>
                </a:cubicBezTo>
                <a:cubicBezTo>
                  <a:pt x="341" y="1924"/>
                  <a:pt x="341" y="1935"/>
                  <a:pt x="345" y="1927"/>
                </a:cubicBezTo>
                <a:cubicBezTo>
                  <a:pt x="348" y="1918"/>
                  <a:pt x="338" y="1904"/>
                  <a:pt x="331" y="1904"/>
                </a:cubicBezTo>
                <a:close/>
                <a:moveTo>
                  <a:pt x="306" y="1913"/>
                </a:moveTo>
                <a:cubicBezTo>
                  <a:pt x="289" y="1900"/>
                  <a:pt x="264" y="1915"/>
                  <a:pt x="264" y="1913"/>
                </a:cubicBezTo>
                <a:cubicBezTo>
                  <a:pt x="264" y="1912"/>
                  <a:pt x="273" y="1902"/>
                  <a:pt x="284" y="1902"/>
                </a:cubicBezTo>
                <a:cubicBezTo>
                  <a:pt x="301" y="1902"/>
                  <a:pt x="319" y="1916"/>
                  <a:pt x="310" y="1906"/>
                </a:cubicBezTo>
                <a:cubicBezTo>
                  <a:pt x="302" y="1896"/>
                  <a:pt x="296" y="1892"/>
                  <a:pt x="275" y="1892"/>
                </a:cubicBezTo>
                <a:cubicBezTo>
                  <a:pt x="254" y="1892"/>
                  <a:pt x="244" y="1907"/>
                  <a:pt x="244" y="1913"/>
                </a:cubicBezTo>
                <a:cubicBezTo>
                  <a:pt x="244" y="1916"/>
                  <a:pt x="255" y="1910"/>
                  <a:pt x="260" y="1908"/>
                </a:cubicBezTo>
                <a:cubicBezTo>
                  <a:pt x="251" y="1913"/>
                  <a:pt x="238" y="1934"/>
                  <a:pt x="242" y="1941"/>
                </a:cubicBezTo>
                <a:cubicBezTo>
                  <a:pt x="242" y="1942"/>
                  <a:pt x="252" y="1935"/>
                  <a:pt x="259" y="1924"/>
                </a:cubicBezTo>
                <a:cubicBezTo>
                  <a:pt x="268" y="1912"/>
                  <a:pt x="292" y="1916"/>
                  <a:pt x="292" y="1916"/>
                </a:cubicBezTo>
                <a:cubicBezTo>
                  <a:pt x="275" y="1922"/>
                  <a:pt x="269" y="1936"/>
                  <a:pt x="273" y="1944"/>
                </a:cubicBezTo>
                <a:cubicBezTo>
                  <a:pt x="275" y="1946"/>
                  <a:pt x="278" y="1942"/>
                  <a:pt x="283" y="1931"/>
                </a:cubicBezTo>
                <a:cubicBezTo>
                  <a:pt x="287" y="1924"/>
                  <a:pt x="294" y="1919"/>
                  <a:pt x="306" y="1920"/>
                </a:cubicBezTo>
                <a:cubicBezTo>
                  <a:pt x="317" y="1921"/>
                  <a:pt x="317" y="1931"/>
                  <a:pt x="317" y="1931"/>
                </a:cubicBezTo>
                <a:cubicBezTo>
                  <a:pt x="317" y="1931"/>
                  <a:pt x="323" y="1926"/>
                  <a:pt x="306" y="1913"/>
                </a:cubicBezTo>
                <a:close/>
                <a:moveTo>
                  <a:pt x="222" y="1879"/>
                </a:moveTo>
                <a:cubicBezTo>
                  <a:pt x="207" y="1882"/>
                  <a:pt x="200" y="1887"/>
                  <a:pt x="200" y="1887"/>
                </a:cubicBezTo>
                <a:cubicBezTo>
                  <a:pt x="200" y="1887"/>
                  <a:pt x="208" y="1878"/>
                  <a:pt x="220" y="1873"/>
                </a:cubicBezTo>
                <a:cubicBezTo>
                  <a:pt x="232" y="1867"/>
                  <a:pt x="236" y="1866"/>
                  <a:pt x="253" y="1868"/>
                </a:cubicBezTo>
                <a:cubicBezTo>
                  <a:pt x="269" y="1870"/>
                  <a:pt x="269" y="1869"/>
                  <a:pt x="252" y="1864"/>
                </a:cubicBezTo>
                <a:cubicBezTo>
                  <a:pt x="235" y="1858"/>
                  <a:pt x="216" y="1860"/>
                  <a:pt x="206" y="1864"/>
                </a:cubicBezTo>
                <a:cubicBezTo>
                  <a:pt x="196" y="1867"/>
                  <a:pt x="190" y="1879"/>
                  <a:pt x="185" y="1881"/>
                </a:cubicBezTo>
                <a:cubicBezTo>
                  <a:pt x="181" y="1883"/>
                  <a:pt x="180" y="1883"/>
                  <a:pt x="180" y="1874"/>
                </a:cubicBezTo>
                <a:cubicBezTo>
                  <a:pt x="179" y="1865"/>
                  <a:pt x="168" y="1869"/>
                  <a:pt x="166" y="1873"/>
                </a:cubicBezTo>
                <a:cubicBezTo>
                  <a:pt x="164" y="1877"/>
                  <a:pt x="164" y="1881"/>
                  <a:pt x="169" y="1886"/>
                </a:cubicBezTo>
                <a:cubicBezTo>
                  <a:pt x="173" y="1892"/>
                  <a:pt x="183" y="1887"/>
                  <a:pt x="181" y="1889"/>
                </a:cubicBezTo>
                <a:cubicBezTo>
                  <a:pt x="180" y="1891"/>
                  <a:pt x="177" y="1898"/>
                  <a:pt x="168" y="1902"/>
                </a:cubicBezTo>
                <a:cubicBezTo>
                  <a:pt x="160" y="1906"/>
                  <a:pt x="163" y="1899"/>
                  <a:pt x="163" y="1895"/>
                </a:cubicBezTo>
                <a:cubicBezTo>
                  <a:pt x="163" y="1892"/>
                  <a:pt x="164" y="1888"/>
                  <a:pt x="158" y="1888"/>
                </a:cubicBezTo>
                <a:cubicBezTo>
                  <a:pt x="153" y="1888"/>
                  <a:pt x="151" y="1893"/>
                  <a:pt x="150" y="1899"/>
                </a:cubicBezTo>
                <a:cubicBezTo>
                  <a:pt x="150" y="1905"/>
                  <a:pt x="156" y="1913"/>
                  <a:pt x="166" y="1913"/>
                </a:cubicBezTo>
                <a:cubicBezTo>
                  <a:pt x="175" y="1913"/>
                  <a:pt x="179" y="1908"/>
                  <a:pt x="179" y="1908"/>
                </a:cubicBezTo>
                <a:cubicBezTo>
                  <a:pt x="179" y="1908"/>
                  <a:pt x="172" y="1919"/>
                  <a:pt x="172" y="1926"/>
                </a:cubicBezTo>
                <a:cubicBezTo>
                  <a:pt x="172" y="1933"/>
                  <a:pt x="179" y="1937"/>
                  <a:pt x="183" y="1934"/>
                </a:cubicBezTo>
                <a:cubicBezTo>
                  <a:pt x="187" y="1930"/>
                  <a:pt x="185" y="1926"/>
                  <a:pt x="183" y="1922"/>
                </a:cubicBezTo>
                <a:cubicBezTo>
                  <a:pt x="180" y="1918"/>
                  <a:pt x="179" y="1918"/>
                  <a:pt x="187" y="1910"/>
                </a:cubicBezTo>
                <a:cubicBezTo>
                  <a:pt x="195" y="1901"/>
                  <a:pt x="201" y="1903"/>
                  <a:pt x="201" y="1903"/>
                </a:cubicBezTo>
                <a:cubicBezTo>
                  <a:pt x="201" y="1903"/>
                  <a:pt x="198" y="1910"/>
                  <a:pt x="198" y="1915"/>
                </a:cubicBezTo>
                <a:cubicBezTo>
                  <a:pt x="198" y="1921"/>
                  <a:pt x="197" y="1919"/>
                  <a:pt x="201" y="1927"/>
                </a:cubicBezTo>
                <a:cubicBezTo>
                  <a:pt x="205" y="1934"/>
                  <a:pt x="217" y="1936"/>
                  <a:pt x="217" y="1926"/>
                </a:cubicBezTo>
                <a:cubicBezTo>
                  <a:pt x="217" y="1921"/>
                  <a:pt x="211" y="1921"/>
                  <a:pt x="208" y="1917"/>
                </a:cubicBezTo>
                <a:cubicBezTo>
                  <a:pt x="204" y="1913"/>
                  <a:pt x="208" y="1905"/>
                  <a:pt x="214" y="1896"/>
                </a:cubicBezTo>
                <a:cubicBezTo>
                  <a:pt x="219" y="1888"/>
                  <a:pt x="228" y="1888"/>
                  <a:pt x="228" y="1888"/>
                </a:cubicBezTo>
                <a:cubicBezTo>
                  <a:pt x="228" y="1888"/>
                  <a:pt x="223" y="1895"/>
                  <a:pt x="223" y="1901"/>
                </a:cubicBezTo>
                <a:cubicBezTo>
                  <a:pt x="223" y="1907"/>
                  <a:pt x="229" y="1910"/>
                  <a:pt x="229" y="1910"/>
                </a:cubicBezTo>
                <a:cubicBezTo>
                  <a:pt x="229" y="1910"/>
                  <a:pt x="227" y="1905"/>
                  <a:pt x="242" y="1888"/>
                </a:cubicBezTo>
                <a:cubicBezTo>
                  <a:pt x="257" y="1872"/>
                  <a:pt x="291" y="1884"/>
                  <a:pt x="291" y="1884"/>
                </a:cubicBezTo>
                <a:cubicBezTo>
                  <a:pt x="291" y="1884"/>
                  <a:pt x="279" y="1877"/>
                  <a:pt x="269" y="1876"/>
                </a:cubicBezTo>
                <a:cubicBezTo>
                  <a:pt x="258" y="1875"/>
                  <a:pt x="237" y="1877"/>
                  <a:pt x="222" y="1879"/>
                </a:cubicBezTo>
                <a:close/>
                <a:moveTo>
                  <a:pt x="190" y="1840"/>
                </a:moveTo>
                <a:cubicBezTo>
                  <a:pt x="197" y="1836"/>
                  <a:pt x="204" y="1833"/>
                  <a:pt x="207" y="1832"/>
                </a:cubicBezTo>
                <a:cubicBezTo>
                  <a:pt x="204" y="1833"/>
                  <a:pt x="196" y="1835"/>
                  <a:pt x="185" y="1837"/>
                </a:cubicBezTo>
                <a:cubicBezTo>
                  <a:pt x="177" y="1838"/>
                  <a:pt x="174" y="1835"/>
                  <a:pt x="159" y="1834"/>
                </a:cubicBezTo>
                <a:cubicBezTo>
                  <a:pt x="144" y="1834"/>
                  <a:pt x="123" y="1840"/>
                  <a:pt x="110" y="1850"/>
                </a:cubicBezTo>
                <a:cubicBezTo>
                  <a:pt x="96" y="1860"/>
                  <a:pt x="78" y="1884"/>
                  <a:pt x="74" y="1892"/>
                </a:cubicBezTo>
                <a:cubicBezTo>
                  <a:pt x="70" y="1899"/>
                  <a:pt x="61" y="1907"/>
                  <a:pt x="58" y="1909"/>
                </a:cubicBezTo>
                <a:cubicBezTo>
                  <a:pt x="56" y="1912"/>
                  <a:pt x="54" y="1912"/>
                  <a:pt x="54" y="1912"/>
                </a:cubicBezTo>
                <a:cubicBezTo>
                  <a:pt x="54" y="1912"/>
                  <a:pt x="56" y="1914"/>
                  <a:pt x="61" y="1913"/>
                </a:cubicBezTo>
                <a:cubicBezTo>
                  <a:pt x="66" y="1912"/>
                  <a:pt x="69" y="1907"/>
                  <a:pt x="69" y="1907"/>
                </a:cubicBezTo>
                <a:cubicBezTo>
                  <a:pt x="69" y="1907"/>
                  <a:pt x="66" y="1918"/>
                  <a:pt x="66" y="1925"/>
                </a:cubicBezTo>
                <a:cubicBezTo>
                  <a:pt x="65" y="1931"/>
                  <a:pt x="70" y="1936"/>
                  <a:pt x="73" y="1938"/>
                </a:cubicBezTo>
                <a:cubicBezTo>
                  <a:pt x="77" y="1941"/>
                  <a:pt x="82" y="1942"/>
                  <a:pt x="87" y="1933"/>
                </a:cubicBezTo>
                <a:cubicBezTo>
                  <a:pt x="92" y="1924"/>
                  <a:pt x="82" y="1922"/>
                  <a:pt x="81" y="1925"/>
                </a:cubicBezTo>
                <a:cubicBezTo>
                  <a:pt x="79" y="1928"/>
                  <a:pt x="80" y="1929"/>
                  <a:pt x="76" y="1925"/>
                </a:cubicBezTo>
                <a:cubicBezTo>
                  <a:pt x="71" y="1920"/>
                  <a:pt x="74" y="1913"/>
                  <a:pt x="74" y="1907"/>
                </a:cubicBezTo>
                <a:cubicBezTo>
                  <a:pt x="74" y="1900"/>
                  <a:pt x="84" y="1885"/>
                  <a:pt x="84" y="1885"/>
                </a:cubicBezTo>
                <a:cubicBezTo>
                  <a:pt x="84" y="1885"/>
                  <a:pt x="82" y="1899"/>
                  <a:pt x="86" y="1914"/>
                </a:cubicBezTo>
                <a:cubicBezTo>
                  <a:pt x="90" y="1928"/>
                  <a:pt x="113" y="1940"/>
                  <a:pt x="113" y="1945"/>
                </a:cubicBezTo>
                <a:cubicBezTo>
                  <a:pt x="114" y="1950"/>
                  <a:pt x="117" y="1958"/>
                  <a:pt x="123" y="1949"/>
                </a:cubicBezTo>
                <a:cubicBezTo>
                  <a:pt x="128" y="1940"/>
                  <a:pt x="120" y="1931"/>
                  <a:pt x="120" y="1931"/>
                </a:cubicBezTo>
                <a:cubicBezTo>
                  <a:pt x="120" y="1931"/>
                  <a:pt x="131" y="1933"/>
                  <a:pt x="138" y="1922"/>
                </a:cubicBezTo>
                <a:cubicBezTo>
                  <a:pt x="144" y="1912"/>
                  <a:pt x="139" y="1905"/>
                  <a:pt x="133" y="1901"/>
                </a:cubicBezTo>
                <a:cubicBezTo>
                  <a:pt x="127" y="1896"/>
                  <a:pt x="116" y="1897"/>
                  <a:pt x="115" y="1904"/>
                </a:cubicBezTo>
                <a:cubicBezTo>
                  <a:pt x="113" y="1911"/>
                  <a:pt x="123" y="1911"/>
                  <a:pt x="125" y="1913"/>
                </a:cubicBezTo>
                <a:cubicBezTo>
                  <a:pt x="127" y="1915"/>
                  <a:pt x="126" y="1918"/>
                  <a:pt x="123" y="1920"/>
                </a:cubicBezTo>
                <a:cubicBezTo>
                  <a:pt x="120" y="1923"/>
                  <a:pt x="108" y="1920"/>
                  <a:pt x="105" y="1920"/>
                </a:cubicBezTo>
                <a:cubicBezTo>
                  <a:pt x="101" y="1919"/>
                  <a:pt x="89" y="1909"/>
                  <a:pt x="89" y="1894"/>
                </a:cubicBezTo>
                <a:cubicBezTo>
                  <a:pt x="88" y="1879"/>
                  <a:pt x="100" y="1870"/>
                  <a:pt x="97" y="1873"/>
                </a:cubicBezTo>
                <a:cubicBezTo>
                  <a:pt x="94" y="1876"/>
                  <a:pt x="93" y="1882"/>
                  <a:pt x="92" y="1888"/>
                </a:cubicBezTo>
                <a:cubicBezTo>
                  <a:pt x="90" y="1894"/>
                  <a:pt x="94" y="1905"/>
                  <a:pt x="102" y="1905"/>
                </a:cubicBezTo>
                <a:cubicBezTo>
                  <a:pt x="109" y="1906"/>
                  <a:pt x="113" y="1896"/>
                  <a:pt x="107" y="1889"/>
                </a:cubicBezTo>
                <a:cubicBezTo>
                  <a:pt x="102" y="1882"/>
                  <a:pt x="102" y="1881"/>
                  <a:pt x="110" y="1867"/>
                </a:cubicBezTo>
                <a:cubicBezTo>
                  <a:pt x="124" y="1842"/>
                  <a:pt x="150" y="1845"/>
                  <a:pt x="150" y="1845"/>
                </a:cubicBezTo>
                <a:cubicBezTo>
                  <a:pt x="150" y="1845"/>
                  <a:pt x="136" y="1856"/>
                  <a:pt x="129" y="1861"/>
                </a:cubicBezTo>
                <a:cubicBezTo>
                  <a:pt x="123" y="1867"/>
                  <a:pt x="122" y="1873"/>
                  <a:pt x="124" y="1880"/>
                </a:cubicBezTo>
                <a:cubicBezTo>
                  <a:pt x="126" y="1887"/>
                  <a:pt x="134" y="1892"/>
                  <a:pt x="141" y="1887"/>
                </a:cubicBezTo>
                <a:cubicBezTo>
                  <a:pt x="147" y="1883"/>
                  <a:pt x="144" y="1876"/>
                  <a:pt x="142" y="1875"/>
                </a:cubicBezTo>
                <a:cubicBezTo>
                  <a:pt x="140" y="1874"/>
                  <a:pt x="135" y="1875"/>
                  <a:pt x="133" y="1873"/>
                </a:cubicBezTo>
                <a:cubicBezTo>
                  <a:pt x="132" y="1871"/>
                  <a:pt x="133" y="1868"/>
                  <a:pt x="140" y="1861"/>
                </a:cubicBezTo>
                <a:cubicBezTo>
                  <a:pt x="146" y="1854"/>
                  <a:pt x="157" y="1850"/>
                  <a:pt x="162" y="1847"/>
                </a:cubicBezTo>
                <a:cubicBezTo>
                  <a:pt x="167" y="1844"/>
                  <a:pt x="176" y="1845"/>
                  <a:pt x="176" y="1845"/>
                </a:cubicBezTo>
                <a:cubicBezTo>
                  <a:pt x="176" y="1845"/>
                  <a:pt x="173" y="1853"/>
                  <a:pt x="173" y="1857"/>
                </a:cubicBezTo>
                <a:cubicBezTo>
                  <a:pt x="173" y="1861"/>
                  <a:pt x="179" y="1864"/>
                  <a:pt x="182" y="1865"/>
                </a:cubicBezTo>
                <a:cubicBezTo>
                  <a:pt x="185" y="1867"/>
                  <a:pt x="190" y="1864"/>
                  <a:pt x="190" y="1861"/>
                </a:cubicBezTo>
                <a:cubicBezTo>
                  <a:pt x="190" y="1857"/>
                  <a:pt x="186" y="1855"/>
                  <a:pt x="186" y="1851"/>
                </a:cubicBezTo>
                <a:cubicBezTo>
                  <a:pt x="186" y="1848"/>
                  <a:pt x="181" y="1847"/>
                  <a:pt x="190" y="1840"/>
                </a:cubicBezTo>
                <a:close/>
                <a:moveTo>
                  <a:pt x="37" y="1904"/>
                </a:moveTo>
                <a:cubicBezTo>
                  <a:pt x="50" y="1885"/>
                  <a:pt x="78" y="1874"/>
                  <a:pt x="78" y="1874"/>
                </a:cubicBezTo>
                <a:cubicBezTo>
                  <a:pt x="78" y="1874"/>
                  <a:pt x="46" y="1880"/>
                  <a:pt x="24" y="1906"/>
                </a:cubicBezTo>
                <a:cubicBezTo>
                  <a:pt x="13" y="1919"/>
                  <a:pt x="5" y="1933"/>
                  <a:pt x="1" y="1946"/>
                </a:cubicBezTo>
                <a:cubicBezTo>
                  <a:pt x="1" y="1974"/>
                  <a:pt x="1" y="1974"/>
                  <a:pt x="1" y="1974"/>
                </a:cubicBezTo>
                <a:cubicBezTo>
                  <a:pt x="4" y="1990"/>
                  <a:pt x="11" y="1995"/>
                  <a:pt x="15" y="2000"/>
                </a:cubicBezTo>
                <a:cubicBezTo>
                  <a:pt x="20" y="2006"/>
                  <a:pt x="12" y="1994"/>
                  <a:pt x="10" y="1987"/>
                </a:cubicBezTo>
                <a:cubicBezTo>
                  <a:pt x="8" y="1981"/>
                  <a:pt x="6" y="1974"/>
                  <a:pt x="6" y="1962"/>
                </a:cubicBezTo>
                <a:cubicBezTo>
                  <a:pt x="6" y="1951"/>
                  <a:pt x="16" y="1935"/>
                  <a:pt x="16" y="1935"/>
                </a:cubicBezTo>
                <a:cubicBezTo>
                  <a:pt x="16" y="1935"/>
                  <a:pt x="9" y="1950"/>
                  <a:pt x="10" y="1958"/>
                </a:cubicBezTo>
                <a:cubicBezTo>
                  <a:pt x="11" y="1966"/>
                  <a:pt x="13" y="1984"/>
                  <a:pt x="19" y="1991"/>
                </a:cubicBezTo>
                <a:cubicBezTo>
                  <a:pt x="26" y="1997"/>
                  <a:pt x="31" y="2000"/>
                  <a:pt x="39" y="1998"/>
                </a:cubicBezTo>
                <a:cubicBezTo>
                  <a:pt x="47" y="1996"/>
                  <a:pt x="49" y="2002"/>
                  <a:pt x="41" y="2003"/>
                </a:cubicBezTo>
                <a:cubicBezTo>
                  <a:pt x="34" y="2004"/>
                  <a:pt x="31" y="2005"/>
                  <a:pt x="26" y="2002"/>
                </a:cubicBezTo>
                <a:cubicBezTo>
                  <a:pt x="21" y="2000"/>
                  <a:pt x="19" y="1998"/>
                  <a:pt x="19" y="1998"/>
                </a:cubicBezTo>
                <a:cubicBezTo>
                  <a:pt x="19" y="1998"/>
                  <a:pt x="20" y="2002"/>
                  <a:pt x="19" y="2006"/>
                </a:cubicBezTo>
                <a:cubicBezTo>
                  <a:pt x="17" y="2011"/>
                  <a:pt x="15" y="2013"/>
                  <a:pt x="11" y="2011"/>
                </a:cubicBezTo>
                <a:cubicBezTo>
                  <a:pt x="7" y="2008"/>
                  <a:pt x="0" y="2013"/>
                  <a:pt x="7" y="2019"/>
                </a:cubicBezTo>
                <a:cubicBezTo>
                  <a:pt x="14" y="2024"/>
                  <a:pt x="19" y="2027"/>
                  <a:pt x="25" y="2024"/>
                </a:cubicBezTo>
                <a:cubicBezTo>
                  <a:pt x="31" y="2021"/>
                  <a:pt x="28" y="2016"/>
                  <a:pt x="28" y="2016"/>
                </a:cubicBezTo>
                <a:cubicBezTo>
                  <a:pt x="28" y="2016"/>
                  <a:pt x="34" y="2022"/>
                  <a:pt x="38" y="2022"/>
                </a:cubicBezTo>
                <a:cubicBezTo>
                  <a:pt x="42" y="2021"/>
                  <a:pt x="46" y="2021"/>
                  <a:pt x="51" y="2016"/>
                </a:cubicBezTo>
                <a:cubicBezTo>
                  <a:pt x="57" y="2011"/>
                  <a:pt x="60" y="2005"/>
                  <a:pt x="60" y="1999"/>
                </a:cubicBezTo>
                <a:cubicBezTo>
                  <a:pt x="60" y="1992"/>
                  <a:pt x="59" y="1985"/>
                  <a:pt x="54" y="1982"/>
                </a:cubicBezTo>
                <a:cubicBezTo>
                  <a:pt x="49" y="1980"/>
                  <a:pt x="45" y="1984"/>
                  <a:pt x="45" y="1987"/>
                </a:cubicBezTo>
                <a:cubicBezTo>
                  <a:pt x="45" y="1991"/>
                  <a:pt x="36" y="1996"/>
                  <a:pt x="28" y="1989"/>
                </a:cubicBezTo>
                <a:cubicBezTo>
                  <a:pt x="20" y="1983"/>
                  <a:pt x="15" y="1971"/>
                  <a:pt x="15" y="1964"/>
                </a:cubicBezTo>
                <a:cubicBezTo>
                  <a:pt x="15" y="1957"/>
                  <a:pt x="15" y="1954"/>
                  <a:pt x="17" y="1947"/>
                </a:cubicBezTo>
                <a:cubicBezTo>
                  <a:pt x="20" y="1940"/>
                  <a:pt x="27" y="1927"/>
                  <a:pt x="27" y="1927"/>
                </a:cubicBezTo>
                <a:cubicBezTo>
                  <a:pt x="27" y="1927"/>
                  <a:pt x="24" y="1936"/>
                  <a:pt x="25" y="1946"/>
                </a:cubicBezTo>
                <a:cubicBezTo>
                  <a:pt x="26" y="1956"/>
                  <a:pt x="28" y="1964"/>
                  <a:pt x="34" y="1967"/>
                </a:cubicBezTo>
                <a:cubicBezTo>
                  <a:pt x="40" y="1971"/>
                  <a:pt x="40" y="1976"/>
                  <a:pt x="49" y="1974"/>
                </a:cubicBezTo>
                <a:cubicBezTo>
                  <a:pt x="56" y="1972"/>
                  <a:pt x="55" y="1966"/>
                  <a:pt x="52" y="1962"/>
                </a:cubicBezTo>
                <a:cubicBezTo>
                  <a:pt x="48" y="1959"/>
                  <a:pt x="44" y="1961"/>
                  <a:pt x="44" y="1961"/>
                </a:cubicBezTo>
                <a:cubicBezTo>
                  <a:pt x="44" y="1961"/>
                  <a:pt x="49" y="1952"/>
                  <a:pt x="49" y="1946"/>
                </a:cubicBezTo>
                <a:cubicBezTo>
                  <a:pt x="48" y="1940"/>
                  <a:pt x="47" y="1934"/>
                  <a:pt x="44" y="1930"/>
                </a:cubicBezTo>
                <a:cubicBezTo>
                  <a:pt x="40" y="1926"/>
                  <a:pt x="38" y="1922"/>
                  <a:pt x="38" y="1922"/>
                </a:cubicBezTo>
                <a:cubicBezTo>
                  <a:pt x="38" y="1922"/>
                  <a:pt x="41" y="1937"/>
                  <a:pt x="42" y="1944"/>
                </a:cubicBezTo>
                <a:cubicBezTo>
                  <a:pt x="42" y="1951"/>
                  <a:pt x="37" y="1956"/>
                  <a:pt x="37" y="1956"/>
                </a:cubicBezTo>
                <a:cubicBezTo>
                  <a:pt x="37" y="1956"/>
                  <a:pt x="32" y="1945"/>
                  <a:pt x="32" y="1934"/>
                </a:cubicBezTo>
                <a:cubicBezTo>
                  <a:pt x="33" y="1922"/>
                  <a:pt x="31" y="1912"/>
                  <a:pt x="37" y="1904"/>
                </a:cubicBezTo>
                <a:close/>
                <a:moveTo>
                  <a:pt x="12" y="2034"/>
                </a:moveTo>
                <a:cubicBezTo>
                  <a:pt x="8" y="2031"/>
                  <a:pt x="4" y="2027"/>
                  <a:pt x="1" y="2024"/>
                </a:cubicBezTo>
                <a:cubicBezTo>
                  <a:pt x="1" y="2038"/>
                  <a:pt x="1" y="2038"/>
                  <a:pt x="1" y="2038"/>
                </a:cubicBezTo>
                <a:cubicBezTo>
                  <a:pt x="2" y="2040"/>
                  <a:pt x="4" y="2041"/>
                  <a:pt x="6" y="2043"/>
                </a:cubicBezTo>
                <a:cubicBezTo>
                  <a:pt x="19" y="2057"/>
                  <a:pt x="14" y="2060"/>
                  <a:pt x="1" y="2049"/>
                </a:cubicBezTo>
                <a:cubicBezTo>
                  <a:pt x="1" y="2063"/>
                  <a:pt x="1" y="2063"/>
                  <a:pt x="1" y="2063"/>
                </a:cubicBezTo>
                <a:cubicBezTo>
                  <a:pt x="8" y="2069"/>
                  <a:pt x="19" y="2072"/>
                  <a:pt x="24" y="2070"/>
                </a:cubicBezTo>
                <a:cubicBezTo>
                  <a:pt x="28" y="2069"/>
                  <a:pt x="26" y="2057"/>
                  <a:pt x="24" y="2052"/>
                </a:cubicBezTo>
                <a:cubicBezTo>
                  <a:pt x="21" y="2044"/>
                  <a:pt x="18" y="2039"/>
                  <a:pt x="12" y="2034"/>
                </a:cubicBezTo>
                <a:close/>
                <a:moveTo>
                  <a:pt x="105" y="1815"/>
                </a:moveTo>
                <a:cubicBezTo>
                  <a:pt x="99" y="1805"/>
                  <a:pt x="101" y="1818"/>
                  <a:pt x="102" y="1819"/>
                </a:cubicBezTo>
                <a:cubicBezTo>
                  <a:pt x="105" y="1822"/>
                  <a:pt x="107" y="1824"/>
                  <a:pt x="107" y="1824"/>
                </a:cubicBezTo>
                <a:cubicBezTo>
                  <a:pt x="107" y="1824"/>
                  <a:pt x="96" y="1825"/>
                  <a:pt x="87" y="1818"/>
                </a:cubicBezTo>
                <a:cubicBezTo>
                  <a:pt x="82" y="1814"/>
                  <a:pt x="79" y="1807"/>
                  <a:pt x="78" y="1803"/>
                </a:cubicBezTo>
                <a:cubicBezTo>
                  <a:pt x="75" y="1793"/>
                  <a:pt x="73" y="1804"/>
                  <a:pt x="74" y="1808"/>
                </a:cubicBezTo>
                <a:cubicBezTo>
                  <a:pt x="76" y="1813"/>
                  <a:pt x="78" y="1816"/>
                  <a:pt x="81" y="1818"/>
                </a:cubicBezTo>
                <a:cubicBezTo>
                  <a:pt x="84" y="1820"/>
                  <a:pt x="86" y="1823"/>
                  <a:pt x="86" y="1823"/>
                </a:cubicBezTo>
                <a:cubicBezTo>
                  <a:pt x="86" y="1823"/>
                  <a:pt x="71" y="1822"/>
                  <a:pt x="64" y="1815"/>
                </a:cubicBezTo>
                <a:cubicBezTo>
                  <a:pt x="56" y="1807"/>
                  <a:pt x="61" y="1798"/>
                  <a:pt x="62" y="1796"/>
                </a:cubicBezTo>
                <a:cubicBezTo>
                  <a:pt x="66" y="1792"/>
                  <a:pt x="73" y="1790"/>
                  <a:pt x="73" y="1790"/>
                </a:cubicBezTo>
                <a:cubicBezTo>
                  <a:pt x="73" y="1790"/>
                  <a:pt x="64" y="1788"/>
                  <a:pt x="57" y="1794"/>
                </a:cubicBezTo>
                <a:cubicBezTo>
                  <a:pt x="51" y="1799"/>
                  <a:pt x="54" y="1814"/>
                  <a:pt x="73" y="1825"/>
                </a:cubicBezTo>
                <a:cubicBezTo>
                  <a:pt x="73" y="1825"/>
                  <a:pt x="65" y="1822"/>
                  <a:pt x="60" y="1825"/>
                </a:cubicBezTo>
                <a:cubicBezTo>
                  <a:pt x="57" y="1827"/>
                  <a:pt x="55" y="1827"/>
                  <a:pt x="54" y="1828"/>
                </a:cubicBezTo>
                <a:cubicBezTo>
                  <a:pt x="55" y="1828"/>
                  <a:pt x="57" y="1828"/>
                  <a:pt x="60" y="1830"/>
                </a:cubicBezTo>
                <a:cubicBezTo>
                  <a:pt x="65" y="1833"/>
                  <a:pt x="74" y="1831"/>
                  <a:pt x="74" y="1831"/>
                </a:cubicBezTo>
                <a:cubicBezTo>
                  <a:pt x="54" y="1841"/>
                  <a:pt x="51" y="1856"/>
                  <a:pt x="57" y="1861"/>
                </a:cubicBezTo>
                <a:cubicBezTo>
                  <a:pt x="64" y="1867"/>
                  <a:pt x="73" y="1865"/>
                  <a:pt x="73" y="1865"/>
                </a:cubicBezTo>
                <a:cubicBezTo>
                  <a:pt x="73" y="1865"/>
                  <a:pt x="66" y="1863"/>
                  <a:pt x="62" y="1859"/>
                </a:cubicBezTo>
                <a:cubicBezTo>
                  <a:pt x="60" y="1858"/>
                  <a:pt x="56" y="1848"/>
                  <a:pt x="63" y="1841"/>
                </a:cubicBezTo>
                <a:cubicBezTo>
                  <a:pt x="71" y="1833"/>
                  <a:pt x="86" y="1832"/>
                  <a:pt x="86" y="1832"/>
                </a:cubicBezTo>
                <a:cubicBezTo>
                  <a:pt x="86" y="1832"/>
                  <a:pt x="83" y="1835"/>
                  <a:pt x="81" y="1837"/>
                </a:cubicBezTo>
                <a:cubicBezTo>
                  <a:pt x="78" y="1839"/>
                  <a:pt x="75" y="1842"/>
                  <a:pt x="74" y="1847"/>
                </a:cubicBezTo>
                <a:cubicBezTo>
                  <a:pt x="73" y="1852"/>
                  <a:pt x="75" y="1861"/>
                  <a:pt x="78" y="1852"/>
                </a:cubicBezTo>
                <a:cubicBezTo>
                  <a:pt x="79" y="1848"/>
                  <a:pt x="81" y="1842"/>
                  <a:pt x="86" y="1838"/>
                </a:cubicBezTo>
                <a:cubicBezTo>
                  <a:pt x="96" y="1831"/>
                  <a:pt x="107" y="1831"/>
                  <a:pt x="107" y="1831"/>
                </a:cubicBezTo>
                <a:cubicBezTo>
                  <a:pt x="107" y="1831"/>
                  <a:pt x="105" y="1833"/>
                  <a:pt x="102" y="1836"/>
                </a:cubicBezTo>
                <a:cubicBezTo>
                  <a:pt x="100" y="1837"/>
                  <a:pt x="98" y="1850"/>
                  <a:pt x="105" y="1841"/>
                </a:cubicBezTo>
                <a:cubicBezTo>
                  <a:pt x="110" y="1834"/>
                  <a:pt x="126" y="1828"/>
                  <a:pt x="126" y="1828"/>
                </a:cubicBezTo>
                <a:cubicBezTo>
                  <a:pt x="126" y="1828"/>
                  <a:pt x="110" y="1822"/>
                  <a:pt x="105" y="1815"/>
                </a:cubicBezTo>
                <a:close/>
                <a:moveTo>
                  <a:pt x="48" y="1822"/>
                </a:moveTo>
                <a:cubicBezTo>
                  <a:pt x="51" y="1821"/>
                  <a:pt x="49" y="1816"/>
                  <a:pt x="46" y="1810"/>
                </a:cubicBezTo>
                <a:cubicBezTo>
                  <a:pt x="43" y="1805"/>
                  <a:pt x="36" y="1801"/>
                  <a:pt x="32" y="1799"/>
                </a:cubicBezTo>
                <a:cubicBezTo>
                  <a:pt x="28" y="1796"/>
                  <a:pt x="27" y="1792"/>
                  <a:pt x="27" y="1792"/>
                </a:cubicBezTo>
                <a:cubicBezTo>
                  <a:pt x="27" y="1792"/>
                  <a:pt x="28" y="1797"/>
                  <a:pt x="27" y="1799"/>
                </a:cubicBezTo>
                <a:cubicBezTo>
                  <a:pt x="26" y="1802"/>
                  <a:pt x="26" y="1805"/>
                  <a:pt x="29" y="1809"/>
                </a:cubicBezTo>
                <a:cubicBezTo>
                  <a:pt x="33" y="1813"/>
                  <a:pt x="43" y="1817"/>
                  <a:pt x="42" y="1818"/>
                </a:cubicBezTo>
                <a:cubicBezTo>
                  <a:pt x="41" y="1820"/>
                  <a:pt x="40" y="1820"/>
                  <a:pt x="28" y="1819"/>
                </a:cubicBezTo>
                <a:cubicBezTo>
                  <a:pt x="16" y="1818"/>
                  <a:pt x="11" y="1828"/>
                  <a:pt x="5" y="1828"/>
                </a:cubicBezTo>
                <a:cubicBezTo>
                  <a:pt x="10" y="1828"/>
                  <a:pt x="17" y="1838"/>
                  <a:pt x="28" y="1838"/>
                </a:cubicBezTo>
                <a:cubicBezTo>
                  <a:pt x="40" y="1837"/>
                  <a:pt x="41" y="1838"/>
                  <a:pt x="42" y="1839"/>
                </a:cubicBezTo>
                <a:cubicBezTo>
                  <a:pt x="43" y="1841"/>
                  <a:pt x="33" y="1845"/>
                  <a:pt x="29" y="1849"/>
                </a:cubicBezTo>
                <a:cubicBezTo>
                  <a:pt x="26" y="1853"/>
                  <a:pt x="26" y="1855"/>
                  <a:pt x="27" y="1858"/>
                </a:cubicBezTo>
                <a:cubicBezTo>
                  <a:pt x="28" y="1860"/>
                  <a:pt x="27" y="1865"/>
                  <a:pt x="27" y="1865"/>
                </a:cubicBezTo>
                <a:cubicBezTo>
                  <a:pt x="27" y="1865"/>
                  <a:pt x="28" y="1861"/>
                  <a:pt x="32" y="1859"/>
                </a:cubicBezTo>
                <a:cubicBezTo>
                  <a:pt x="36" y="1856"/>
                  <a:pt x="43" y="1853"/>
                  <a:pt x="46" y="1848"/>
                </a:cubicBezTo>
                <a:cubicBezTo>
                  <a:pt x="49" y="1843"/>
                  <a:pt x="51" y="1837"/>
                  <a:pt x="48" y="1835"/>
                </a:cubicBezTo>
                <a:cubicBezTo>
                  <a:pt x="45" y="1833"/>
                  <a:pt x="38" y="1832"/>
                  <a:pt x="32" y="1832"/>
                </a:cubicBezTo>
                <a:cubicBezTo>
                  <a:pt x="26" y="1832"/>
                  <a:pt x="23" y="1828"/>
                  <a:pt x="23" y="1828"/>
                </a:cubicBezTo>
                <a:cubicBezTo>
                  <a:pt x="23" y="1828"/>
                  <a:pt x="26" y="1825"/>
                  <a:pt x="32" y="1825"/>
                </a:cubicBezTo>
                <a:cubicBezTo>
                  <a:pt x="38" y="1825"/>
                  <a:pt x="45" y="1824"/>
                  <a:pt x="48" y="1822"/>
                </a:cubicBezTo>
                <a:close/>
                <a:moveTo>
                  <a:pt x="341" y="2135"/>
                </a:moveTo>
                <a:cubicBezTo>
                  <a:pt x="341" y="2141"/>
                  <a:pt x="343" y="2146"/>
                  <a:pt x="349" y="2146"/>
                </a:cubicBezTo>
                <a:cubicBezTo>
                  <a:pt x="355" y="2146"/>
                  <a:pt x="353" y="2142"/>
                  <a:pt x="353" y="2138"/>
                </a:cubicBezTo>
                <a:cubicBezTo>
                  <a:pt x="353" y="2135"/>
                  <a:pt x="351" y="2127"/>
                  <a:pt x="359" y="2131"/>
                </a:cubicBezTo>
                <a:cubicBezTo>
                  <a:pt x="360" y="2132"/>
                  <a:pt x="360" y="2132"/>
                  <a:pt x="361" y="2133"/>
                </a:cubicBezTo>
                <a:cubicBezTo>
                  <a:pt x="361" y="2121"/>
                  <a:pt x="361" y="2121"/>
                  <a:pt x="361" y="2121"/>
                </a:cubicBezTo>
                <a:cubicBezTo>
                  <a:pt x="360" y="2121"/>
                  <a:pt x="358" y="2121"/>
                  <a:pt x="356" y="2121"/>
                </a:cubicBezTo>
                <a:cubicBezTo>
                  <a:pt x="347" y="2121"/>
                  <a:pt x="340" y="2129"/>
                  <a:pt x="341" y="2135"/>
                </a:cubicBezTo>
                <a:close/>
                <a:moveTo>
                  <a:pt x="361" y="2164"/>
                </a:moveTo>
                <a:cubicBezTo>
                  <a:pt x="361" y="2161"/>
                  <a:pt x="361" y="2161"/>
                  <a:pt x="361" y="2161"/>
                </a:cubicBezTo>
                <a:cubicBezTo>
                  <a:pt x="357" y="2161"/>
                  <a:pt x="357" y="2161"/>
                  <a:pt x="357" y="2161"/>
                </a:cubicBezTo>
                <a:cubicBezTo>
                  <a:pt x="358" y="2162"/>
                  <a:pt x="359" y="2163"/>
                  <a:pt x="361" y="2164"/>
                </a:cubicBezTo>
                <a:close/>
                <a:moveTo>
                  <a:pt x="359" y="2147"/>
                </a:moveTo>
                <a:cubicBezTo>
                  <a:pt x="355" y="2152"/>
                  <a:pt x="354" y="2157"/>
                  <a:pt x="357" y="2161"/>
                </a:cubicBezTo>
                <a:cubicBezTo>
                  <a:pt x="357" y="2161"/>
                  <a:pt x="357" y="2161"/>
                  <a:pt x="357" y="2161"/>
                </a:cubicBezTo>
                <a:cubicBezTo>
                  <a:pt x="361" y="2161"/>
                  <a:pt x="361" y="2161"/>
                  <a:pt x="361" y="2161"/>
                </a:cubicBezTo>
                <a:cubicBezTo>
                  <a:pt x="361" y="2146"/>
                  <a:pt x="361" y="2146"/>
                  <a:pt x="361" y="2146"/>
                </a:cubicBezTo>
                <a:cubicBezTo>
                  <a:pt x="360" y="2146"/>
                  <a:pt x="360" y="2147"/>
                  <a:pt x="359" y="2147"/>
                </a:cubicBezTo>
                <a:close/>
                <a:moveTo>
                  <a:pt x="298" y="2142"/>
                </a:moveTo>
                <a:cubicBezTo>
                  <a:pt x="304" y="2135"/>
                  <a:pt x="299" y="2125"/>
                  <a:pt x="292" y="2126"/>
                </a:cubicBezTo>
                <a:cubicBezTo>
                  <a:pt x="285" y="2127"/>
                  <a:pt x="280" y="2138"/>
                  <a:pt x="282" y="2144"/>
                </a:cubicBezTo>
                <a:cubicBezTo>
                  <a:pt x="284" y="2150"/>
                  <a:pt x="284" y="2155"/>
                  <a:pt x="287" y="2159"/>
                </a:cubicBezTo>
                <a:cubicBezTo>
                  <a:pt x="290" y="2162"/>
                  <a:pt x="279" y="2152"/>
                  <a:pt x="279" y="2137"/>
                </a:cubicBezTo>
                <a:cubicBezTo>
                  <a:pt x="280" y="2123"/>
                  <a:pt x="292" y="2113"/>
                  <a:pt x="295" y="2112"/>
                </a:cubicBezTo>
                <a:cubicBezTo>
                  <a:pt x="299" y="2111"/>
                  <a:pt x="311" y="2108"/>
                  <a:pt x="313" y="2111"/>
                </a:cubicBezTo>
                <a:cubicBezTo>
                  <a:pt x="316" y="2114"/>
                  <a:pt x="317" y="2117"/>
                  <a:pt x="316" y="2119"/>
                </a:cubicBezTo>
                <a:cubicBezTo>
                  <a:pt x="314" y="2121"/>
                  <a:pt x="303" y="2121"/>
                  <a:pt x="305" y="2127"/>
                </a:cubicBezTo>
                <a:cubicBezTo>
                  <a:pt x="307" y="2134"/>
                  <a:pt x="318" y="2135"/>
                  <a:pt x="324" y="2131"/>
                </a:cubicBezTo>
                <a:cubicBezTo>
                  <a:pt x="329" y="2127"/>
                  <a:pt x="335" y="2120"/>
                  <a:pt x="328" y="2109"/>
                </a:cubicBezTo>
                <a:cubicBezTo>
                  <a:pt x="321" y="2098"/>
                  <a:pt x="310" y="2101"/>
                  <a:pt x="310" y="2101"/>
                </a:cubicBezTo>
                <a:cubicBezTo>
                  <a:pt x="310" y="2101"/>
                  <a:pt x="319" y="2092"/>
                  <a:pt x="313" y="2083"/>
                </a:cubicBezTo>
                <a:cubicBezTo>
                  <a:pt x="307" y="2073"/>
                  <a:pt x="304" y="2082"/>
                  <a:pt x="304" y="2087"/>
                </a:cubicBezTo>
                <a:cubicBezTo>
                  <a:pt x="303" y="2091"/>
                  <a:pt x="281" y="2104"/>
                  <a:pt x="277" y="2118"/>
                </a:cubicBezTo>
                <a:cubicBezTo>
                  <a:pt x="273" y="2132"/>
                  <a:pt x="274" y="2147"/>
                  <a:pt x="274" y="2147"/>
                </a:cubicBezTo>
                <a:cubicBezTo>
                  <a:pt x="274" y="2147"/>
                  <a:pt x="265" y="2131"/>
                  <a:pt x="265" y="2125"/>
                </a:cubicBezTo>
                <a:cubicBezTo>
                  <a:pt x="265" y="2118"/>
                  <a:pt x="262" y="2111"/>
                  <a:pt x="266" y="2107"/>
                </a:cubicBezTo>
                <a:cubicBezTo>
                  <a:pt x="271" y="2102"/>
                  <a:pt x="270" y="2104"/>
                  <a:pt x="271" y="2107"/>
                </a:cubicBezTo>
                <a:cubicBezTo>
                  <a:pt x="273" y="2110"/>
                  <a:pt x="282" y="2108"/>
                  <a:pt x="278" y="2099"/>
                </a:cubicBezTo>
                <a:cubicBezTo>
                  <a:pt x="273" y="2090"/>
                  <a:pt x="267" y="2091"/>
                  <a:pt x="264" y="2093"/>
                </a:cubicBezTo>
                <a:cubicBezTo>
                  <a:pt x="261" y="2096"/>
                  <a:pt x="256" y="2100"/>
                  <a:pt x="256" y="2107"/>
                </a:cubicBezTo>
                <a:cubicBezTo>
                  <a:pt x="257" y="2113"/>
                  <a:pt x="259" y="2124"/>
                  <a:pt x="259" y="2124"/>
                </a:cubicBezTo>
                <a:cubicBezTo>
                  <a:pt x="259" y="2124"/>
                  <a:pt x="257" y="2120"/>
                  <a:pt x="252" y="2118"/>
                </a:cubicBezTo>
                <a:cubicBezTo>
                  <a:pt x="247" y="2117"/>
                  <a:pt x="245" y="2120"/>
                  <a:pt x="245" y="2120"/>
                </a:cubicBezTo>
                <a:cubicBezTo>
                  <a:pt x="245" y="2120"/>
                  <a:pt x="247" y="2120"/>
                  <a:pt x="249" y="2123"/>
                </a:cubicBezTo>
                <a:cubicBezTo>
                  <a:pt x="251" y="2125"/>
                  <a:pt x="261" y="2132"/>
                  <a:pt x="265" y="2140"/>
                </a:cubicBezTo>
                <a:cubicBezTo>
                  <a:pt x="267" y="2144"/>
                  <a:pt x="273" y="2152"/>
                  <a:pt x="280" y="2161"/>
                </a:cubicBezTo>
                <a:cubicBezTo>
                  <a:pt x="299" y="2161"/>
                  <a:pt x="299" y="2161"/>
                  <a:pt x="299" y="2161"/>
                </a:cubicBezTo>
                <a:cubicBezTo>
                  <a:pt x="293" y="2150"/>
                  <a:pt x="293" y="2149"/>
                  <a:pt x="298" y="2142"/>
                </a:cubicBezTo>
                <a:close/>
                <a:moveTo>
                  <a:pt x="324" y="2159"/>
                </a:moveTo>
                <a:cubicBezTo>
                  <a:pt x="325" y="2157"/>
                  <a:pt x="331" y="2158"/>
                  <a:pt x="333" y="2156"/>
                </a:cubicBezTo>
                <a:cubicBezTo>
                  <a:pt x="335" y="2155"/>
                  <a:pt x="338" y="2149"/>
                  <a:pt x="331" y="2144"/>
                </a:cubicBezTo>
                <a:cubicBezTo>
                  <a:pt x="325" y="2140"/>
                  <a:pt x="316" y="2144"/>
                  <a:pt x="314" y="2152"/>
                </a:cubicBezTo>
                <a:cubicBezTo>
                  <a:pt x="313" y="2155"/>
                  <a:pt x="313" y="2158"/>
                  <a:pt x="314" y="2161"/>
                </a:cubicBezTo>
                <a:cubicBezTo>
                  <a:pt x="324" y="2161"/>
                  <a:pt x="324" y="2161"/>
                  <a:pt x="324" y="2161"/>
                </a:cubicBezTo>
                <a:cubicBezTo>
                  <a:pt x="323" y="2160"/>
                  <a:pt x="324" y="2160"/>
                  <a:pt x="324" y="2159"/>
                </a:cubicBezTo>
                <a:close/>
                <a:moveTo>
                  <a:pt x="228" y="2129"/>
                </a:moveTo>
                <a:cubicBezTo>
                  <a:pt x="222" y="2120"/>
                  <a:pt x="224" y="2111"/>
                  <a:pt x="223" y="2099"/>
                </a:cubicBezTo>
                <a:cubicBezTo>
                  <a:pt x="222" y="2087"/>
                  <a:pt x="228" y="2076"/>
                  <a:pt x="228" y="2076"/>
                </a:cubicBezTo>
                <a:cubicBezTo>
                  <a:pt x="228" y="2076"/>
                  <a:pt x="233" y="2082"/>
                  <a:pt x="232" y="2089"/>
                </a:cubicBezTo>
                <a:cubicBezTo>
                  <a:pt x="232" y="2096"/>
                  <a:pt x="229" y="2111"/>
                  <a:pt x="229" y="2111"/>
                </a:cubicBezTo>
                <a:cubicBezTo>
                  <a:pt x="229" y="2111"/>
                  <a:pt x="231" y="2106"/>
                  <a:pt x="234" y="2102"/>
                </a:cubicBezTo>
                <a:cubicBezTo>
                  <a:pt x="237" y="2099"/>
                  <a:pt x="239" y="2092"/>
                  <a:pt x="239" y="2086"/>
                </a:cubicBezTo>
                <a:cubicBezTo>
                  <a:pt x="240" y="2080"/>
                  <a:pt x="234" y="2071"/>
                  <a:pt x="234" y="2071"/>
                </a:cubicBezTo>
                <a:cubicBezTo>
                  <a:pt x="234" y="2071"/>
                  <a:pt x="239" y="2073"/>
                  <a:pt x="242" y="2070"/>
                </a:cubicBezTo>
                <a:cubicBezTo>
                  <a:pt x="246" y="2067"/>
                  <a:pt x="247" y="2060"/>
                  <a:pt x="240" y="2059"/>
                </a:cubicBezTo>
                <a:cubicBezTo>
                  <a:pt x="230" y="2057"/>
                  <a:pt x="231" y="2061"/>
                  <a:pt x="225" y="2065"/>
                </a:cubicBezTo>
                <a:cubicBezTo>
                  <a:pt x="219" y="2069"/>
                  <a:pt x="216" y="2076"/>
                  <a:pt x="215" y="2086"/>
                </a:cubicBezTo>
                <a:cubicBezTo>
                  <a:pt x="215" y="2096"/>
                  <a:pt x="217" y="2106"/>
                  <a:pt x="217" y="2106"/>
                </a:cubicBezTo>
                <a:cubicBezTo>
                  <a:pt x="217" y="2106"/>
                  <a:pt x="210" y="2092"/>
                  <a:pt x="208" y="2086"/>
                </a:cubicBezTo>
                <a:cubicBezTo>
                  <a:pt x="205" y="2079"/>
                  <a:pt x="205" y="2075"/>
                  <a:pt x="205" y="2068"/>
                </a:cubicBezTo>
                <a:cubicBezTo>
                  <a:pt x="205" y="2061"/>
                  <a:pt x="210" y="2049"/>
                  <a:pt x="219" y="2043"/>
                </a:cubicBezTo>
                <a:cubicBezTo>
                  <a:pt x="227" y="2037"/>
                  <a:pt x="235" y="2042"/>
                  <a:pt x="235" y="2045"/>
                </a:cubicBezTo>
                <a:cubicBezTo>
                  <a:pt x="235" y="2048"/>
                  <a:pt x="240" y="2052"/>
                  <a:pt x="245" y="2050"/>
                </a:cubicBezTo>
                <a:cubicBezTo>
                  <a:pt x="250" y="2047"/>
                  <a:pt x="251" y="2040"/>
                  <a:pt x="251" y="2034"/>
                </a:cubicBezTo>
                <a:cubicBezTo>
                  <a:pt x="251" y="2027"/>
                  <a:pt x="247" y="2021"/>
                  <a:pt x="242" y="2016"/>
                </a:cubicBezTo>
                <a:cubicBezTo>
                  <a:pt x="236" y="2011"/>
                  <a:pt x="233" y="2011"/>
                  <a:pt x="229" y="2010"/>
                </a:cubicBezTo>
                <a:cubicBezTo>
                  <a:pt x="224" y="2010"/>
                  <a:pt x="219" y="2016"/>
                  <a:pt x="219" y="2016"/>
                </a:cubicBezTo>
                <a:cubicBezTo>
                  <a:pt x="219" y="2016"/>
                  <a:pt x="222" y="2011"/>
                  <a:pt x="215" y="2008"/>
                </a:cubicBezTo>
                <a:cubicBezTo>
                  <a:pt x="209" y="2005"/>
                  <a:pt x="204" y="2008"/>
                  <a:pt x="197" y="2014"/>
                </a:cubicBezTo>
                <a:cubicBezTo>
                  <a:pt x="190" y="2019"/>
                  <a:pt x="198" y="2024"/>
                  <a:pt x="202" y="2022"/>
                </a:cubicBezTo>
                <a:cubicBezTo>
                  <a:pt x="205" y="2019"/>
                  <a:pt x="208" y="2022"/>
                  <a:pt x="209" y="2026"/>
                </a:cubicBezTo>
                <a:cubicBezTo>
                  <a:pt x="210" y="2030"/>
                  <a:pt x="209" y="2034"/>
                  <a:pt x="209" y="2034"/>
                </a:cubicBezTo>
                <a:cubicBezTo>
                  <a:pt x="209" y="2034"/>
                  <a:pt x="211" y="2032"/>
                  <a:pt x="216" y="2030"/>
                </a:cubicBezTo>
                <a:cubicBezTo>
                  <a:pt x="221" y="2027"/>
                  <a:pt x="224" y="2028"/>
                  <a:pt x="232" y="2029"/>
                </a:cubicBezTo>
                <a:cubicBezTo>
                  <a:pt x="239" y="2030"/>
                  <a:pt x="237" y="2036"/>
                  <a:pt x="229" y="2034"/>
                </a:cubicBezTo>
                <a:cubicBezTo>
                  <a:pt x="221" y="2032"/>
                  <a:pt x="216" y="2035"/>
                  <a:pt x="210" y="2042"/>
                </a:cubicBezTo>
                <a:cubicBezTo>
                  <a:pt x="204" y="2049"/>
                  <a:pt x="201" y="2066"/>
                  <a:pt x="200" y="2074"/>
                </a:cubicBezTo>
                <a:cubicBezTo>
                  <a:pt x="200" y="2082"/>
                  <a:pt x="206" y="2097"/>
                  <a:pt x="206" y="2097"/>
                </a:cubicBezTo>
                <a:cubicBezTo>
                  <a:pt x="206" y="2097"/>
                  <a:pt x="197" y="2081"/>
                  <a:pt x="197" y="2070"/>
                </a:cubicBezTo>
                <a:cubicBezTo>
                  <a:pt x="197" y="2059"/>
                  <a:pt x="199" y="2051"/>
                  <a:pt x="200" y="2045"/>
                </a:cubicBezTo>
                <a:cubicBezTo>
                  <a:pt x="202" y="2039"/>
                  <a:pt x="210" y="2027"/>
                  <a:pt x="205" y="2032"/>
                </a:cubicBezTo>
                <a:cubicBezTo>
                  <a:pt x="200" y="2038"/>
                  <a:pt x="192" y="2045"/>
                  <a:pt x="190" y="2071"/>
                </a:cubicBezTo>
                <a:cubicBezTo>
                  <a:pt x="189" y="2087"/>
                  <a:pt x="199" y="2109"/>
                  <a:pt x="214" y="2126"/>
                </a:cubicBezTo>
                <a:cubicBezTo>
                  <a:pt x="236" y="2152"/>
                  <a:pt x="268" y="2159"/>
                  <a:pt x="268" y="2159"/>
                </a:cubicBezTo>
                <a:cubicBezTo>
                  <a:pt x="268" y="2159"/>
                  <a:pt x="240" y="2147"/>
                  <a:pt x="228" y="2129"/>
                </a:cubicBezTo>
                <a:close/>
                <a:moveTo>
                  <a:pt x="214" y="1962"/>
                </a:moveTo>
                <a:cubicBezTo>
                  <a:pt x="210" y="1961"/>
                  <a:pt x="197" y="1964"/>
                  <a:pt x="191" y="1970"/>
                </a:cubicBezTo>
                <a:cubicBezTo>
                  <a:pt x="183" y="1976"/>
                  <a:pt x="178" y="1986"/>
                  <a:pt x="178" y="1986"/>
                </a:cubicBezTo>
                <a:cubicBezTo>
                  <a:pt x="178" y="1986"/>
                  <a:pt x="177" y="1979"/>
                  <a:pt x="175" y="1974"/>
                </a:cubicBezTo>
                <a:cubicBezTo>
                  <a:pt x="174" y="1968"/>
                  <a:pt x="170" y="1962"/>
                  <a:pt x="163" y="1965"/>
                </a:cubicBezTo>
                <a:cubicBezTo>
                  <a:pt x="157" y="1967"/>
                  <a:pt x="155" y="1978"/>
                  <a:pt x="155" y="1982"/>
                </a:cubicBezTo>
                <a:cubicBezTo>
                  <a:pt x="155" y="1986"/>
                  <a:pt x="158" y="1996"/>
                  <a:pt x="158" y="1996"/>
                </a:cubicBezTo>
                <a:cubicBezTo>
                  <a:pt x="158" y="1996"/>
                  <a:pt x="156" y="1994"/>
                  <a:pt x="154" y="1993"/>
                </a:cubicBezTo>
                <a:cubicBezTo>
                  <a:pt x="152" y="1992"/>
                  <a:pt x="151" y="1989"/>
                  <a:pt x="144" y="1989"/>
                </a:cubicBezTo>
                <a:cubicBezTo>
                  <a:pt x="137" y="1989"/>
                  <a:pt x="129" y="1994"/>
                  <a:pt x="129" y="2003"/>
                </a:cubicBezTo>
                <a:cubicBezTo>
                  <a:pt x="129" y="2012"/>
                  <a:pt x="136" y="2021"/>
                  <a:pt x="145" y="2018"/>
                </a:cubicBezTo>
                <a:cubicBezTo>
                  <a:pt x="148" y="2017"/>
                  <a:pt x="152" y="2010"/>
                  <a:pt x="152" y="2010"/>
                </a:cubicBezTo>
                <a:cubicBezTo>
                  <a:pt x="153" y="2011"/>
                  <a:pt x="151" y="2026"/>
                  <a:pt x="152" y="2032"/>
                </a:cubicBezTo>
                <a:cubicBezTo>
                  <a:pt x="153" y="2040"/>
                  <a:pt x="154" y="2046"/>
                  <a:pt x="166" y="2060"/>
                </a:cubicBezTo>
                <a:cubicBezTo>
                  <a:pt x="178" y="2075"/>
                  <a:pt x="187" y="2079"/>
                  <a:pt x="187" y="2079"/>
                </a:cubicBezTo>
                <a:cubicBezTo>
                  <a:pt x="187" y="2079"/>
                  <a:pt x="175" y="2063"/>
                  <a:pt x="172" y="2057"/>
                </a:cubicBezTo>
                <a:cubicBezTo>
                  <a:pt x="169" y="2051"/>
                  <a:pt x="166" y="2042"/>
                  <a:pt x="166" y="2034"/>
                </a:cubicBezTo>
                <a:cubicBezTo>
                  <a:pt x="166" y="2025"/>
                  <a:pt x="164" y="2021"/>
                  <a:pt x="161" y="2015"/>
                </a:cubicBezTo>
                <a:cubicBezTo>
                  <a:pt x="159" y="2009"/>
                  <a:pt x="157" y="2010"/>
                  <a:pt x="152" y="2005"/>
                </a:cubicBezTo>
                <a:cubicBezTo>
                  <a:pt x="148" y="2000"/>
                  <a:pt x="154" y="1998"/>
                  <a:pt x="159" y="2002"/>
                </a:cubicBezTo>
                <a:cubicBezTo>
                  <a:pt x="165" y="2005"/>
                  <a:pt x="169" y="2012"/>
                  <a:pt x="169" y="2012"/>
                </a:cubicBezTo>
                <a:cubicBezTo>
                  <a:pt x="169" y="2012"/>
                  <a:pt x="169" y="2001"/>
                  <a:pt x="167" y="1994"/>
                </a:cubicBezTo>
                <a:cubicBezTo>
                  <a:pt x="166" y="1986"/>
                  <a:pt x="172" y="1989"/>
                  <a:pt x="174" y="1996"/>
                </a:cubicBezTo>
                <a:cubicBezTo>
                  <a:pt x="176" y="2002"/>
                  <a:pt x="175" y="2008"/>
                  <a:pt x="175" y="2008"/>
                </a:cubicBezTo>
                <a:cubicBezTo>
                  <a:pt x="175" y="2008"/>
                  <a:pt x="178" y="1997"/>
                  <a:pt x="189" y="1986"/>
                </a:cubicBezTo>
                <a:cubicBezTo>
                  <a:pt x="203" y="1972"/>
                  <a:pt x="211" y="1974"/>
                  <a:pt x="196" y="1989"/>
                </a:cubicBezTo>
                <a:cubicBezTo>
                  <a:pt x="177" y="2009"/>
                  <a:pt x="174" y="2016"/>
                  <a:pt x="173" y="2037"/>
                </a:cubicBezTo>
                <a:cubicBezTo>
                  <a:pt x="172" y="2050"/>
                  <a:pt x="182" y="2064"/>
                  <a:pt x="182" y="2064"/>
                </a:cubicBezTo>
                <a:cubicBezTo>
                  <a:pt x="180" y="2050"/>
                  <a:pt x="178" y="2024"/>
                  <a:pt x="188" y="2012"/>
                </a:cubicBezTo>
                <a:cubicBezTo>
                  <a:pt x="188" y="2012"/>
                  <a:pt x="196" y="2004"/>
                  <a:pt x="202" y="1998"/>
                </a:cubicBezTo>
                <a:cubicBezTo>
                  <a:pt x="209" y="1993"/>
                  <a:pt x="212" y="1988"/>
                  <a:pt x="215" y="1980"/>
                </a:cubicBezTo>
                <a:cubicBezTo>
                  <a:pt x="216" y="1975"/>
                  <a:pt x="218" y="1963"/>
                  <a:pt x="214" y="1962"/>
                </a:cubicBezTo>
                <a:close/>
                <a:moveTo>
                  <a:pt x="347" y="1972"/>
                </a:moveTo>
                <a:cubicBezTo>
                  <a:pt x="335" y="1986"/>
                  <a:pt x="335" y="1993"/>
                  <a:pt x="333" y="2001"/>
                </a:cubicBezTo>
                <a:cubicBezTo>
                  <a:pt x="332" y="2007"/>
                  <a:pt x="334" y="2021"/>
                  <a:pt x="333" y="2022"/>
                </a:cubicBezTo>
                <a:cubicBezTo>
                  <a:pt x="333" y="2022"/>
                  <a:pt x="330" y="2015"/>
                  <a:pt x="326" y="2014"/>
                </a:cubicBezTo>
                <a:cubicBezTo>
                  <a:pt x="317" y="2012"/>
                  <a:pt x="311" y="2020"/>
                  <a:pt x="311" y="2029"/>
                </a:cubicBezTo>
                <a:cubicBezTo>
                  <a:pt x="311" y="2039"/>
                  <a:pt x="319" y="2043"/>
                  <a:pt x="325" y="2043"/>
                </a:cubicBezTo>
                <a:cubicBezTo>
                  <a:pt x="332" y="2043"/>
                  <a:pt x="334" y="2041"/>
                  <a:pt x="336" y="2039"/>
                </a:cubicBezTo>
                <a:cubicBezTo>
                  <a:pt x="337" y="2038"/>
                  <a:pt x="340" y="2037"/>
                  <a:pt x="340" y="2037"/>
                </a:cubicBezTo>
                <a:cubicBezTo>
                  <a:pt x="340" y="2037"/>
                  <a:pt x="337" y="2046"/>
                  <a:pt x="337" y="2050"/>
                </a:cubicBezTo>
                <a:cubicBezTo>
                  <a:pt x="337" y="2054"/>
                  <a:pt x="339" y="2065"/>
                  <a:pt x="345" y="2068"/>
                </a:cubicBezTo>
                <a:cubicBezTo>
                  <a:pt x="351" y="2070"/>
                  <a:pt x="355" y="2065"/>
                  <a:pt x="357" y="2059"/>
                </a:cubicBezTo>
                <a:cubicBezTo>
                  <a:pt x="359" y="2053"/>
                  <a:pt x="360" y="2046"/>
                  <a:pt x="360" y="2046"/>
                </a:cubicBezTo>
                <a:cubicBezTo>
                  <a:pt x="360" y="2046"/>
                  <a:pt x="360" y="2047"/>
                  <a:pt x="361" y="2049"/>
                </a:cubicBezTo>
                <a:cubicBezTo>
                  <a:pt x="361" y="2034"/>
                  <a:pt x="361" y="2034"/>
                  <a:pt x="361" y="2034"/>
                </a:cubicBezTo>
                <a:cubicBezTo>
                  <a:pt x="358" y="2029"/>
                  <a:pt x="357" y="2025"/>
                  <a:pt x="357" y="2025"/>
                </a:cubicBezTo>
                <a:cubicBezTo>
                  <a:pt x="357" y="2025"/>
                  <a:pt x="358" y="2030"/>
                  <a:pt x="356" y="2037"/>
                </a:cubicBezTo>
                <a:cubicBezTo>
                  <a:pt x="353" y="2043"/>
                  <a:pt x="347" y="2046"/>
                  <a:pt x="349" y="2039"/>
                </a:cubicBezTo>
                <a:cubicBezTo>
                  <a:pt x="351" y="2031"/>
                  <a:pt x="350" y="2021"/>
                  <a:pt x="350" y="2021"/>
                </a:cubicBezTo>
                <a:cubicBezTo>
                  <a:pt x="350" y="2021"/>
                  <a:pt x="346" y="2028"/>
                  <a:pt x="341" y="2031"/>
                </a:cubicBezTo>
                <a:cubicBezTo>
                  <a:pt x="336" y="2034"/>
                  <a:pt x="329" y="2032"/>
                  <a:pt x="334" y="2027"/>
                </a:cubicBezTo>
                <a:cubicBezTo>
                  <a:pt x="339" y="2022"/>
                  <a:pt x="340" y="2023"/>
                  <a:pt x="343" y="2017"/>
                </a:cubicBezTo>
                <a:cubicBezTo>
                  <a:pt x="345" y="2012"/>
                  <a:pt x="347" y="2008"/>
                  <a:pt x="347" y="1999"/>
                </a:cubicBezTo>
                <a:cubicBezTo>
                  <a:pt x="347" y="1990"/>
                  <a:pt x="351" y="1981"/>
                  <a:pt x="353" y="1975"/>
                </a:cubicBezTo>
                <a:cubicBezTo>
                  <a:pt x="355" y="1973"/>
                  <a:pt x="358" y="1968"/>
                  <a:pt x="361" y="1964"/>
                </a:cubicBezTo>
                <a:cubicBezTo>
                  <a:pt x="361" y="1958"/>
                  <a:pt x="361" y="1958"/>
                  <a:pt x="361" y="1958"/>
                </a:cubicBezTo>
                <a:cubicBezTo>
                  <a:pt x="357" y="1961"/>
                  <a:pt x="353" y="1966"/>
                  <a:pt x="347" y="1972"/>
                </a:cubicBezTo>
                <a:close/>
                <a:moveTo>
                  <a:pt x="361" y="2023"/>
                </a:moveTo>
                <a:cubicBezTo>
                  <a:pt x="361" y="1972"/>
                  <a:pt x="361" y="1972"/>
                  <a:pt x="361" y="1972"/>
                </a:cubicBezTo>
                <a:cubicBezTo>
                  <a:pt x="358" y="1977"/>
                  <a:pt x="354" y="1986"/>
                  <a:pt x="354" y="1995"/>
                </a:cubicBezTo>
                <a:cubicBezTo>
                  <a:pt x="355" y="2008"/>
                  <a:pt x="356" y="2015"/>
                  <a:pt x="361" y="20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1141412" y="0"/>
            <a:ext cx="1828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322387" y="0"/>
            <a:ext cx="9144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09800" y="365125"/>
            <a:ext cx="91440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09800" y="1920240"/>
            <a:ext cx="91440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055100" y="6477000"/>
            <a:ext cx="13335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2CC06949-6272-4876-8CBA-BA84783D7E23}" type="datetimeFigureOut">
              <a:rPr lang="en-US" smtClean="0"/>
              <a:pPr/>
              <a:t>8/24/2013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9800" y="6477000"/>
            <a:ext cx="66421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91800" y="6477000"/>
            <a:ext cx="762000" cy="244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0349C917-CCAD-4CD8-A591-60C9CB8C7B2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58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58" r:id="rId18"/>
    <p:sldLayoutId id="2147483659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777240" indent="-182880" algn="l" defTabSz="914400" rtl="0" eaLnBrk="1" latinLnBrk="0" hangingPunct="1">
        <a:lnSpc>
          <a:spcPct val="90000"/>
        </a:lnSpc>
        <a:spcBef>
          <a:spcPts val="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8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12344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14630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16916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19202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214884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>
            <a:lumMod val="50000"/>
            <a:lumOff val="50000"/>
          </a:schemeClr>
        </a:buClr>
        <a:buSzPct val="80000"/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Album Title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subtitle</a:t>
            </a:r>
            <a:endParaRPr lang="en-US" dirty="0"/>
          </a:p>
        </p:txBody>
      </p:sp>
      <p:pic>
        <p:nvPicPr>
          <p:cNvPr id="5" name="Picture Placeholder 4" descr="Bride and groom kissing" title="Sample picture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13380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91940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948196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63890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859610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810727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11887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557545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8906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Elegant Wedding 16x9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8" id="{E17E54B8-3571-4867-A081-8530E2A1C811}" vid="{E4B8B14A-2423-4E42-8001-7066082EF160}"/>
    </a:ext>
  </a:extLst>
</a:theme>
</file>

<file path=ppt/theme/theme2.xml><?xml version="1.0" encoding="utf-8"?>
<a:theme xmlns:a="http://schemas.openxmlformats.org/drawingml/2006/main" name="Office Theme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Elegant Wedding">
      <a:dk1>
        <a:sysClr val="windowText" lastClr="000000"/>
      </a:dk1>
      <a:lt1>
        <a:sysClr val="window" lastClr="FFFFFF"/>
      </a:lt1>
      <a:dk2>
        <a:srgbClr val="3D393A"/>
      </a:dk2>
      <a:lt2>
        <a:srgbClr val="F5F3E9"/>
      </a:lt2>
      <a:accent1>
        <a:srgbClr val="9E1C35"/>
      </a:accent1>
      <a:accent2>
        <a:srgbClr val="6F4470"/>
      </a:accent2>
      <a:accent3>
        <a:srgbClr val="2F3C61"/>
      </a:accent3>
      <a:accent4>
        <a:srgbClr val="39513E"/>
      </a:accent4>
      <a:accent5>
        <a:srgbClr val="3C5E68"/>
      </a:accent5>
      <a:accent6>
        <a:srgbClr val="913F31"/>
      </a:accent6>
      <a:hlink>
        <a:srgbClr val="2F3C61"/>
      </a:hlink>
      <a:folHlink>
        <a:srgbClr val="703264"/>
      </a:folHlink>
    </a:clrScheme>
    <a:fontScheme name="French Script MT - Palatino Linotype">
      <a:majorFont>
        <a:latin typeface="French Script MT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141aba3b8f8cb7f331be6546df69db50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f8e4ef66d87525153bd8907774ed28f8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87D4C4C-4EC9-4A6F-B66A-776AF1781A6F}"/>
</file>

<file path=customXml/itemProps2.xml><?xml version="1.0" encoding="utf-8"?>
<ds:datastoreItem xmlns:ds="http://schemas.openxmlformats.org/officeDocument/2006/customXml" ds:itemID="{50807D05-B325-4231-A426-F68D5012B774}"/>
</file>

<file path=customXml/itemProps3.xml><?xml version="1.0" encoding="utf-8"?>
<ds:datastoreItem xmlns:ds="http://schemas.openxmlformats.org/officeDocument/2006/customXml" ds:itemID="{A5699B83-5720-4F5F-BB44-80316CA5088E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32</Words>
  <Application>Microsoft Office PowerPoint</Application>
  <PresentationFormat>Widescreen</PresentationFormat>
  <Paragraphs>4</Paragraphs>
  <Slides>9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3" baseType="lpstr">
      <vt:lpstr>Arial</vt:lpstr>
      <vt:lpstr>French Script MT</vt:lpstr>
      <vt:lpstr>Palatino Linotype</vt:lpstr>
      <vt:lpstr>Elegant Wedding 16x9</vt:lpstr>
      <vt:lpstr>Album Title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2013-01-16T21:06:04Z</dcterms:created>
  <dcterms:modified xsi:type="dcterms:W3CDTF">2013-08-24T17:49:58Z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nternalTags">
    <vt:lpwstr/>
  </property>
  <property fmtid="{D5CDD505-2E9C-101B-9397-08002B2CF9AE}" pid="3" name="CampaignTags">
    <vt:lpwstr/>
  </property>
  <property fmtid="{D5CDD505-2E9C-101B-9397-08002B2CF9AE}" pid="4" name="ContentTypeId">
    <vt:lpwstr>0x0101007C1D5F340F01F94FA2FD29A5E6DC872E</vt:lpwstr>
  </property>
  <property fmtid="{D5CDD505-2E9C-101B-9397-08002B2CF9AE}" pid="5" name="FeatureTags">
    <vt:lpwstr/>
  </property>
  <property fmtid="{D5CDD505-2E9C-101B-9397-08002B2CF9AE}" pid="6" name="LocalizationTags">
    <vt:lpwstr/>
  </property>
  <property fmtid="{D5CDD505-2E9C-101B-9397-08002B2CF9AE}" pid="7" name="ScenarioTags">
    <vt:lpwstr/>
  </property>
</Properties>
</file>