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7" pos="2448">
          <p15:clr>
            <a:srgbClr val="A4A3A4"/>
          </p15:clr>
        </p15:guide>
        <p15:guide id="8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20" autoAdjust="0"/>
  </p:normalViewPr>
  <p:slideViewPr>
    <p:cSldViewPr>
      <p:cViewPr varScale="1">
        <p:scale>
          <a:sx n="75" d="100"/>
          <a:sy n="75" d="100"/>
        </p:scale>
        <p:origin x="2880" y="60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2" d="100"/>
          <a:sy n="62" d="100"/>
        </p:scale>
        <p:origin x="283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F7403-EC80-4D20-9E33-CC9001F9A601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C95FF-7616-4293-AD79-099904606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55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865C6-3E2B-405E-97C5-6DF6C5879533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F66B4-8853-4898-9507-409060A2B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57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</a:t>
            </a:r>
            <a:r>
              <a:rPr lang="en-US" baseline="0" smtClean="0"/>
              <a:t> change the first sample business card, replace the content with your own. </a:t>
            </a:r>
          </a:p>
          <a:p>
            <a:endParaRPr lang="en-US" baseline="0" smtClean="0"/>
          </a:p>
          <a:p>
            <a:r>
              <a:rPr lang="en-US" baseline="0" smtClean="0"/>
              <a:t>Or, if you’d rather start from a clean slate, press the New Slide button on the Home tab to insert a new page. Now enter your text in the empty </a:t>
            </a:r>
            <a:r>
              <a:rPr lang="en-US" baseline="0" smtClean="0"/>
              <a:t>placeholders.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F66B4-8853-4898-9507-409060A2B9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1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siness Cards 10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950084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[Name]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12530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[Title]</a:t>
            </a:r>
          </a:p>
        </p:txBody>
      </p:sp>
      <p:sp>
        <p:nvSpPr>
          <p:cNvPr id="112" name="Text Placeholder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51723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[Company]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66617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[Street Address, City, ST ZIP Code]</a:t>
            </a:r>
          </a:p>
        </p:txBody>
      </p:sp>
      <p:sp>
        <p:nvSpPr>
          <p:cNvPr id="148" name="Text Placeholder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07094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rPr/>
              <a:t>[Web Address]</a:t>
            </a:r>
          </a:p>
        </p:txBody>
      </p:sp>
      <p:sp>
        <p:nvSpPr>
          <p:cNvPr id="125" name="Text Placeholder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568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rPr/>
              <a:t>[Telephone] | [Email]</a:t>
            </a:r>
          </a:p>
        </p:txBody>
      </p:sp>
      <p:sp>
        <p:nvSpPr>
          <p:cNvPr id="115" name="Text Placeholder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34490" y="950084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[Name]</a:t>
            </a:r>
          </a:p>
        </p:txBody>
      </p:sp>
      <p:sp>
        <p:nvSpPr>
          <p:cNvPr id="116" name="Text Placeholder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32758" y="112530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[Title]</a:t>
            </a:r>
          </a:p>
        </p:txBody>
      </p:sp>
      <p:sp>
        <p:nvSpPr>
          <p:cNvPr id="117" name="Text Placeholder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32504" y="151723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[Company]</a:t>
            </a:r>
          </a:p>
        </p:txBody>
      </p:sp>
      <p:sp>
        <p:nvSpPr>
          <p:cNvPr id="118" name="Text Placeholder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32504" y="166617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[Street Address, City, ST ZIP Code]</a:t>
            </a:r>
          </a:p>
        </p:txBody>
      </p:sp>
      <p:sp>
        <p:nvSpPr>
          <p:cNvPr id="119" name="Text Placeholder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32504" y="1807094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rPr/>
              <a:t>[Web Address]</a:t>
            </a:r>
          </a:p>
        </p:txBody>
      </p:sp>
      <p:sp>
        <p:nvSpPr>
          <p:cNvPr id="120" name="Text Placeholder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32504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rPr/>
              <a:t>[Telephone] | [Email]</a:t>
            </a:r>
          </a:p>
        </p:txBody>
      </p:sp>
      <p:sp>
        <p:nvSpPr>
          <p:cNvPr id="123" name="Text Placeholder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2777399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[Name]</a:t>
            </a:r>
          </a:p>
        </p:txBody>
      </p:sp>
      <p:sp>
        <p:nvSpPr>
          <p:cNvPr id="124" name="Text Placeholder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2952624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[Title]</a:t>
            </a:r>
          </a:p>
        </p:txBody>
      </p:sp>
      <p:sp>
        <p:nvSpPr>
          <p:cNvPr id="126" name="Text Placeholder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344554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[Company]</a:t>
            </a:r>
          </a:p>
        </p:txBody>
      </p:sp>
      <p:sp>
        <p:nvSpPr>
          <p:cNvPr id="127" name="Text Placeholder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493489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[Street Address, City, ST ZIP Code]</a:t>
            </a:r>
          </a:p>
        </p:txBody>
      </p:sp>
      <p:sp>
        <p:nvSpPr>
          <p:cNvPr id="128" name="Text Placeholder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34409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rPr/>
              <a:t>[Web Address]</a:t>
            </a:r>
          </a:p>
        </p:txBody>
      </p:sp>
      <p:sp>
        <p:nvSpPr>
          <p:cNvPr id="129" name="Text Placeholder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568" y="3824915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rPr/>
              <a:t>[Telephone] | [Email]</a:t>
            </a:r>
          </a:p>
        </p:txBody>
      </p:sp>
      <p:sp>
        <p:nvSpPr>
          <p:cNvPr id="132" name="Text Placeholder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34490" y="2777399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[Name]</a:t>
            </a:r>
          </a:p>
        </p:txBody>
      </p:sp>
      <p:sp>
        <p:nvSpPr>
          <p:cNvPr id="133" name="Text Placeholder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32758" y="2952624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[Title]</a:t>
            </a:r>
          </a:p>
        </p:txBody>
      </p:sp>
      <p:sp>
        <p:nvSpPr>
          <p:cNvPr id="134" name="Text Placeholder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32504" y="3344554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[Company]</a:t>
            </a:r>
          </a:p>
        </p:txBody>
      </p:sp>
      <p:sp>
        <p:nvSpPr>
          <p:cNvPr id="135" name="Text Placeholder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32504" y="3493489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[Street Address, City, ST ZIP Code]</a:t>
            </a:r>
          </a:p>
        </p:txBody>
      </p:sp>
      <p:sp>
        <p:nvSpPr>
          <p:cNvPr id="136" name="Text Placeholder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32504" y="3634409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rPr/>
              <a:t>[Web Address]</a:t>
            </a:r>
          </a:p>
        </p:txBody>
      </p:sp>
      <p:sp>
        <p:nvSpPr>
          <p:cNvPr id="138" name="Text Placeholder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32504" y="3824915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rPr/>
              <a:t>[Telephone] | [Email]</a:t>
            </a:r>
          </a:p>
        </p:txBody>
      </p:sp>
      <p:sp>
        <p:nvSpPr>
          <p:cNvPr id="141" name="Text Placeholder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607178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[Name]</a:t>
            </a:r>
          </a:p>
        </p:txBody>
      </p:sp>
      <p:sp>
        <p:nvSpPr>
          <p:cNvPr id="142" name="Text Placeholder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4782403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[Title]</a:t>
            </a:r>
          </a:p>
        </p:txBody>
      </p:sp>
      <p:sp>
        <p:nvSpPr>
          <p:cNvPr id="143" name="Text Placeholder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174333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[Company]</a:t>
            </a:r>
          </a:p>
        </p:txBody>
      </p:sp>
      <p:sp>
        <p:nvSpPr>
          <p:cNvPr id="144" name="Text Placeholder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23268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[Street Address, City, ST ZIP Code]</a:t>
            </a:r>
          </a:p>
        </p:txBody>
      </p:sp>
      <p:sp>
        <p:nvSpPr>
          <p:cNvPr id="145" name="Text Placeholder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464188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rPr/>
              <a:t>[Web Address]</a:t>
            </a:r>
          </a:p>
        </p:txBody>
      </p:sp>
      <p:sp>
        <p:nvSpPr>
          <p:cNvPr id="146" name="Text Placeholder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568" y="5654694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rPr/>
              <a:t>[Telephone] | [Email]</a:t>
            </a:r>
          </a:p>
        </p:txBody>
      </p:sp>
      <p:sp>
        <p:nvSpPr>
          <p:cNvPr id="150" name="Text Placeholder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34490" y="4607178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[Name]</a:t>
            </a:r>
          </a:p>
        </p:txBody>
      </p:sp>
      <p:sp>
        <p:nvSpPr>
          <p:cNvPr id="151" name="Text Placeholder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32758" y="4782403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[Title]</a:t>
            </a:r>
          </a:p>
        </p:txBody>
      </p:sp>
      <p:sp>
        <p:nvSpPr>
          <p:cNvPr id="152" name="Text Placeholder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32504" y="5174333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[Company]</a:t>
            </a:r>
          </a:p>
        </p:txBody>
      </p:sp>
      <p:sp>
        <p:nvSpPr>
          <p:cNvPr id="153" name="Text Placeholder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32504" y="5323268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[Street Address, City, ST ZIP Code]</a:t>
            </a:r>
          </a:p>
        </p:txBody>
      </p:sp>
      <p:sp>
        <p:nvSpPr>
          <p:cNvPr id="154" name="Text Placeholder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32504" y="5464188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rPr/>
              <a:t>[Web Address]</a:t>
            </a:r>
          </a:p>
        </p:txBody>
      </p:sp>
      <p:sp>
        <p:nvSpPr>
          <p:cNvPr id="155" name="Text Placeholder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32504" y="5654694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rPr/>
              <a:t>[Telephone] | [Email]</a:t>
            </a:r>
          </a:p>
        </p:txBody>
      </p:sp>
      <p:sp>
        <p:nvSpPr>
          <p:cNvPr id="158" name="Text Placeholder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43692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[Name]</a:t>
            </a:r>
          </a:p>
        </p:txBody>
      </p:sp>
      <p:sp>
        <p:nvSpPr>
          <p:cNvPr id="159" name="Text Placeholder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61214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[Title]</a:t>
            </a:r>
          </a:p>
        </p:txBody>
      </p:sp>
      <p:sp>
        <p:nvSpPr>
          <p:cNvPr id="160" name="Text Placeholder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04078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[Company]</a:t>
            </a:r>
          </a:p>
        </p:txBody>
      </p:sp>
      <p:sp>
        <p:nvSpPr>
          <p:cNvPr id="161" name="Text Placeholder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153013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[Street Address, City, ST ZIP Code]</a:t>
            </a:r>
          </a:p>
        </p:txBody>
      </p:sp>
      <p:sp>
        <p:nvSpPr>
          <p:cNvPr id="162" name="Text Placeholder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293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rPr/>
              <a:t>[Web Address]</a:t>
            </a:r>
          </a:p>
        </p:txBody>
      </p:sp>
      <p:sp>
        <p:nvSpPr>
          <p:cNvPr id="163" name="Text Placeholder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568" y="7484439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rPr/>
              <a:t>[Telephone] | [Email]</a:t>
            </a:r>
          </a:p>
        </p:txBody>
      </p:sp>
      <p:sp>
        <p:nvSpPr>
          <p:cNvPr id="166" name="Text Placeholder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34490" y="643692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[Name]</a:t>
            </a:r>
          </a:p>
        </p:txBody>
      </p:sp>
      <p:sp>
        <p:nvSpPr>
          <p:cNvPr id="167" name="Text Placeholder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32758" y="661214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[Title]</a:t>
            </a:r>
          </a:p>
        </p:txBody>
      </p:sp>
      <p:sp>
        <p:nvSpPr>
          <p:cNvPr id="168" name="Text Placeholder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32504" y="7004078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[Company]</a:t>
            </a:r>
          </a:p>
        </p:txBody>
      </p:sp>
      <p:sp>
        <p:nvSpPr>
          <p:cNvPr id="210" name="Text Placeholder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32504" y="7153013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[Street Address, City, ST ZIP Code]</a:t>
            </a:r>
          </a:p>
        </p:txBody>
      </p:sp>
      <p:sp>
        <p:nvSpPr>
          <p:cNvPr id="211" name="Text Placeholder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32504" y="7293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rPr/>
              <a:t>[Web Address]</a:t>
            </a:r>
          </a:p>
        </p:txBody>
      </p:sp>
      <p:sp>
        <p:nvSpPr>
          <p:cNvPr id="212" name="Text Placeholder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32504" y="7484439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rPr/>
              <a:t>[Telephone] | [Email]</a:t>
            </a:r>
          </a:p>
        </p:txBody>
      </p:sp>
      <p:sp>
        <p:nvSpPr>
          <p:cNvPr id="215" name="Text Placeholder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264104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[Name]</a:t>
            </a:r>
          </a:p>
        </p:txBody>
      </p:sp>
      <p:sp>
        <p:nvSpPr>
          <p:cNvPr id="216" name="Text Placeholder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43932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[Title]</a:t>
            </a:r>
          </a:p>
        </p:txBody>
      </p:sp>
      <p:sp>
        <p:nvSpPr>
          <p:cNvPr id="217" name="Text Placeholder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83125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[Company]</a:t>
            </a:r>
          </a:p>
        </p:txBody>
      </p:sp>
      <p:sp>
        <p:nvSpPr>
          <p:cNvPr id="218" name="Text Placeholder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898019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[Street Address, City, ST ZIP Code]</a:t>
            </a:r>
          </a:p>
        </p:txBody>
      </p:sp>
      <p:sp>
        <p:nvSpPr>
          <p:cNvPr id="219" name="Text Placeholder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21114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rPr/>
              <a:t>[Web Address]</a:t>
            </a:r>
          </a:p>
        </p:txBody>
      </p:sp>
      <p:sp>
        <p:nvSpPr>
          <p:cNvPr id="220" name="Text Placeholder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568" y="931162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rPr/>
              <a:t>[Telephone] | [Email]</a:t>
            </a:r>
          </a:p>
        </p:txBody>
      </p:sp>
      <p:sp>
        <p:nvSpPr>
          <p:cNvPr id="223" name="Text Placeholder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34490" y="8264104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/>
              <a:t>[Name]</a:t>
            </a:r>
          </a:p>
        </p:txBody>
      </p:sp>
      <p:sp>
        <p:nvSpPr>
          <p:cNvPr id="224" name="Text Placeholder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32758" y="843932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[Title]</a:t>
            </a:r>
          </a:p>
        </p:txBody>
      </p:sp>
      <p:sp>
        <p:nvSpPr>
          <p:cNvPr id="225" name="Text Placeholder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32504" y="883125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[Company]</a:t>
            </a:r>
          </a:p>
        </p:txBody>
      </p:sp>
      <p:sp>
        <p:nvSpPr>
          <p:cNvPr id="226" name="Text Placeholder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32504" y="898019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/>
              <a:t>[Street Address, City, ST ZIP Code]</a:t>
            </a:r>
          </a:p>
        </p:txBody>
      </p:sp>
      <p:sp>
        <p:nvSpPr>
          <p:cNvPr id="227" name="Text Placeholder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32504" y="9121114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rPr/>
              <a:t>[Web Address]</a:t>
            </a:r>
          </a:p>
        </p:txBody>
      </p:sp>
      <p:sp>
        <p:nvSpPr>
          <p:cNvPr id="228" name="Text Placeholder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2504" y="931162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rPr/>
              <a:t>[Telephone] | [Email]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4" orient="horz" pos="2592" userDrawn="1">
          <p15:clr>
            <a:srgbClr val="FBAE40"/>
          </p15:clr>
        </p15:guide>
        <p15:guide id="7" orient="horz" pos="3744" userDrawn="1">
          <p15:clr>
            <a:srgbClr val="FBAE40"/>
          </p15:clr>
        </p15:guide>
        <p15:guide id="8" orient="horz" pos="4896" userDrawn="1">
          <p15:clr>
            <a:srgbClr val="FBAE40"/>
          </p15:clr>
        </p15:guide>
        <p15:guide id="9" orient="horz" pos="604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usiness card grid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Rectangle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/>
              <a:t>Click to edit Master title style</a:t>
            </a:r>
            <a:endParaRPr lang="en-GB"/>
          </a:p>
        </p:txBody>
      </p:sp>
      <p:sp>
        <p:nvSpPr>
          <p:cNvPr id="3" name="Text Placeholder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  <a:endParaRPr lang="en-GB"/>
          </a:p>
        </p:txBody>
      </p:sp>
      <p:sp>
        <p:nvSpPr>
          <p:cNvPr id="4" name="Date Placeholder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9D2A2-FC5D-4E38-84C4-91BB2860F0FC}" type="datetimeFigureOut">
              <a:rPr lang="en-US"/>
              <a:t>7/31/2013</a:t>
            </a:fld>
            <a:endParaRPr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F1AC-24A7-42A4-9FAC-3CE63B9FFA6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pos="432" userDrawn="1">
          <p15:clr>
            <a:srgbClr val="F26B43"/>
          </p15:clr>
        </p15:guide>
        <p15:guide id="3" pos="4464" userDrawn="1">
          <p15:clr>
            <a:srgbClr val="F26B43"/>
          </p15:clr>
        </p15:guide>
        <p15:guide id="4" orient="horz" pos="28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592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 Placeholder 8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Robert </a:t>
            </a:r>
            <a:r>
              <a:rPr lang="en-US" dirty="0" err="1" smtClean="0"/>
              <a:t>Tamburello</a:t>
            </a:r>
            <a:endParaRPr lang="en-US" dirty="0"/>
          </a:p>
        </p:txBody>
      </p:sp>
      <p:sp>
        <p:nvSpPr>
          <p:cNvPr id="90" name="Text Placeholder 8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Vice President</a:t>
            </a:r>
            <a:endParaRPr lang="en-US" dirty="0"/>
          </a:p>
        </p:txBody>
      </p:sp>
      <p:sp>
        <p:nvSpPr>
          <p:cNvPr id="92" name="Text Placeholder 91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en-US" dirty="0" err="1" smtClean="0"/>
              <a:t>Fabrikam</a:t>
            </a:r>
            <a:endParaRPr lang="en-US" dirty="0"/>
          </a:p>
        </p:txBody>
      </p:sp>
      <p:sp>
        <p:nvSpPr>
          <p:cNvPr id="91" name="Text Placeholder 9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1234 First Street  | Brunswick, GA 98052</a:t>
            </a:r>
            <a:endParaRPr lang="en-US" dirty="0"/>
          </a:p>
        </p:txBody>
      </p:sp>
      <p:sp>
        <p:nvSpPr>
          <p:cNvPr id="95" name="Text Placeholder 94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en-US" smtClean="0"/>
              <a:t>www.fabrikam.com</a:t>
            </a:r>
            <a:endParaRPr lang="en-US" dirty="0"/>
          </a:p>
        </p:txBody>
      </p:sp>
      <p:sp>
        <p:nvSpPr>
          <p:cNvPr id="93" name="Text Placeholder 92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en-US" dirty="0" smtClean="0"/>
              <a:t>360.555.0150 | rtamburello@fabrikam.com</a:t>
            </a:r>
            <a:endParaRPr lang="en-US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" name="Text Placeholder 86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8" name="Text Placeholder 87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8" name="Text Placeholder 287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9" name="Text Placeholder 288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0" name="Text Placeholder 289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1" name="Text Placeholder 29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2" name="Text Placeholder 291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3" name="Text Placeholder 292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4" name="Text Placeholder 29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5" name="Text Placeholder 29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6" name="Text Placeholder 29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7" name="Text Placeholder 296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8" name="Text Placeholder 297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9" name="Text Placeholder 298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0" name="Text Placeholder 299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1" name="Text Placeholder 300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2" name="Text Placeholder 301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3" name="Text Placeholder 302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4" name="Text Placeholder 303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5" name="Text Placeholder 304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6" name="Text Placeholder 305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" name="Text Placeholder 306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8" name="Text Placeholder 307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9" name="Text Placeholder 308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0" name="Text Placeholder 309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1" name="Text Placeholder 310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2" name="Text Placeholder 311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3" name="Text Placeholder 312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4" name="Text Placeholder 313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5" name="Text Placeholder 314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6" name="Text Placeholder 315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7" name="Text Placeholder 316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8" name="Text Placeholder 317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9" name="Text Placeholder 318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0" name="Text Placeholder 319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 Card No Logo Name UC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FEAB1A-331C-4CAD-8F8E-1BCA59D1FD76}"/>
</file>

<file path=customXml/itemProps2.xml><?xml version="1.0" encoding="utf-8"?>
<ds:datastoreItem xmlns:ds="http://schemas.openxmlformats.org/officeDocument/2006/customXml" ds:itemID="{F4EAD7AB-7D31-400B-816E-31E59C1049EC}"/>
</file>

<file path=customXml/itemProps3.xml><?xml version="1.0" encoding="utf-8"?>
<ds:datastoreItem xmlns:ds="http://schemas.openxmlformats.org/officeDocument/2006/customXml" ds:itemID="{2E7FD685-13B1-4A7C-81A4-A4D4AA7B211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Cambria</vt:lpstr>
      <vt:lpstr>Business Card No Logo Name UC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2013-07-31T14:30:36Z</dcterms:created>
  <dcterms:modified xsi:type="dcterms:W3CDTF">2013-07-31T18:57:28Z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