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5" d="100"/>
          <a:sy n="55" d="100"/>
        </p:scale>
        <p:origin x="2202"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A65721-4AD9-4F4E-91E4-B38E00E4EEF4}" type="datetimeFigureOut">
              <a:rPr lang="en-US"/>
              <a:t>8/1/2013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D8C508-A143-4FC7-94DD-2868E3E037EE}" type="slidenum">
              <a:rPr/>
              <a:t>‹#›</a:t>
            </a:fld>
            <a:endParaRPr/>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C5D78-39BE-4C7D-9783-22D5EAEFC7B2}" type="datetimeFigureOut">
              <a:rPr lang="en-US"/>
              <a:t>8/1/2013</a:t>
            </a:fld>
            <a:endParaRP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FBA75-BA90-4A61-9717-741EDD6841F0}" type="slidenum">
              <a:rPr/>
              <a:t>‹#›</a:t>
            </a:fld>
            <a:endParaRPr/>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shy! To add your own message or let them know who this card is from, just select the text on this page and enter your text. (The text at the top will turn upside down all by itself.)</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1</a:t>
            </a:fld>
            <a:endParaRPr lang="en-US"/>
          </a:p>
        </p:txBody>
      </p:sp>
    </p:spTree>
    <p:extLst>
      <p:ext uri="{BB962C8B-B14F-4D97-AF65-F5344CB8AC3E}">
        <p14:creationId xmlns:p14="http://schemas.microsoft.com/office/powerpoint/2010/main" val="414842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shy! To add your own message or let them know who this card is from, just select the text on this page and enter your text. (The text at the top will turn upside down all by itself.)</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2</a:t>
            </a:fld>
            <a:endParaRPr lang="en-US"/>
          </a:p>
        </p:txBody>
      </p:sp>
    </p:spTree>
    <p:extLst>
      <p:ext uri="{BB962C8B-B14F-4D97-AF65-F5344CB8AC3E}">
        <p14:creationId xmlns:p14="http://schemas.microsoft.com/office/powerpoint/2010/main" val="2298236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grpSp>
        <p:nvGrpSpPr>
          <p:cNvPr id="5" name="Group 4"/>
          <p:cNvGrpSpPr/>
          <p:nvPr userDrawn="1"/>
        </p:nvGrpSpPr>
        <p:grpSpPr>
          <a:xfrm>
            <a:off x="456509" y="5467350"/>
            <a:ext cx="6859382" cy="4140874"/>
            <a:chOff x="438912" y="5467350"/>
            <a:chExt cx="6859382" cy="4140874"/>
          </a:xfrm>
        </p:grpSpPr>
        <p:sp>
          <p:nvSpPr>
            <p:cNvPr id="32" name="Rectangle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pic>
          <p:nvPicPr>
            <p:cNvPr id="33" name="Picture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ctangle 5"/>
          <p:cNvSpPr>
            <a:spLocks noChangeArrowheads="1"/>
          </p:cNvSpPr>
          <p:nvPr userDrawn="1"/>
        </p:nvSpPr>
        <p:spPr bwMode="auto">
          <a:xfrm>
            <a:off x="457200" y="6438608"/>
            <a:ext cx="6858000" cy="208376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8" name="Text Placeholder 37"/>
          <p:cNvSpPr>
            <a:spLocks noGrp="1"/>
          </p:cNvSpPr>
          <p:nvPr>
            <p:ph type="body" sz="quarter" idx="10" hasCustomPrompt="1"/>
          </p:nvPr>
        </p:nvSpPr>
        <p:spPr>
          <a:xfrm>
            <a:off x="1755183" y="6330559"/>
            <a:ext cx="4262034" cy="2062060"/>
          </a:xfrm>
        </p:spPr>
        <p:txBody>
          <a:bodyPr anchor="ctr">
            <a:noAutofit/>
          </a:bodyPr>
          <a:lstStyle>
            <a:lvl1pPr marL="0" indent="0" algn="ctr">
              <a:lnSpc>
                <a:spcPct val="95000"/>
              </a:lnSpc>
              <a:spcBef>
                <a:spcPts val="0"/>
              </a:spcBef>
              <a:buNone/>
              <a:defRPr sz="6000" cap="none" baseline="0">
                <a:solidFill>
                  <a:schemeClr val="tx1"/>
                </a:solidFill>
                <a:effectLst>
                  <a:outerShdw dist="38100" dir="8100000" algn="ctr" rotWithShape="0">
                    <a:schemeClr val="bg2">
                      <a:lumMod val="75000"/>
                    </a:schemeClr>
                  </a:outerShdw>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en-US" dirty="0" smtClean="0"/>
              <a:t>Click to edit text</a:t>
            </a:r>
            <a:endParaRPr dirty="0"/>
          </a:p>
        </p:txBody>
      </p:sp>
      <p:sp>
        <p:nvSpPr>
          <p:cNvPr id="17" name="Freeform 13"/>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3"/>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44" name="Text Placeholder 37"/>
          <p:cNvSpPr>
            <a:spLocks noGrp="1"/>
          </p:cNvSpPr>
          <p:nvPr>
            <p:ph type="body" sz="quarter" idx="11" hasCustomPrompt="1"/>
          </p:nvPr>
        </p:nvSpPr>
        <p:spPr>
          <a:xfrm rot="10800000">
            <a:off x="3201742" y="821966"/>
            <a:ext cx="1368916" cy="833656"/>
          </a:xfrm>
        </p:spPr>
        <p:txBody>
          <a:bodyPr anchor="ctr">
            <a:noAutofit/>
          </a:bodyPr>
          <a:lstStyle>
            <a:lvl1pPr marL="0" indent="0" algn="ctr">
              <a:spcBef>
                <a:spcPts val="0"/>
              </a:spcBef>
              <a:buNone/>
              <a:defRPr sz="48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7" name="Freeform 13"/>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3"/>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38" name="Text Placeholder 37"/>
          <p:cNvSpPr>
            <a:spLocks noGrp="1"/>
          </p:cNvSpPr>
          <p:nvPr userDrawn="1">
            <p:ph type="body" sz="quarter" idx="10"/>
          </p:nvPr>
        </p:nvSpPr>
        <p:spPr>
          <a:xfrm rot="10800000">
            <a:off x="1054768" y="1738094"/>
            <a:ext cx="5662864" cy="1553884"/>
          </a:xfrm>
        </p:spPr>
        <p:txBody>
          <a:bodyPr anchor="ctr">
            <a:noAutofit/>
          </a:bodyPr>
          <a:lstStyle>
            <a:lvl1pPr marL="0" indent="0" algn="ctr">
              <a:spcBef>
                <a:spcPts val="0"/>
              </a:spcBef>
              <a:buNone/>
              <a:defRPr sz="42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Click to edit Master text styles</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FB0A475-792E-49D8-A3BF-562786D15E81}" type="datetimeFigureOut">
              <a:rPr lang="en-US"/>
              <a:t>8/1/2013</a:t>
            </a:fld>
            <a:endParaRP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E45FB2E-A192-40A4-8E73-CB7FF38F46A2}" type="slidenum">
              <a:rPr/>
              <a:t>‹#›</a:t>
            </a:fld>
            <a:endParaRPr/>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p:txBody>
          <a:bodyPr/>
          <a:lstStyle/>
          <a:p>
            <a:r>
              <a:rPr lang="en-US" dirty="0" smtClean="0"/>
              <a:t>happy birthday</a:t>
            </a:r>
            <a:endParaRPr lang="en-US" dirty="0"/>
          </a:p>
        </p:txBody>
      </p:sp>
      <p:sp>
        <p:nvSpPr>
          <p:cNvPr id="8" name="Text Placeholder 7"/>
          <p:cNvSpPr>
            <a:spLocks noGrp="1"/>
          </p:cNvSpPr>
          <p:nvPr>
            <p:ph type="body" sz="quarter" idx="11"/>
          </p:nvPr>
        </p:nvSpPr>
        <p:spPr/>
        <p:txBody>
          <a:bodyPr/>
          <a:lstStyle/>
          <a:p>
            <a:r>
              <a:rPr lang="en-US" smtClean="0"/>
              <a:t>21</a:t>
            </a:r>
            <a:endParaRPr lang="en-US" dirty="0"/>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happy 21st birthday</a:t>
            </a:r>
            <a:endParaRPr lang="en-US" dirty="0"/>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rthday Card Blue Ribbon">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BlueRibbon.potx" id="{51735B83-B3BE-41CA-9646-08DB68528353}" vid="{72634A91-A8C8-4B4D-8B58-72125C8FC400}"/>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BD58A2-4AC1-43F6-90BE-F93AD0988180}"/>
</file>

<file path=customXml/itemProps2.xml><?xml version="1.0" encoding="utf-8"?>
<ds:datastoreItem xmlns:ds="http://schemas.openxmlformats.org/officeDocument/2006/customXml" ds:itemID="{B9F22E67-C8ED-4095-8EF5-FCD768A28BCD}"/>
</file>

<file path=customXml/itemProps3.xml><?xml version="1.0" encoding="utf-8"?>
<ds:datastoreItem xmlns:ds="http://schemas.openxmlformats.org/officeDocument/2006/customXml" ds:itemID="{84A16042-0F3A-4FCE-90F9-DB7CE2A17DFF}"/>
</file>

<file path=docProps/app.xml><?xml version="1.0" encoding="utf-8"?>
<Properties xmlns="http://schemas.openxmlformats.org/officeDocument/2006/extended-properties" xmlns:vt="http://schemas.openxmlformats.org/officeDocument/2006/docPropsVTypes">
  <Template/>
  <TotalTime>0</TotalTime>
  <Words>98</Words>
  <Application>Microsoft Office PowerPoint</Application>
  <PresentationFormat>Custom</PresentationFormat>
  <Paragraphs>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Century</vt:lpstr>
      <vt:lpstr>Birthday Card Blue Ribbon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2013-07-31T01:58:55Z</dcterms:created>
  <dcterms:modified xsi:type="dcterms:W3CDTF">2013-08-01T16:04:49Z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