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5324" autoAdjust="0"/>
  </p:normalViewPr>
  <p:slideViewPr>
    <p:cSldViewPr>
      <p:cViewPr varScale="1">
        <p:scale>
          <a:sx n="58" d="100"/>
          <a:sy n="58" d="100"/>
        </p:scale>
        <p:origin x="2076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31177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54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24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40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82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232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8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0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02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1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6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5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818" y="457200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2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1154004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41552257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4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102892021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5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27944373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55818" y="460245"/>
            <a:ext cx="6858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6858000" cy="6858000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55818" y="2400170"/>
            <a:ext cx="6858000" cy="2978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36831" y="1333370"/>
            <a:ext cx="5895975" cy="5111750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6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7769234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70168" y="1107945"/>
            <a:ext cx="5829300" cy="5562600"/>
          </a:xfrm>
        </p:spPr>
        <p:txBody>
          <a:bodyPr anchor="ctr">
            <a:noAutofit/>
          </a:bodyPr>
          <a:lstStyle>
            <a:lvl1pPr algn="ctr">
              <a:defRPr sz="29700" b="1" cap="all" baseline="0">
                <a:ln w="1270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8080" y="7857934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dirty="0" smtClean="0"/>
              <a:t>Cut along dotted</a:t>
            </a:r>
            <a:r>
              <a:rPr lang="en-US" sz="1320" baseline="0" dirty="0" smtClean="0"/>
              <a:t> line</a:t>
            </a:r>
            <a:endParaRPr lang="en-US" sz="1320" dirty="0"/>
          </a:p>
        </p:txBody>
      </p:sp>
    </p:spTree>
    <p:extLst>
      <p:ext uri="{BB962C8B-B14F-4D97-AF65-F5344CB8AC3E}">
        <p14:creationId xmlns:p14="http://schemas.microsoft.com/office/powerpoint/2010/main" val="18488330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2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4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93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9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1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89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91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20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1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4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NIVERSARY BANNER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nniversary Banner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Anniversary Banner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1E114E-B321-4162-82AA-BC9C2F3E55DB}"/>
</file>

<file path=customXml/itemProps2.xml><?xml version="1.0" encoding="utf-8"?>
<ds:datastoreItem xmlns:ds="http://schemas.openxmlformats.org/officeDocument/2006/customXml" ds:itemID="{396733E3-FDF1-4986-9385-3A58F4BACDCC}"/>
</file>

<file path=customXml/itemProps3.xml><?xml version="1.0" encoding="utf-8"?>
<ds:datastoreItem xmlns:ds="http://schemas.openxmlformats.org/officeDocument/2006/customXml" ds:itemID="{F8608C10-BB08-4E29-BA20-5D4B7DB7B5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425</Words>
  <Application>Microsoft Office PowerPoint</Application>
  <PresentationFormat>Custom</PresentationFormat>
  <Paragraphs>51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Century</vt:lpstr>
      <vt:lpstr>ANNIVERSARY BANNER</vt:lpstr>
      <vt:lpstr>h</vt:lpstr>
      <vt:lpstr>a</vt:lpstr>
      <vt:lpstr>p</vt:lpstr>
      <vt:lpstr>p</vt:lpstr>
      <vt:lpstr>y</vt:lpstr>
      <vt:lpstr>a</vt:lpstr>
      <vt:lpstr>n</vt:lpstr>
      <vt:lpstr>n</vt:lpstr>
      <vt:lpstr>i</vt:lpstr>
      <vt:lpstr>v</vt:lpstr>
      <vt:lpstr>e</vt:lpstr>
      <vt:lpstr>r</vt:lpstr>
      <vt:lpstr>s</vt:lpstr>
      <vt:lpstr>a</vt:lpstr>
      <vt:lpstr>r</vt:lpstr>
      <vt:lpstr>y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2013-07-30T14:50:03Z</dcterms:created>
  <dcterms:modified xsi:type="dcterms:W3CDTF">2013-07-31T14:55:52Z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