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08" y="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4/17/2014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ur Step Proce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1024128" y="5393393"/>
            <a:ext cx="10139172" cy="0"/>
          </a:xfrm>
          <a:prstGeom prst="line">
            <a:avLst/>
          </a:prstGeom>
          <a:ln w="190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8868076" y="3107393"/>
            <a:ext cx="0" cy="2286000"/>
          </a:xfrm>
          <a:prstGeom prst="line">
            <a:avLst/>
          </a:prstGeom>
          <a:ln w="190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6242043" y="3107393"/>
            <a:ext cx="0" cy="2286000"/>
          </a:xfrm>
          <a:prstGeom prst="line">
            <a:avLst/>
          </a:prstGeom>
          <a:ln w="190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3617814" y="3107393"/>
            <a:ext cx="0" cy="2286000"/>
          </a:xfrm>
          <a:prstGeom prst="line">
            <a:avLst/>
          </a:prstGeom>
          <a:ln w="190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024128" y="2179636"/>
            <a:ext cx="9720072" cy="47730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Add a descriptive statement here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366977" y="3123957"/>
            <a:ext cx="1920240" cy="2190994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800" baseline="0"/>
            </a:lvl1pPr>
            <a:lvl2pPr marL="0" indent="0">
              <a:buFontTx/>
              <a:buNone/>
              <a:defRPr sz="1800"/>
            </a:lvl2pPr>
            <a:lvl3pPr marL="0" indent="0">
              <a:buFontTx/>
              <a:buNone/>
              <a:defRPr sz="1800"/>
            </a:lvl3pPr>
            <a:lvl4pPr marL="0" indent="0">
              <a:buFontTx/>
              <a:buNone/>
              <a:defRPr sz="1800"/>
            </a:lvl4pPr>
            <a:lvl5pPr marL="0" indent="0">
              <a:buFontTx/>
              <a:buNone/>
              <a:defRPr sz="1800"/>
            </a:lvl5pPr>
            <a:lvl6pPr marL="0" indent="0">
              <a:buFontTx/>
              <a:buNone/>
              <a:defRPr sz="1800"/>
            </a:lvl6pPr>
            <a:lvl7pPr marL="0" indent="0">
              <a:buFontTx/>
              <a:buNone/>
              <a:defRPr sz="1800"/>
            </a:lvl7pPr>
            <a:lvl8pPr marL="0" indent="0">
              <a:buFontTx/>
              <a:buNone/>
              <a:defRPr sz="1800"/>
            </a:lvl8pPr>
            <a:lvl9pPr marL="0" indent="0">
              <a:buFontTx/>
              <a:buNone/>
              <a:defRPr sz="1800"/>
            </a:lvl9pPr>
          </a:lstStyle>
          <a:p>
            <a:pPr lvl="0"/>
            <a:r>
              <a:rPr lang="en-US" smtClean="0"/>
              <a:t>Add your first process step here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20672" y="2961888"/>
            <a:ext cx="295974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4400" smtClean="0">
                <a:solidFill>
                  <a:schemeClr val="accent1"/>
                </a:solidFill>
                <a:latin typeface="+mj-lt"/>
              </a:rPr>
              <a:t>1</a:t>
            </a:r>
            <a:endParaRPr lang="en-US" sz="440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3991205" y="3123957"/>
            <a:ext cx="1920240" cy="2190994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800"/>
            </a:lvl1pPr>
            <a:lvl2pPr marL="0" indent="0">
              <a:buFontTx/>
              <a:buNone/>
              <a:defRPr sz="1800"/>
            </a:lvl2pPr>
            <a:lvl3pPr marL="0" indent="0">
              <a:buFontTx/>
              <a:buNone/>
              <a:defRPr sz="1800"/>
            </a:lvl3pPr>
            <a:lvl4pPr marL="0" indent="0">
              <a:buFontTx/>
              <a:buNone/>
              <a:defRPr sz="1800"/>
            </a:lvl4pPr>
            <a:lvl5pPr marL="0" indent="0">
              <a:buFontTx/>
              <a:buNone/>
              <a:defRPr sz="1800"/>
            </a:lvl5pPr>
            <a:lvl6pPr marL="0" indent="0">
              <a:buFontTx/>
              <a:buNone/>
              <a:defRPr sz="1800"/>
            </a:lvl6pPr>
            <a:lvl7pPr marL="0" indent="0">
              <a:buFontTx/>
              <a:buNone/>
              <a:defRPr sz="1800"/>
            </a:lvl7pPr>
            <a:lvl8pPr marL="0" indent="0">
              <a:buFontTx/>
              <a:buNone/>
              <a:defRPr sz="1800"/>
            </a:lvl8pPr>
            <a:lvl9pPr marL="0" indent="0">
              <a:buFontTx/>
              <a:buNone/>
              <a:defRPr sz="1800"/>
            </a:lvl9pPr>
          </a:lstStyle>
          <a:p>
            <a:pPr lvl="0"/>
            <a:r>
              <a:rPr lang="en-US" smtClean="0"/>
              <a:t>Add your second process step here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44900" y="2961888"/>
            <a:ext cx="295974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4400" smtClean="0">
                <a:solidFill>
                  <a:schemeClr val="accent2"/>
                </a:solidFill>
                <a:latin typeface="+mj-lt"/>
              </a:rPr>
              <a:t>2</a:t>
            </a:r>
            <a:endParaRPr lang="en-US" sz="440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6617237" y="3123957"/>
            <a:ext cx="1920240" cy="2190994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800"/>
            </a:lvl1pPr>
            <a:lvl2pPr marL="0" indent="0">
              <a:buFontTx/>
              <a:buNone/>
              <a:defRPr sz="1800"/>
            </a:lvl2pPr>
            <a:lvl3pPr marL="0" indent="0">
              <a:buFontTx/>
              <a:buNone/>
              <a:defRPr sz="1800"/>
            </a:lvl3pPr>
            <a:lvl4pPr marL="0" indent="0">
              <a:buFontTx/>
              <a:buNone/>
              <a:defRPr sz="1800"/>
            </a:lvl4pPr>
            <a:lvl5pPr marL="0" indent="0">
              <a:buFontTx/>
              <a:buNone/>
              <a:defRPr sz="1800"/>
            </a:lvl5pPr>
            <a:lvl6pPr marL="0" indent="0">
              <a:buFontTx/>
              <a:buNone/>
              <a:defRPr sz="1800"/>
            </a:lvl6pPr>
            <a:lvl7pPr marL="0" indent="0">
              <a:buFontTx/>
              <a:buNone/>
              <a:defRPr sz="1800"/>
            </a:lvl7pPr>
            <a:lvl8pPr marL="0" indent="0">
              <a:buFontTx/>
              <a:buNone/>
              <a:defRPr sz="1800"/>
            </a:lvl8pPr>
            <a:lvl9pPr marL="0" indent="0">
              <a:buFontTx/>
              <a:buNone/>
              <a:defRPr sz="1800"/>
            </a:lvl9pPr>
          </a:lstStyle>
          <a:p>
            <a:pPr lvl="0"/>
            <a:r>
              <a:rPr lang="en-US" smtClean="0"/>
              <a:t>Add your third process step here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270932" y="2961888"/>
            <a:ext cx="295974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4400" smtClean="0">
                <a:solidFill>
                  <a:schemeClr val="accent3"/>
                </a:solidFill>
                <a:latin typeface="+mj-lt"/>
              </a:rPr>
              <a:t>3</a:t>
            </a:r>
            <a:endParaRPr lang="en-US" sz="440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21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9243269" y="3123957"/>
            <a:ext cx="1920240" cy="2190994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800" baseline="0"/>
            </a:lvl1pPr>
            <a:lvl2pPr marL="0" indent="0">
              <a:buFontTx/>
              <a:buNone/>
              <a:defRPr sz="1800"/>
            </a:lvl2pPr>
            <a:lvl3pPr marL="0" indent="0">
              <a:buFontTx/>
              <a:buNone/>
              <a:defRPr sz="1800"/>
            </a:lvl3pPr>
            <a:lvl4pPr marL="0" indent="0">
              <a:buFontTx/>
              <a:buNone/>
              <a:defRPr sz="1800"/>
            </a:lvl4pPr>
            <a:lvl5pPr marL="0" indent="0">
              <a:buFontTx/>
              <a:buNone/>
              <a:defRPr sz="1800"/>
            </a:lvl5pPr>
            <a:lvl6pPr marL="0" indent="0">
              <a:buFontTx/>
              <a:buNone/>
              <a:defRPr sz="1800"/>
            </a:lvl6pPr>
            <a:lvl7pPr marL="0" indent="0">
              <a:buFontTx/>
              <a:buNone/>
              <a:defRPr sz="1800"/>
            </a:lvl7pPr>
            <a:lvl8pPr marL="0" indent="0">
              <a:buFontTx/>
              <a:buNone/>
              <a:defRPr sz="1800"/>
            </a:lvl8pPr>
            <a:lvl9pPr marL="0" indent="0">
              <a:buFontTx/>
              <a:buNone/>
              <a:defRPr sz="1800"/>
            </a:lvl9pPr>
          </a:lstStyle>
          <a:p>
            <a:pPr lvl="0"/>
            <a:r>
              <a:rPr lang="en-US" smtClean="0"/>
              <a:t>Add your fourth process step here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6964" y="2961888"/>
            <a:ext cx="295974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4400" smtClean="0">
                <a:solidFill>
                  <a:schemeClr val="accent5"/>
                </a:solidFill>
                <a:latin typeface="+mj-lt"/>
              </a:rPr>
              <a:t>4</a:t>
            </a:r>
            <a:endParaRPr lang="en-US" sz="4400">
              <a:solidFill>
                <a:schemeClr val="accent5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77811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ve Step Proce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1024128" y="5393393"/>
            <a:ext cx="10139172" cy="0"/>
          </a:xfrm>
          <a:prstGeom prst="line">
            <a:avLst/>
          </a:prstGeom>
          <a:ln w="190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2957384" y="3107393"/>
            <a:ext cx="6244281" cy="2286000"/>
            <a:chOff x="2944050" y="3107393"/>
            <a:chExt cx="6288663" cy="2286000"/>
          </a:xfrm>
        </p:grpSpPr>
        <p:cxnSp>
          <p:nvCxnSpPr>
            <p:cNvPr id="23" name="Straight Connector 22"/>
            <p:cNvCxnSpPr/>
            <p:nvPr/>
          </p:nvCxnSpPr>
          <p:spPr>
            <a:xfrm flipV="1">
              <a:off x="7136492" y="3107393"/>
              <a:ext cx="0" cy="2286000"/>
            </a:xfrm>
            <a:prstGeom prst="line">
              <a:avLst/>
            </a:prstGeom>
            <a:ln w="190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5040271" y="3107393"/>
              <a:ext cx="0" cy="2286000"/>
            </a:xfrm>
            <a:prstGeom prst="line">
              <a:avLst/>
            </a:prstGeom>
            <a:ln w="190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2944050" y="3107393"/>
              <a:ext cx="0" cy="2286000"/>
            </a:xfrm>
            <a:prstGeom prst="line">
              <a:avLst/>
            </a:prstGeom>
            <a:ln w="190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9232713" y="3107393"/>
              <a:ext cx="0" cy="2286000"/>
            </a:xfrm>
            <a:prstGeom prst="line">
              <a:avLst/>
            </a:prstGeom>
            <a:ln w="190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024128" y="2179636"/>
            <a:ext cx="9720072" cy="47730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Add a descriptive statement here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366977" y="3123957"/>
            <a:ext cx="1554480" cy="2190994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800" baseline="0"/>
            </a:lvl1pPr>
            <a:lvl2pPr marL="0" indent="0">
              <a:buFontTx/>
              <a:buNone/>
              <a:defRPr sz="1800"/>
            </a:lvl2pPr>
            <a:lvl3pPr marL="0" indent="0">
              <a:buFontTx/>
              <a:buNone/>
              <a:defRPr sz="1800"/>
            </a:lvl3pPr>
            <a:lvl4pPr marL="0" indent="0">
              <a:buFontTx/>
              <a:buNone/>
              <a:defRPr sz="1800"/>
            </a:lvl4pPr>
            <a:lvl5pPr marL="0" indent="0">
              <a:buFontTx/>
              <a:buNone/>
              <a:defRPr sz="1800"/>
            </a:lvl5pPr>
            <a:lvl6pPr marL="0" indent="0">
              <a:buFontTx/>
              <a:buNone/>
              <a:defRPr sz="1800"/>
            </a:lvl6pPr>
            <a:lvl7pPr marL="0" indent="0">
              <a:buFontTx/>
              <a:buNone/>
              <a:defRPr sz="1800"/>
            </a:lvl7pPr>
            <a:lvl8pPr marL="0" indent="0">
              <a:buFontTx/>
              <a:buNone/>
              <a:defRPr sz="1800"/>
            </a:lvl8pPr>
            <a:lvl9pPr marL="0" indent="0">
              <a:buFontTx/>
              <a:buNone/>
              <a:defRPr sz="1800"/>
            </a:lvl9pPr>
          </a:lstStyle>
          <a:p>
            <a:pPr lvl="0"/>
            <a:r>
              <a:rPr lang="en-US" smtClean="0"/>
              <a:t>Add your first process step here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20672" y="2961888"/>
            <a:ext cx="295974" cy="67710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4400" smtClean="0">
                <a:solidFill>
                  <a:schemeClr val="accent1"/>
                </a:solidFill>
                <a:latin typeface="+mj-lt"/>
              </a:rPr>
              <a:t>1</a:t>
            </a:r>
            <a:endParaRPr lang="en-US" sz="440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3337477" y="3123957"/>
            <a:ext cx="1554480" cy="2190994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800"/>
            </a:lvl1pPr>
            <a:lvl2pPr marL="0" indent="0">
              <a:buFontTx/>
              <a:buNone/>
              <a:defRPr sz="1800"/>
            </a:lvl2pPr>
            <a:lvl3pPr marL="0" indent="0">
              <a:buFontTx/>
              <a:buNone/>
              <a:defRPr sz="1800"/>
            </a:lvl3pPr>
            <a:lvl4pPr marL="0" indent="0">
              <a:buFontTx/>
              <a:buNone/>
              <a:defRPr sz="1800"/>
            </a:lvl4pPr>
            <a:lvl5pPr marL="0" indent="0">
              <a:buFontTx/>
              <a:buNone/>
              <a:defRPr sz="1800"/>
            </a:lvl5pPr>
            <a:lvl6pPr marL="0" indent="0">
              <a:buFontTx/>
              <a:buNone/>
              <a:defRPr sz="1800"/>
            </a:lvl6pPr>
            <a:lvl7pPr marL="0" indent="0">
              <a:buFontTx/>
              <a:buNone/>
              <a:defRPr sz="1800"/>
            </a:lvl7pPr>
            <a:lvl8pPr marL="0" indent="0">
              <a:buFontTx/>
              <a:buNone/>
              <a:defRPr sz="1800"/>
            </a:lvl8pPr>
            <a:lvl9pPr marL="0" indent="0">
              <a:buFontTx/>
              <a:buNone/>
              <a:defRPr sz="1800"/>
            </a:lvl9pPr>
          </a:lstStyle>
          <a:p>
            <a:pPr lvl="0"/>
            <a:r>
              <a:rPr lang="en-US" smtClean="0"/>
              <a:t>Add your second process step here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994213" y="2961888"/>
            <a:ext cx="295974" cy="67710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4400" smtClean="0">
                <a:solidFill>
                  <a:schemeClr val="accent2"/>
                </a:solidFill>
                <a:latin typeface="+mj-lt"/>
              </a:rPr>
              <a:t>2</a:t>
            </a:r>
            <a:endParaRPr lang="en-US" sz="440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5431547" y="3123957"/>
            <a:ext cx="1554480" cy="2190994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800"/>
            </a:lvl1pPr>
            <a:lvl2pPr marL="0" indent="0">
              <a:buFontTx/>
              <a:buNone/>
              <a:defRPr sz="1800"/>
            </a:lvl2pPr>
            <a:lvl3pPr marL="0" indent="0">
              <a:buFontTx/>
              <a:buNone/>
              <a:defRPr sz="1800"/>
            </a:lvl3pPr>
            <a:lvl4pPr marL="0" indent="0">
              <a:buFontTx/>
              <a:buNone/>
              <a:defRPr sz="1800"/>
            </a:lvl4pPr>
            <a:lvl5pPr marL="0" indent="0">
              <a:buFontTx/>
              <a:buNone/>
              <a:defRPr sz="1800"/>
            </a:lvl5pPr>
            <a:lvl6pPr marL="0" indent="0">
              <a:buFontTx/>
              <a:buNone/>
              <a:defRPr sz="1800"/>
            </a:lvl6pPr>
            <a:lvl7pPr marL="0" indent="0">
              <a:buFontTx/>
              <a:buNone/>
              <a:defRPr sz="1800"/>
            </a:lvl7pPr>
            <a:lvl8pPr marL="0" indent="0">
              <a:buFontTx/>
              <a:buNone/>
              <a:defRPr sz="1800"/>
            </a:lvl8pPr>
            <a:lvl9pPr marL="0" indent="0">
              <a:buFontTx/>
              <a:buNone/>
              <a:defRPr sz="1800"/>
            </a:lvl9pPr>
          </a:lstStyle>
          <a:p>
            <a:pPr lvl="0"/>
            <a:r>
              <a:rPr lang="en-US" smtClean="0"/>
              <a:t>Add your third process step here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086771" y="2961888"/>
            <a:ext cx="295974" cy="67710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4400" smtClean="0">
                <a:solidFill>
                  <a:schemeClr val="accent3"/>
                </a:solidFill>
                <a:latin typeface="+mj-lt"/>
              </a:rPr>
              <a:t>3</a:t>
            </a:r>
            <a:endParaRPr lang="en-US" sz="440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27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7528654" y="3123957"/>
            <a:ext cx="1554480" cy="2190994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800" baseline="0"/>
            </a:lvl1pPr>
            <a:lvl2pPr marL="0" indent="0">
              <a:buFontTx/>
              <a:buNone/>
              <a:defRPr sz="1800"/>
            </a:lvl2pPr>
            <a:lvl3pPr marL="0" indent="0">
              <a:buFontTx/>
              <a:buNone/>
              <a:defRPr sz="1800"/>
            </a:lvl3pPr>
            <a:lvl4pPr marL="0" indent="0">
              <a:buFontTx/>
              <a:buNone/>
              <a:defRPr sz="1800"/>
            </a:lvl4pPr>
            <a:lvl5pPr marL="0" indent="0">
              <a:buFontTx/>
              <a:buNone/>
              <a:defRPr sz="1800"/>
            </a:lvl5pPr>
            <a:lvl6pPr marL="0" indent="0">
              <a:buFontTx/>
              <a:buNone/>
              <a:defRPr sz="1800"/>
            </a:lvl6pPr>
            <a:lvl7pPr marL="0" indent="0">
              <a:buFontTx/>
              <a:buNone/>
              <a:defRPr sz="1800"/>
            </a:lvl7pPr>
            <a:lvl8pPr marL="0" indent="0">
              <a:buFontTx/>
              <a:buNone/>
              <a:defRPr sz="1800"/>
            </a:lvl8pPr>
            <a:lvl9pPr marL="0" indent="0">
              <a:buFontTx/>
              <a:buNone/>
              <a:defRPr sz="1800"/>
            </a:lvl9pPr>
          </a:lstStyle>
          <a:p>
            <a:pPr lvl="0"/>
            <a:r>
              <a:rPr lang="en-US" smtClean="0"/>
              <a:t>Add your fourth process step here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186824" y="2961888"/>
            <a:ext cx="295974" cy="67710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4400" smtClean="0">
                <a:solidFill>
                  <a:schemeClr val="accent4"/>
                </a:solidFill>
                <a:latin typeface="+mj-lt"/>
              </a:rPr>
              <a:t>4</a:t>
            </a:r>
            <a:endParaRPr lang="en-US" sz="4400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21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9578497" y="3123957"/>
            <a:ext cx="1554480" cy="2190994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800" baseline="0"/>
            </a:lvl1pPr>
            <a:lvl2pPr marL="0" indent="0">
              <a:buFontTx/>
              <a:buNone/>
              <a:defRPr sz="1800"/>
            </a:lvl2pPr>
            <a:lvl3pPr marL="0" indent="0">
              <a:buFontTx/>
              <a:buNone/>
              <a:defRPr sz="1800"/>
            </a:lvl3pPr>
            <a:lvl4pPr marL="0" indent="0">
              <a:buFontTx/>
              <a:buNone/>
              <a:defRPr sz="1800"/>
            </a:lvl4pPr>
            <a:lvl5pPr marL="0" indent="0">
              <a:buFontTx/>
              <a:buNone/>
              <a:defRPr sz="1800"/>
            </a:lvl5pPr>
            <a:lvl6pPr marL="0" indent="0">
              <a:buFontTx/>
              <a:buNone/>
              <a:defRPr sz="1800"/>
            </a:lvl6pPr>
            <a:lvl7pPr marL="0" indent="0">
              <a:buFontTx/>
              <a:buNone/>
              <a:defRPr sz="1800"/>
            </a:lvl7pPr>
            <a:lvl8pPr marL="0" indent="0">
              <a:buFontTx/>
              <a:buNone/>
              <a:defRPr sz="1800"/>
            </a:lvl8pPr>
            <a:lvl9pPr marL="0" indent="0">
              <a:buFontTx/>
              <a:buNone/>
              <a:defRPr sz="1800"/>
            </a:lvl9pPr>
          </a:lstStyle>
          <a:p>
            <a:pPr lvl="0"/>
            <a:r>
              <a:rPr lang="en-US" smtClean="0"/>
              <a:t>Add your fifth process step here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232192" y="2961888"/>
            <a:ext cx="295974" cy="67710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4400" smtClean="0">
                <a:solidFill>
                  <a:schemeClr val="accent5"/>
                </a:solidFill>
                <a:latin typeface="+mj-lt"/>
              </a:rPr>
              <a:t>5</a:t>
            </a:r>
            <a:endParaRPr lang="en-US" sz="4400">
              <a:solidFill>
                <a:schemeClr val="accent5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74985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dirty="0"/>
              <a:pPr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63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61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Four-step process infographic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Add a descriptive statement here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Add your first process step here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Add your second process step here</a:t>
            </a: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mtClean="0"/>
              <a:t>Add your third process step here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Add your fourth process step here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653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Five-step </a:t>
            </a:r>
            <a:r>
              <a:rPr lang="en-US" dirty="0" smtClean="0"/>
              <a:t>process infographic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Add a descriptive statement here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Add your first process step here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Add your second process step here</a:t>
            </a: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mtClean="0"/>
              <a:t>Add your third process step here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Add your fifth process step here</a:t>
            </a: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smtClean="0"/>
              <a:t>Add your fourth process step here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779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70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Tw Cen MT</vt:lpstr>
      <vt:lpstr>Tw Cen MT Condensed</vt:lpstr>
      <vt:lpstr>Wingdings 3</vt:lpstr>
      <vt:lpstr>Integral</vt:lpstr>
      <vt:lpstr>Four-step process infographic</vt:lpstr>
      <vt:lpstr>Five-step process infographic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Four-step process infographic</dc:title>
  <dc:creator/>
  <cp:lastModifiedBy> </cp:lastModifiedBy>
  <cp:revision>2</cp:revision>
  <dcterms:created xsi:type="dcterms:W3CDTF">2014-04-18T00:28:14Z</dcterms:created>
  <dcterms:modified xsi:type="dcterms:W3CDTF">2014-04-18T00:28:26Z</dcterms:modified>
</cp:coreProperties>
</file>