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1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1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image" Target="/ppt/media/image13.png" Id="rId19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</p:sld>
</file>

<file path=ppt/theme/theme1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Droplet</ap:Template>
  <ap:TotalTime>0</ap:TotalTime>
  <ap:Words>0</ap:Words>
  <ap:Application>Microsoft Office PowerPoint</ap:Application>
  <ap:PresentationFormat>Widescreen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4">
      <vt:lpstr>Arial</vt:lpstr>
      <vt:lpstr>Tw Cen MT</vt:lpstr>
      <vt:lpstr>Droplet</vt:lpstr>
      <vt:lpstr>PowerPoint Presentation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2014-09-12T17:25:11Z</dcterms:created>
  <dcterms:modified xsi:type="dcterms:W3CDTF">2014-09-12T17:25:25Z</dcterms:modified>
</cp:coreProperties>
</file>