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1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1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12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371617"/>
      </p:ext>
    </p:extLst>
  </p:cSld>
  <p:clrMapOvr>
    <a:masterClrMapping/>
  </p:clrMapOvr>
</p:sld>
</file>

<file path=ppt/theme/theme1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TC104033937[[fn=Vapor Trail]]</ap:Template>
  <ap:TotalTime>0</ap:TotalTime>
  <ap:Words>0</ap:Words>
  <ap:Application>Microsoft Office PowerPoint</ap:Application>
  <ap:PresentationFormat>Widescreen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4">
      <vt:lpstr>Arial</vt:lpstr>
      <vt:lpstr>Century Gothic</vt:lpstr>
      <vt:lpstr>Vapor Trail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</cp:revision>
  <dcterms:created xsi:type="dcterms:W3CDTF">2013-07-15T20:26:09Z</dcterms:created>
  <dcterms:modified xsi:type="dcterms:W3CDTF">2013-07-15T20:26:13Z</dcterms:modified>
</cp:coreProperties>
</file>