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7019"/>
      </p:ext>
    </p:extLst>
  </p:cSld>
  <p:clrMapOvr>
    <a:masterClrMapping/>
  </p:clrMapOvr>
</p:sld>
</file>

<file path=ppt/theme/theme1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TC103457464[[fn=Dividend]]</ap:Template>
  <ap:TotalTime>0</ap:TotalTime>
  <ap:Words>0</ap:Words>
  <ap:Application>Microsoft Office PowerPoint</ap:Application>
  <ap:PresentationFormat>Widescreen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4">
      <vt:lpstr>Gill Sans MT</vt:lpstr>
      <vt:lpstr>Wingdings 2</vt:lpstr>
      <vt:lpstr>Dividend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</cp:revision>
  <dcterms:created xsi:type="dcterms:W3CDTF">2014-08-26T23:51:37Z</dcterms:created>
  <dcterms:modified xsi:type="dcterms:W3CDTF">2014-08-26T23:51:57Z</dcterms:modified>
</cp:coreProperties>
</file>