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95316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Metro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Consolas</vt:lpstr>
      <vt:lpstr>Corbel</vt:lpstr>
      <vt:lpstr>Wingdings</vt:lpstr>
      <vt:lpstr>Wingdings 2</vt:lpstr>
      <vt:lpstr>Wingdings 3</vt:lpstr>
      <vt:lpstr>Metro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2014-09-16T21:36:45Z</dcterms:created>
  <dcterms:modified xsi:type="dcterms:W3CDTF">2014-09-16T21:37:00Z</dcterms:modified>
</cp:coreProperties>
</file>