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654" autoAdjust="0"/>
  </p:normalViewPr>
  <p:slideViewPr>
    <p:cSldViewPr snapToGrid="0" showGuides="1">
      <p:cViewPr varScale="1">
        <p:scale>
          <a:sx n="78" d="100"/>
          <a:sy n="78" d="100"/>
        </p:scale>
        <p:origin x="2808" y="9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F0C42-8226-4523-B11E-7C13978E6CFD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0F56A-0C86-4ACC-9CF4-1B63F756A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A8818-56B1-4EAC-B5D3-7BFFD2C4E1D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046C0-8A92-4E40-B931-77A8EEB7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</a:t>
            </a:r>
            <a:r>
              <a:rPr lang="en-US" baseline="0" smtClean="0"/>
              <a:t> change the first sample business card, replace the content with your own. </a:t>
            </a:r>
          </a:p>
          <a:p>
            <a:endParaRPr lang="en-US" baseline="0" smtClean="0"/>
          </a:p>
          <a:p>
            <a:r>
              <a:rPr lang="en-US" baseline="0" smtClean="0"/>
              <a:t>Or, if you’d rather start from a clean slate, press the New Slide button on the Home tab to insert a new page. Now enter your text in the empty </a:t>
            </a:r>
            <a:r>
              <a:rPr lang="en-US" baseline="0" smtClean="0"/>
              <a:t>placeholders.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52601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52601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601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601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573107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3107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3107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573107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601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252601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252601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252601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252601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601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252601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252601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573107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573107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573107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573107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252601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252601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252601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601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573107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573107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573107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573107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59" hasCustomPrompt="1"/>
          </p:nvPr>
        </p:nvSpPr>
        <p:spPr>
          <a:xfrm>
            <a:off x="252601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61" hasCustomPrompt="1"/>
          </p:nvPr>
        </p:nvSpPr>
        <p:spPr>
          <a:xfrm>
            <a:off x="252601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62" hasCustomPrompt="1"/>
          </p:nvPr>
        </p:nvSpPr>
        <p:spPr>
          <a:xfrm>
            <a:off x="252601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63" hasCustomPrompt="1"/>
          </p:nvPr>
        </p:nvSpPr>
        <p:spPr>
          <a:xfrm>
            <a:off x="252601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65" hasCustomPrompt="1"/>
          </p:nvPr>
        </p:nvSpPr>
        <p:spPr>
          <a:xfrm>
            <a:off x="573107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67" hasCustomPrompt="1"/>
          </p:nvPr>
        </p:nvSpPr>
        <p:spPr>
          <a:xfrm>
            <a:off x="573107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68" hasCustomPrompt="1"/>
          </p:nvPr>
        </p:nvSpPr>
        <p:spPr>
          <a:xfrm>
            <a:off x="573107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69" hasCustomPrompt="1"/>
          </p:nvPr>
        </p:nvSpPr>
        <p:spPr>
          <a:xfrm>
            <a:off x="573107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usiness card grid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ctangle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rPr lang="en-US" smtClean="0"/>
              <a:t>‹#›</a:t>
            </a:fld>
            <a:endParaRPr lang="en-US"/>
          </a:p>
        </p:txBody>
      </p:sp>
      <p:pic>
        <p:nvPicPr>
          <p:cNvPr id="38" name="Picture 37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Picture 39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Picture 40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Picture 41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Picture 42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4" name="Picture 43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Picture 44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Picture 45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Picture 46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Picture 47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Michiyo</a:t>
            </a:r>
            <a:r>
              <a:rPr lang="en-US" dirty="0" smtClean="0"/>
              <a:t> Sato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Nature photography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1234 First Street,</a:t>
            </a:r>
          </a:p>
          <a:p>
            <a:r>
              <a:rPr lang="en-US" smtClean="0"/>
              <a:t>Brunswick, GA 98052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360.555.0150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msato@example.com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@</a:t>
            </a:r>
            <a:r>
              <a:rPr lang="en-US" dirty="0" err="1" smtClean="0"/>
              <a:t>msatoexamplecom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8" name="Text Placeholder 18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0" name="Text Placeholder 18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9" name="Text Placeholder 18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1" name="Text Placeholder 19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2" name="Text Placeholder 19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3" name="Text Placeholder 19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" name="Text Placeholder 19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6" name="Text Placeholder 19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5" name="Text Placeholder 19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7" name="Text Placeholder 19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8" name="Text Placeholder 19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9" name="Text Placeholder 19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0" name="Text Placeholder 19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2" name="Text Placeholder 20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1" name="Text Placeholder 20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3" name="Text Placeholder 20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" name="Text Placeholder 20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" name="Text Placeholder 20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6" name="Text Placeholder 20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8" name="Text Placeholder 207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7" name="Text Placeholder 206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9" name="Text Placeholder 208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0" name="Text Placeholder 209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1" name="Text Placeholder 210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2" name="Text Placeholder 211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4" name="Text Placeholder 213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3" name="Text Placeholder 212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" name="Text Placeholder 214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6" name="Text Placeholder 215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7" name="Text Placeholder 216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Business Cards Blossom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020CDB-B4A8-40F0-A861-A1F3BC62882F}"/>
</file>

<file path=customXml/itemProps2.xml><?xml version="1.0" encoding="utf-8"?>
<ds:datastoreItem xmlns:ds="http://schemas.openxmlformats.org/officeDocument/2006/customXml" ds:itemID="{B7F6C887-8326-46D4-BD6F-D16C07DF662B}"/>
</file>

<file path=customXml/itemProps3.xml><?xml version="1.0" encoding="utf-8"?>
<ds:datastoreItem xmlns:ds="http://schemas.openxmlformats.org/officeDocument/2006/customXml" ds:itemID="{5BA1DFFC-369B-42FD-973F-E148D8C777B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Cambria</vt:lpstr>
      <vt:lpstr>Business Cards Blossom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2013-07-31T14:35:54Z</dcterms:created>
  <dcterms:modified xsi:type="dcterms:W3CDTF">2013-07-31T18:59:25Z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