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notesSlides/notesSlide1.xml" ContentType="application/vnd.openxmlformats-officedocument.presentationml.notesSlide+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notesMasterIdLst>
    <p:notesMasterId r:id="rId3"/>
  </p:notesMasterIdLst>
  <p:handoutMasterIdLst>
    <p:handoutMasterId r:id="rId4"/>
  </p:handoutMasterIdLst>
  <p:sldIdLst>
    <p:sldId id="257" r:id="rId2"/>
  </p:sldIdLst>
  <p:sldSz cx="10058400" cy="7772400"/>
  <p:notesSz cx="6858000" cy="93138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2" orient="horz" pos="2448" userDrawn="1">
          <p15:clr>
            <a:srgbClr val="A4A3A4"/>
          </p15:clr>
        </p15:guide>
        <p15:guide id="3" pos="3168"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8058" autoAdjust="0"/>
  </p:normalViewPr>
  <p:slideViewPr>
    <p:cSldViewPr>
      <p:cViewPr varScale="1">
        <p:scale>
          <a:sx n="97" d="100"/>
          <a:sy n="97" d="100"/>
        </p:scale>
        <p:origin x="1644" y="90"/>
      </p:cViewPr>
      <p:guideLst>
        <p:guide orient="horz" pos="2448"/>
        <p:guide pos="3168"/>
      </p:guideLst>
    </p:cSldViewPr>
  </p:slideViewPr>
  <p:notesTextViewPr>
    <p:cViewPr>
      <p:scale>
        <a:sx n="1" d="1"/>
        <a:sy n="1" d="1"/>
      </p:scale>
      <p:origin x="0" y="0"/>
    </p:cViewPr>
  </p:notesTextViewPr>
  <p:notesViewPr>
    <p:cSldViewPr showGuides="1">
      <p:cViewPr varScale="1">
        <p:scale>
          <a:sx n="62" d="100"/>
          <a:sy n="62" d="100"/>
        </p:scale>
        <p:origin x="1986"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11" Type="http://schemas.openxmlformats.org/officeDocument/2006/relationships/customXml" Target="../customXml/item3.xml"/><Relationship Id="rId5" Type="http://schemas.openxmlformats.org/officeDocument/2006/relationships/presProps" Target="presProps.xml"/><Relationship Id="rId10" Type="http://schemas.openxmlformats.org/officeDocument/2006/relationships/customXml" Target="../customXml/item2.xml"/><Relationship Id="rId4" Type="http://schemas.openxmlformats.org/officeDocument/2006/relationships/handoutMaster" Target="handoutMasters/handoutMaster1.xml"/><Relationship Id="rId9" Type="http://schemas.openxmlformats.org/officeDocument/2006/relationships/customXml" Target="../customXml/item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6725"/>
          </a:xfrm>
          <a:prstGeom prst="rect">
            <a:avLst/>
          </a:prstGeom>
        </p:spPr>
        <p:txBody>
          <a:bodyPr vert="horz" lIns="91440" tIns="45720" rIns="91440" bIns="45720" rtlCol="0"/>
          <a:lstStyle>
            <a:lvl1pPr algn="r">
              <a:defRPr sz="1200"/>
            </a:lvl1pPr>
          </a:lstStyle>
          <a:p>
            <a:fld id="{A48694CB-89C2-45D0-83A0-70E5539077C5}" type="datetimeFigureOut">
              <a:rPr lang="en-US" smtClean="0"/>
              <a:t>7/31/2013</a:t>
            </a:fld>
            <a:endParaRPr lang="en-US"/>
          </a:p>
        </p:txBody>
      </p:sp>
      <p:sp>
        <p:nvSpPr>
          <p:cNvPr id="4" name="Footer Placeholder 3"/>
          <p:cNvSpPr>
            <a:spLocks noGrp="1"/>
          </p:cNvSpPr>
          <p:nvPr>
            <p:ph type="ftr" sz="quarter" idx="2"/>
          </p:nvPr>
        </p:nvSpPr>
        <p:spPr>
          <a:xfrm>
            <a:off x="0" y="8847138"/>
            <a:ext cx="2971800"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47138"/>
            <a:ext cx="2971800" cy="466725"/>
          </a:xfrm>
          <a:prstGeom prst="rect">
            <a:avLst/>
          </a:prstGeom>
        </p:spPr>
        <p:txBody>
          <a:bodyPr vert="horz" lIns="91440" tIns="45720" rIns="91440" bIns="45720" rtlCol="0" anchor="b"/>
          <a:lstStyle>
            <a:lvl1pPr algn="r">
              <a:defRPr sz="1200"/>
            </a:lvl1pPr>
          </a:lstStyle>
          <a:p>
            <a:fld id="{CB54EEF4-AE00-4F2B-9D9D-838C5CBF4227}" type="slidenum">
              <a:rPr lang="en-US" smtClean="0"/>
              <a:t>‹#›</a:t>
            </a:fld>
            <a:endParaRPr lang="en-US"/>
          </a:p>
        </p:txBody>
      </p:sp>
    </p:spTree>
    <p:extLst>
      <p:ext uri="{BB962C8B-B14F-4D97-AF65-F5344CB8AC3E}">
        <p14:creationId xmlns:p14="http://schemas.microsoft.com/office/powerpoint/2010/main" val="157187879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66725"/>
          </a:xfrm>
          <a:prstGeom prst="rect">
            <a:avLst/>
          </a:prstGeom>
        </p:spPr>
        <p:txBody>
          <a:bodyPr vert="horz" lIns="91440" tIns="45720" rIns="91440" bIns="45720" rtlCol="0"/>
          <a:lstStyle>
            <a:lvl1pPr algn="r">
              <a:defRPr sz="1200"/>
            </a:lvl1pPr>
          </a:lstStyle>
          <a:p>
            <a:fld id="{3EB22FA3-6B2F-4DCA-8D3D-3B2508BFB805}" type="datetimeFigureOut">
              <a:rPr lang="en-US" smtClean="0"/>
              <a:t>7/31/2013</a:t>
            </a:fld>
            <a:endParaRPr lang="en-US"/>
          </a:p>
        </p:txBody>
      </p:sp>
      <p:sp>
        <p:nvSpPr>
          <p:cNvPr id="4" name="Slide Image Placeholder 3"/>
          <p:cNvSpPr>
            <a:spLocks noGrp="1" noRot="1" noChangeAspect="1"/>
          </p:cNvSpPr>
          <p:nvPr>
            <p:ph type="sldImg" idx="2"/>
          </p:nvPr>
        </p:nvSpPr>
        <p:spPr>
          <a:xfrm>
            <a:off x="1395413" y="1163638"/>
            <a:ext cx="4067175" cy="31432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81513"/>
            <a:ext cx="5486400" cy="3144837"/>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7138"/>
            <a:ext cx="2971800"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47138"/>
            <a:ext cx="2971800" cy="466725"/>
          </a:xfrm>
          <a:prstGeom prst="rect">
            <a:avLst/>
          </a:prstGeom>
        </p:spPr>
        <p:txBody>
          <a:bodyPr vert="horz" lIns="91440" tIns="45720" rIns="91440" bIns="45720" rtlCol="0" anchor="b"/>
          <a:lstStyle>
            <a:lvl1pPr algn="r">
              <a:defRPr sz="1200"/>
            </a:lvl1pPr>
          </a:lstStyle>
          <a:p>
            <a:fld id="{2F820418-197A-465D-9B6B-52737CE0C148}" type="slidenum">
              <a:rPr lang="en-US" smtClean="0"/>
              <a:t>‹#›</a:t>
            </a:fld>
            <a:endParaRPr lang="en-US"/>
          </a:p>
        </p:txBody>
      </p:sp>
    </p:spTree>
    <p:extLst>
      <p:ext uri="{BB962C8B-B14F-4D97-AF65-F5344CB8AC3E}">
        <p14:creationId xmlns:p14="http://schemas.microsoft.com/office/powerpoint/2010/main" val="29717798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mtClean="0"/>
              <a:t>To</a:t>
            </a:r>
            <a:r>
              <a:rPr lang="en-US" baseline="0" smtClean="0"/>
              <a:t> change the first sample business card, replace the content with your own. To change the logo, select the picture “replace with LOGO” and choose Change Picture on the Picture Tools Format tab.</a:t>
            </a:r>
          </a:p>
          <a:p>
            <a:endParaRPr lang="en-US" baseline="0" smtClean="0"/>
          </a:p>
          <a:p>
            <a:r>
              <a:rPr lang="en-US" baseline="0" smtClean="0"/>
              <a:t>Or, if you’d rather start from a clean slate, press the New Slide button on the Home tab to insert a new page. Now enter your text in the empty placeholders and add your logo using Insert Picture.</a:t>
            </a:r>
            <a:endParaRPr lang="en-US" smtClean="0"/>
          </a:p>
          <a:p>
            <a:endParaRPr lang="en-US"/>
          </a:p>
        </p:txBody>
      </p:sp>
      <p:sp>
        <p:nvSpPr>
          <p:cNvPr id="4" name="Slide Number Placeholder 3"/>
          <p:cNvSpPr>
            <a:spLocks noGrp="1"/>
          </p:cNvSpPr>
          <p:nvPr>
            <p:ph type="sldNum" sz="quarter" idx="10"/>
          </p:nvPr>
        </p:nvSpPr>
        <p:spPr/>
        <p:txBody>
          <a:bodyPr/>
          <a:lstStyle/>
          <a:p>
            <a:fld id="{2F820418-197A-465D-9B6B-52737CE0C148}" type="slidenum">
              <a:rPr lang="en-US" smtClean="0"/>
              <a:t>1</a:t>
            </a:fld>
            <a:endParaRPr lang="en-US"/>
          </a:p>
        </p:txBody>
      </p:sp>
    </p:spTree>
    <p:extLst>
      <p:ext uri="{BB962C8B-B14F-4D97-AF65-F5344CB8AC3E}">
        <p14:creationId xmlns:p14="http://schemas.microsoft.com/office/powerpoint/2010/main" val="20623740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usiness Cards 10-up">
    <p:spTree>
      <p:nvGrpSpPr>
        <p:cNvPr id="1" name=""/>
        <p:cNvGrpSpPr/>
        <p:nvPr/>
      </p:nvGrpSpPr>
      <p:grpSpPr>
        <a:xfrm>
          <a:off x="0" y="0"/>
          <a:ext cx="0" cy="0"/>
          <a:chOff x="0" y="0"/>
          <a:chExt cx="0" cy="0"/>
        </a:xfrm>
      </p:grpSpPr>
      <p:sp>
        <p:nvSpPr>
          <p:cNvPr id="2" name="color block"/>
          <p:cNvSpPr/>
          <p:nvPr userDrawn="1"/>
        </p:nvSpPr>
        <p:spPr bwMode="gray">
          <a:xfrm>
            <a:off x="591944" y="2086278"/>
            <a:ext cx="1554480" cy="41822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70" name="Text Placeholder 21"/>
          <p:cNvSpPr>
            <a:spLocks noGrp="1"/>
          </p:cNvSpPr>
          <p:nvPr>
            <p:ph type="body" sz="quarter" idx="25" hasCustomPrompt="1"/>
          </p:nvPr>
        </p:nvSpPr>
        <p:spPr>
          <a:xfrm>
            <a:off x="626127" y="2574320"/>
            <a:ext cx="1508760" cy="118874"/>
          </a:xfrm>
        </p:spPr>
        <p:txBody>
          <a:bodyPr lIns="0" tIns="0" rIns="0" bIns="0" anchor="t">
            <a:noAutofit/>
          </a:bodyPr>
          <a:lstStyle>
            <a:lvl1pPr marL="0" indent="0">
              <a:lnSpc>
                <a:spcPct val="80000"/>
              </a:lnSpc>
              <a:spcBef>
                <a:spcPts val="0"/>
              </a:spcBef>
              <a:buNone/>
              <a:defRPr sz="800" b="0" cap="all" baseline="0">
                <a:solidFill>
                  <a:schemeClr val="accent3"/>
                </a:solidFill>
              </a:defRPr>
            </a:lvl1pPr>
            <a:lvl2pPr marL="0" indent="0">
              <a:spcBef>
                <a:spcPts val="0"/>
              </a:spcBef>
              <a:buNone/>
              <a:defRPr sz="700" b="1">
                <a:solidFill>
                  <a:schemeClr val="tx1">
                    <a:lumMod val="65000"/>
                    <a:lumOff val="35000"/>
                  </a:schemeClr>
                </a:solidFill>
              </a:defRPr>
            </a:lvl2pPr>
            <a:lvl3pPr marL="0" indent="0">
              <a:spcBef>
                <a:spcPts val="0"/>
              </a:spcBef>
              <a:buNone/>
              <a:defRPr sz="700" b="1">
                <a:solidFill>
                  <a:schemeClr val="tx1">
                    <a:lumMod val="65000"/>
                    <a:lumOff val="35000"/>
                  </a:schemeClr>
                </a:solidFill>
              </a:defRPr>
            </a:lvl3pPr>
            <a:lvl4pPr marL="0" indent="0">
              <a:spcBef>
                <a:spcPts val="0"/>
              </a:spcBef>
              <a:buNone/>
              <a:defRPr sz="700" b="1">
                <a:solidFill>
                  <a:schemeClr val="tx1">
                    <a:lumMod val="65000"/>
                    <a:lumOff val="35000"/>
                  </a:schemeClr>
                </a:solidFill>
              </a:defRPr>
            </a:lvl4pPr>
            <a:lvl5pPr marL="0" indent="0">
              <a:spcBef>
                <a:spcPts val="0"/>
              </a:spcBef>
              <a:buNone/>
              <a:defRPr sz="700" b="1">
                <a:solidFill>
                  <a:schemeClr val="tx1">
                    <a:lumMod val="65000"/>
                    <a:lumOff val="35000"/>
                  </a:schemeClr>
                </a:solidFill>
              </a:defRPr>
            </a:lvl5pPr>
          </a:lstStyle>
          <a:p>
            <a:pPr lvl="0"/>
            <a:r>
              <a:rPr/>
              <a:t>[TITLE]</a:t>
            </a:r>
          </a:p>
        </p:txBody>
      </p:sp>
      <p:sp>
        <p:nvSpPr>
          <p:cNvPr id="69" name="Text Placeholder 19"/>
          <p:cNvSpPr>
            <a:spLocks noGrp="1"/>
          </p:cNvSpPr>
          <p:nvPr>
            <p:ph type="body" sz="quarter" idx="24" hasCustomPrompt="1"/>
          </p:nvPr>
        </p:nvSpPr>
        <p:spPr bwMode="white">
          <a:xfrm>
            <a:off x="626127" y="2133600"/>
            <a:ext cx="1507474" cy="342022"/>
          </a:xfrm>
        </p:spPr>
        <p:txBody>
          <a:bodyPr lIns="0" tIns="0" rIns="0" bIns="0" anchor="t">
            <a:noAutofit/>
          </a:bodyPr>
          <a:lstStyle>
            <a:lvl1pPr marL="0" indent="0">
              <a:lnSpc>
                <a:spcPct val="80000"/>
              </a:lnSpc>
              <a:spcBef>
                <a:spcPts val="0"/>
              </a:spcBef>
              <a:buNone/>
              <a:defRPr sz="1200" b="0" cap="all" baseline="0">
                <a:solidFill>
                  <a:schemeClr val="bg1"/>
                </a:solidFill>
              </a:defRPr>
            </a:lvl1pPr>
            <a:lvl2pPr marL="0" indent="0">
              <a:spcBef>
                <a:spcPts val="0"/>
              </a:spcBef>
              <a:buNone/>
              <a:defRPr sz="900"/>
            </a:lvl2pPr>
            <a:lvl3pPr marL="0" indent="0">
              <a:spcBef>
                <a:spcPts val="0"/>
              </a:spcBef>
              <a:buNone/>
              <a:defRPr sz="900"/>
            </a:lvl3pPr>
            <a:lvl4pPr marL="0" indent="0">
              <a:spcBef>
                <a:spcPts val="0"/>
              </a:spcBef>
              <a:buNone/>
              <a:defRPr sz="900"/>
            </a:lvl4pPr>
            <a:lvl5pPr marL="0" indent="0">
              <a:spcBef>
                <a:spcPts val="0"/>
              </a:spcBef>
              <a:buNone/>
              <a:defRPr sz="900"/>
            </a:lvl5pPr>
          </a:lstStyle>
          <a:p>
            <a:pPr lvl="0"/>
            <a:r>
              <a:rPr/>
              <a:t>Type Name Here</a:t>
            </a:r>
          </a:p>
        </p:txBody>
      </p:sp>
      <p:sp>
        <p:nvSpPr>
          <p:cNvPr id="124" name="Text Placeholder 21"/>
          <p:cNvSpPr>
            <a:spLocks noGrp="1"/>
          </p:cNvSpPr>
          <p:nvPr>
            <p:ph type="body" sz="quarter" idx="80" hasCustomPrompt="1"/>
          </p:nvPr>
        </p:nvSpPr>
        <p:spPr>
          <a:xfrm>
            <a:off x="626127" y="2696241"/>
            <a:ext cx="1508760" cy="118872"/>
          </a:xfrm>
        </p:spPr>
        <p:txBody>
          <a:bodyPr lIns="0" tIns="0" rIns="0" bIns="0" anchor="t">
            <a:noAutofit/>
          </a:bodyPr>
          <a:lstStyle>
            <a:lvl1pPr marL="0" indent="0">
              <a:lnSpc>
                <a:spcPct val="80000"/>
              </a:lnSpc>
              <a:spcBef>
                <a:spcPts val="0"/>
              </a:spcBef>
              <a:buNone/>
              <a:defRPr sz="800" b="0">
                <a:solidFill>
                  <a:schemeClr val="tx1">
                    <a:lumMod val="65000"/>
                    <a:lumOff val="35000"/>
                  </a:schemeClr>
                </a:solidFill>
              </a:defRPr>
            </a:lvl1pPr>
            <a:lvl2pPr marL="0" indent="0">
              <a:spcBef>
                <a:spcPts val="0"/>
              </a:spcBef>
              <a:buNone/>
              <a:defRPr sz="700" b="1">
                <a:solidFill>
                  <a:schemeClr val="tx1">
                    <a:lumMod val="65000"/>
                    <a:lumOff val="35000"/>
                  </a:schemeClr>
                </a:solidFill>
              </a:defRPr>
            </a:lvl2pPr>
            <a:lvl3pPr marL="0" indent="0">
              <a:spcBef>
                <a:spcPts val="0"/>
              </a:spcBef>
              <a:buNone/>
              <a:defRPr sz="700" b="1">
                <a:solidFill>
                  <a:schemeClr val="tx1">
                    <a:lumMod val="65000"/>
                    <a:lumOff val="35000"/>
                  </a:schemeClr>
                </a:solidFill>
              </a:defRPr>
            </a:lvl3pPr>
            <a:lvl4pPr marL="0" indent="0">
              <a:spcBef>
                <a:spcPts val="0"/>
              </a:spcBef>
              <a:buNone/>
              <a:defRPr sz="700" b="1">
                <a:solidFill>
                  <a:schemeClr val="tx1">
                    <a:lumMod val="65000"/>
                    <a:lumOff val="35000"/>
                  </a:schemeClr>
                </a:solidFill>
              </a:defRPr>
            </a:lvl4pPr>
            <a:lvl5pPr marL="0" indent="0">
              <a:spcBef>
                <a:spcPts val="0"/>
              </a:spcBef>
              <a:buNone/>
              <a:defRPr sz="700" b="1">
                <a:solidFill>
                  <a:schemeClr val="tx1">
                    <a:lumMod val="65000"/>
                    <a:lumOff val="35000"/>
                  </a:schemeClr>
                </a:solidFill>
              </a:defRPr>
            </a:lvl5pPr>
          </a:lstStyle>
          <a:p>
            <a:pPr lvl="0"/>
            <a:r>
              <a:rPr/>
              <a:t>[Email]</a:t>
            </a:r>
          </a:p>
        </p:txBody>
      </p:sp>
      <p:sp>
        <p:nvSpPr>
          <p:cNvPr id="75" name="Text Placeholder 31"/>
          <p:cNvSpPr>
            <a:spLocks noGrp="1"/>
          </p:cNvSpPr>
          <p:nvPr>
            <p:ph type="body" sz="quarter" idx="30" hasCustomPrompt="1"/>
          </p:nvPr>
        </p:nvSpPr>
        <p:spPr>
          <a:xfrm>
            <a:off x="626127" y="3098679"/>
            <a:ext cx="1508760" cy="118390"/>
          </a:xfrm>
        </p:spPr>
        <p:txBody>
          <a:bodyPr lIns="0" tIns="0" rIns="0" bIns="0">
            <a:noAutofit/>
          </a:bodyPr>
          <a:lstStyle>
            <a:lvl1pPr marL="0" indent="0">
              <a:lnSpc>
                <a:spcPct val="80000"/>
              </a:lnSpc>
              <a:spcBef>
                <a:spcPts val="0"/>
              </a:spcBef>
              <a:buNone/>
              <a:defRPr sz="800" baseline="0">
                <a:solidFill>
                  <a:schemeClr val="accent3"/>
                </a:solidFill>
              </a:defRPr>
            </a:lvl1pPr>
            <a:lvl2pPr marL="0" indent="0">
              <a:spcBef>
                <a:spcPts val="0"/>
              </a:spcBef>
              <a:buNone/>
              <a:defRPr sz="700">
                <a:solidFill>
                  <a:schemeClr val="tx1">
                    <a:lumMod val="65000"/>
                    <a:lumOff val="35000"/>
                  </a:schemeClr>
                </a:solidFill>
              </a:defRPr>
            </a:lvl2pPr>
            <a:lvl3pPr marL="0" indent="0">
              <a:spcBef>
                <a:spcPts val="0"/>
              </a:spcBef>
              <a:buNone/>
              <a:defRPr sz="700">
                <a:solidFill>
                  <a:schemeClr val="tx1">
                    <a:lumMod val="65000"/>
                    <a:lumOff val="35000"/>
                  </a:schemeClr>
                </a:solidFill>
              </a:defRPr>
            </a:lvl3pPr>
            <a:lvl4pPr marL="0" indent="0">
              <a:spcBef>
                <a:spcPts val="0"/>
              </a:spcBef>
              <a:buNone/>
              <a:defRPr sz="700">
                <a:solidFill>
                  <a:schemeClr val="tx1">
                    <a:lumMod val="65000"/>
                    <a:lumOff val="35000"/>
                  </a:schemeClr>
                </a:solidFill>
              </a:defRPr>
            </a:lvl4pPr>
            <a:lvl5pPr marL="0" indent="0">
              <a:spcBef>
                <a:spcPts val="0"/>
              </a:spcBef>
              <a:buNone/>
              <a:defRPr sz="700">
                <a:solidFill>
                  <a:schemeClr val="tx1">
                    <a:lumMod val="65000"/>
                    <a:lumOff val="35000"/>
                  </a:schemeClr>
                </a:solidFill>
              </a:defRPr>
            </a:lvl5pPr>
          </a:lstStyle>
          <a:p>
            <a:pPr lvl="0"/>
            <a:r>
              <a:rPr/>
              <a:t>[Street Address]</a:t>
            </a:r>
          </a:p>
        </p:txBody>
      </p:sp>
      <p:sp>
        <p:nvSpPr>
          <p:cNvPr id="125" name="Text Placeholder 31"/>
          <p:cNvSpPr>
            <a:spLocks noGrp="1"/>
          </p:cNvSpPr>
          <p:nvPr>
            <p:ph type="body" sz="quarter" idx="81" hasCustomPrompt="1"/>
          </p:nvPr>
        </p:nvSpPr>
        <p:spPr>
          <a:xfrm>
            <a:off x="626127" y="3221401"/>
            <a:ext cx="1508760" cy="114730"/>
          </a:xfrm>
        </p:spPr>
        <p:txBody>
          <a:bodyPr lIns="0" tIns="0" rIns="0" bIns="0">
            <a:noAutofit/>
          </a:bodyPr>
          <a:lstStyle>
            <a:lvl1pPr marL="0" indent="0">
              <a:lnSpc>
                <a:spcPct val="80000"/>
              </a:lnSpc>
              <a:spcBef>
                <a:spcPts val="0"/>
              </a:spcBef>
              <a:buNone/>
              <a:defRPr sz="800" baseline="0">
                <a:solidFill>
                  <a:schemeClr val="accent3"/>
                </a:solidFill>
              </a:defRPr>
            </a:lvl1pPr>
            <a:lvl2pPr marL="0" indent="0">
              <a:spcBef>
                <a:spcPts val="0"/>
              </a:spcBef>
              <a:buNone/>
              <a:defRPr sz="700">
                <a:solidFill>
                  <a:schemeClr val="tx1">
                    <a:lumMod val="65000"/>
                    <a:lumOff val="35000"/>
                  </a:schemeClr>
                </a:solidFill>
              </a:defRPr>
            </a:lvl2pPr>
            <a:lvl3pPr marL="0" indent="0">
              <a:spcBef>
                <a:spcPts val="0"/>
              </a:spcBef>
              <a:buNone/>
              <a:defRPr sz="700">
                <a:solidFill>
                  <a:schemeClr val="tx1">
                    <a:lumMod val="65000"/>
                    <a:lumOff val="35000"/>
                  </a:schemeClr>
                </a:solidFill>
              </a:defRPr>
            </a:lvl3pPr>
            <a:lvl4pPr marL="0" indent="0">
              <a:spcBef>
                <a:spcPts val="0"/>
              </a:spcBef>
              <a:buNone/>
              <a:defRPr sz="700">
                <a:solidFill>
                  <a:schemeClr val="tx1">
                    <a:lumMod val="65000"/>
                    <a:lumOff val="35000"/>
                  </a:schemeClr>
                </a:solidFill>
              </a:defRPr>
            </a:lvl4pPr>
            <a:lvl5pPr marL="0" indent="0">
              <a:spcBef>
                <a:spcPts val="0"/>
              </a:spcBef>
              <a:buNone/>
              <a:defRPr sz="700">
                <a:solidFill>
                  <a:schemeClr val="tx1">
                    <a:lumMod val="65000"/>
                    <a:lumOff val="35000"/>
                  </a:schemeClr>
                </a:solidFill>
              </a:defRPr>
            </a:lvl5pPr>
          </a:lstStyle>
          <a:p>
            <a:pPr lvl="0"/>
            <a:r>
              <a:rPr/>
              <a:t>[City, ST ZIP Code]</a:t>
            </a:r>
          </a:p>
        </p:txBody>
      </p:sp>
      <p:sp>
        <p:nvSpPr>
          <p:cNvPr id="136" name="Text Placeholder 31"/>
          <p:cNvSpPr>
            <a:spLocks noGrp="1"/>
          </p:cNvSpPr>
          <p:nvPr>
            <p:ph type="body" sz="quarter" idx="82" hasCustomPrompt="1"/>
          </p:nvPr>
        </p:nvSpPr>
        <p:spPr>
          <a:xfrm>
            <a:off x="626127" y="3474052"/>
            <a:ext cx="274320" cy="114492"/>
          </a:xfrm>
        </p:spPr>
        <p:txBody>
          <a:bodyPr lIns="0" tIns="0" rIns="0" bIns="0">
            <a:noAutofit/>
          </a:bodyPr>
          <a:lstStyle>
            <a:lvl1pPr marL="0" indent="0">
              <a:lnSpc>
                <a:spcPct val="80000"/>
              </a:lnSpc>
              <a:spcBef>
                <a:spcPts val="0"/>
              </a:spcBef>
              <a:buNone/>
              <a:defRPr sz="800" b="1" baseline="0">
                <a:solidFill>
                  <a:schemeClr val="accent3"/>
                </a:solidFill>
              </a:defRPr>
            </a:lvl1pPr>
            <a:lvl2pPr marL="0" indent="0">
              <a:spcBef>
                <a:spcPts val="0"/>
              </a:spcBef>
              <a:buNone/>
              <a:defRPr sz="700">
                <a:solidFill>
                  <a:schemeClr val="tx1">
                    <a:lumMod val="65000"/>
                    <a:lumOff val="35000"/>
                  </a:schemeClr>
                </a:solidFill>
              </a:defRPr>
            </a:lvl2pPr>
            <a:lvl3pPr marL="0" indent="0">
              <a:spcBef>
                <a:spcPts val="0"/>
              </a:spcBef>
              <a:buNone/>
              <a:defRPr sz="700">
                <a:solidFill>
                  <a:schemeClr val="tx1">
                    <a:lumMod val="65000"/>
                    <a:lumOff val="35000"/>
                  </a:schemeClr>
                </a:solidFill>
              </a:defRPr>
            </a:lvl3pPr>
            <a:lvl4pPr marL="0" indent="0">
              <a:spcBef>
                <a:spcPts val="0"/>
              </a:spcBef>
              <a:buNone/>
              <a:defRPr sz="700">
                <a:solidFill>
                  <a:schemeClr val="tx1">
                    <a:lumMod val="65000"/>
                    <a:lumOff val="35000"/>
                  </a:schemeClr>
                </a:solidFill>
              </a:defRPr>
            </a:lvl4pPr>
            <a:lvl5pPr marL="0" indent="0">
              <a:spcBef>
                <a:spcPts val="0"/>
              </a:spcBef>
              <a:buNone/>
              <a:defRPr sz="700">
                <a:solidFill>
                  <a:schemeClr val="tx1">
                    <a:lumMod val="65000"/>
                    <a:lumOff val="35000"/>
                  </a:schemeClr>
                </a:solidFill>
              </a:defRPr>
            </a:lvl5pPr>
          </a:lstStyle>
          <a:p>
            <a:pPr lvl="0"/>
            <a:r>
              <a:rPr/>
              <a:t>Office</a:t>
            </a:r>
          </a:p>
        </p:txBody>
      </p:sp>
      <p:sp>
        <p:nvSpPr>
          <p:cNvPr id="137" name="Text Placeholder 31"/>
          <p:cNvSpPr>
            <a:spLocks noGrp="1"/>
          </p:cNvSpPr>
          <p:nvPr>
            <p:ph type="body" sz="quarter" idx="83" hasCustomPrompt="1"/>
          </p:nvPr>
        </p:nvSpPr>
        <p:spPr>
          <a:xfrm>
            <a:off x="626127" y="3595685"/>
            <a:ext cx="320040" cy="118872"/>
          </a:xfrm>
        </p:spPr>
        <p:txBody>
          <a:bodyPr lIns="0" tIns="0" rIns="0" bIns="0">
            <a:noAutofit/>
          </a:bodyPr>
          <a:lstStyle>
            <a:lvl1pPr marL="0" indent="0">
              <a:lnSpc>
                <a:spcPct val="80000"/>
              </a:lnSpc>
              <a:spcBef>
                <a:spcPts val="0"/>
              </a:spcBef>
              <a:buNone/>
              <a:defRPr sz="800" b="1" baseline="0">
                <a:solidFill>
                  <a:schemeClr val="accent3"/>
                </a:solidFill>
              </a:defRPr>
            </a:lvl1pPr>
            <a:lvl2pPr marL="0" indent="0">
              <a:spcBef>
                <a:spcPts val="0"/>
              </a:spcBef>
              <a:buNone/>
              <a:defRPr sz="700">
                <a:solidFill>
                  <a:schemeClr val="tx1">
                    <a:lumMod val="65000"/>
                    <a:lumOff val="35000"/>
                  </a:schemeClr>
                </a:solidFill>
              </a:defRPr>
            </a:lvl2pPr>
            <a:lvl3pPr marL="0" indent="0">
              <a:spcBef>
                <a:spcPts val="0"/>
              </a:spcBef>
              <a:buNone/>
              <a:defRPr sz="700">
                <a:solidFill>
                  <a:schemeClr val="tx1">
                    <a:lumMod val="65000"/>
                    <a:lumOff val="35000"/>
                  </a:schemeClr>
                </a:solidFill>
              </a:defRPr>
            </a:lvl3pPr>
            <a:lvl4pPr marL="0" indent="0">
              <a:spcBef>
                <a:spcPts val="0"/>
              </a:spcBef>
              <a:buNone/>
              <a:defRPr sz="700">
                <a:solidFill>
                  <a:schemeClr val="tx1">
                    <a:lumMod val="65000"/>
                    <a:lumOff val="35000"/>
                  </a:schemeClr>
                </a:solidFill>
              </a:defRPr>
            </a:lvl4pPr>
            <a:lvl5pPr marL="0" indent="0">
              <a:spcBef>
                <a:spcPts val="0"/>
              </a:spcBef>
              <a:buNone/>
              <a:defRPr sz="700">
                <a:solidFill>
                  <a:schemeClr val="tx1">
                    <a:lumMod val="65000"/>
                    <a:lumOff val="35000"/>
                  </a:schemeClr>
                </a:solidFill>
              </a:defRPr>
            </a:lvl5pPr>
          </a:lstStyle>
          <a:p>
            <a:pPr lvl="0"/>
            <a:r>
              <a:rPr/>
              <a:t>Mobile</a:t>
            </a:r>
          </a:p>
        </p:txBody>
      </p:sp>
      <p:sp>
        <p:nvSpPr>
          <p:cNvPr id="148" name="Text Placeholder 31"/>
          <p:cNvSpPr>
            <a:spLocks noGrp="1"/>
          </p:cNvSpPr>
          <p:nvPr>
            <p:ph type="body" sz="quarter" idx="84" hasCustomPrompt="1"/>
          </p:nvPr>
        </p:nvSpPr>
        <p:spPr>
          <a:xfrm>
            <a:off x="902495" y="3474052"/>
            <a:ext cx="1234440" cy="114492"/>
          </a:xfrm>
        </p:spPr>
        <p:txBody>
          <a:bodyPr lIns="0" tIns="0" rIns="0" bIns="0">
            <a:noAutofit/>
          </a:bodyPr>
          <a:lstStyle>
            <a:lvl1pPr marL="0" indent="0">
              <a:lnSpc>
                <a:spcPct val="80000"/>
              </a:lnSpc>
              <a:spcBef>
                <a:spcPts val="0"/>
              </a:spcBef>
              <a:buNone/>
              <a:defRPr sz="800" b="0" baseline="0">
                <a:solidFill>
                  <a:schemeClr val="accent3"/>
                </a:solidFill>
              </a:defRPr>
            </a:lvl1pPr>
            <a:lvl2pPr marL="0" indent="0">
              <a:spcBef>
                <a:spcPts val="0"/>
              </a:spcBef>
              <a:buNone/>
              <a:defRPr sz="700">
                <a:solidFill>
                  <a:schemeClr val="tx1">
                    <a:lumMod val="65000"/>
                    <a:lumOff val="35000"/>
                  </a:schemeClr>
                </a:solidFill>
              </a:defRPr>
            </a:lvl2pPr>
            <a:lvl3pPr marL="0" indent="0">
              <a:spcBef>
                <a:spcPts val="0"/>
              </a:spcBef>
              <a:buNone/>
              <a:defRPr sz="700">
                <a:solidFill>
                  <a:schemeClr val="tx1">
                    <a:lumMod val="65000"/>
                    <a:lumOff val="35000"/>
                  </a:schemeClr>
                </a:solidFill>
              </a:defRPr>
            </a:lvl3pPr>
            <a:lvl4pPr marL="0" indent="0">
              <a:spcBef>
                <a:spcPts val="0"/>
              </a:spcBef>
              <a:buNone/>
              <a:defRPr sz="700">
                <a:solidFill>
                  <a:schemeClr val="tx1">
                    <a:lumMod val="65000"/>
                    <a:lumOff val="35000"/>
                  </a:schemeClr>
                </a:solidFill>
              </a:defRPr>
            </a:lvl4pPr>
            <a:lvl5pPr marL="0" indent="0">
              <a:spcBef>
                <a:spcPts val="0"/>
              </a:spcBef>
              <a:buNone/>
              <a:defRPr sz="700">
                <a:solidFill>
                  <a:schemeClr val="tx1">
                    <a:lumMod val="65000"/>
                    <a:lumOff val="35000"/>
                  </a:schemeClr>
                </a:solidFill>
              </a:defRPr>
            </a:lvl5pPr>
          </a:lstStyle>
          <a:p>
            <a:pPr lvl="0"/>
            <a:r>
              <a:rPr/>
              <a:t>[Telephone Number]</a:t>
            </a:r>
          </a:p>
        </p:txBody>
      </p:sp>
      <p:sp>
        <p:nvSpPr>
          <p:cNvPr id="149" name="Text Placeholder 31"/>
          <p:cNvSpPr>
            <a:spLocks noGrp="1"/>
          </p:cNvSpPr>
          <p:nvPr>
            <p:ph type="body" sz="quarter" idx="85" hasCustomPrompt="1"/>
          </p:nvPr>
        </p:nvSpPr>
        <p:spPr>
          <a:xfrm>
            <a:off x="947742" y="3595685"/>
            <a:ext cx="1188720" cy="118872"/>
          </a:xfrm>
        </p:spPr>
        <p:txBody>
          <a:bodyPr lIns="0" tIns="0" rIns="0" bIns="0">
            <a:noAutofit/>
          </a:bodyPr>
          <a:lstStyle>
            <a:lvl1pPr marL="0" indent="0">
              <a:lnSpc>
                <a:spcPct val="80000"/>
              </a:lnSpc>
              <a:spcBef>
                <a:spcPts val="0"/>
              </a:spcBef>
              <a:buNone/>
              <a:defRPr sz="800" b="0" baseline="0">
                <a:solidFill>
                  <a:schemeClr val="accent3"/>
                </a:solidFill>
              </a:defRPr>
            </a:lvl1pPr>
            <a:lvl2pPr marL="0" indent="0">
              <a:spcBef>
                <a:spcPts val="0"/>
              </a:spcBef>
              <a:buNone/>
              <a:defRPr sz="700">
                <a:solidFill>
                  <a:schemeClr val="tx1">
                    <a:lumMod val="65000"/>
                    <a:lumOff val="35000"/>
                  </a:schemeClr>
                </a:solidFill>
              </a:defRPr>
            </a:lvl2pPr>
            <a:lvl3pPr marL="0" indent="0">
              <a:spcBef>
                <a:spcPts val="0"/>
              </a:spcBef>
              <a:buNone/>
              <a:defRPr sz="700">
                <a:solidFill>
                  <a:schemeClr val="tx1">
                    <a:lumMod val="65000"/>
                    <a:lumOff val="35000"/>
                  </a:schemeClr>
                </a:solidFill>
              </a:defRPr>
            </a:lvl3pPr>
            <a:lvl4pPr marL="0" indent="0">
              <a:spcBef>
                <a:spcPts val="0"/>
              </a:spcBef>
              <a:buNone/>
              <a:defRPr sz="700">
                <a:solidFill>
                  <a:schemeClr val="tx1">
                    <a:lumMod val="65000"/>
                    <a:lumOff val="35000"/>
                  </a:schemeClr>
                </a:solidFill>
              </a:defRPr>
            </a:lvl4pPr>
            <a:lvl5pPr marL="0" indent="0">
              <a:spcBef>
                <a:spcPts val="0"/>
              </a:spcBef>
              <a:buNone/>
              <a:defRPr sz="700">
                <a:solidFill>
                  <a:schemeClr val="tx1">
                    <a:lumMod val="65000"/>
                    <a:lumOff val="35000"/>
                  </a:schemeClr>
                </a:solidFill>
              </a:defRPr>
            </a:lvl5pPr>
          </a:lstStyle>
          <a:p>
            <a:pPr lvl="0"/>
            <a:r>
              <a:rPr/>
              <a:t>[Telephone Number]</a:t>
            </a:r>
          </a:p>
        </p:txBody>
      </p:sp>
      <p:sp>
        <p:nvSpPr>
          <p:cNvPr id="161" name="color block"/>
          <p:cNvSpPr/>
          <p:nvPr userDrawn="1"/>
        </p:nvSpPr>
        <p:spPr bwMode="gray">
          <a:xfrm>
            <a:off x="2420744" y="2086278"/>
            <a:ext cx="1554480" cy="41822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62" name="Text Placeholder 21"/>
          <p:cNvSpPr>
            <a:spLocks noGrp="1"/>
          </p:cNvSpPr>
          <p:nvPr>
            <p:ph type="body" sz="quarter" idx="86" hasCustomPrompt="1"/>
          </p:nvPr>
        </p:nvSpPr>
        <p:spPr>
          <a:xfrm>
            <a:off x="2454927" y="2574320"/>
            <a:ext cx="1508760" cy="118874"/>
          </a:xfrm>
        </p:spPr>
        <p:txBody>
          <a:bodyPr lIns="0" tIns="0" rIns="0" bIns="0" anchor="t">
            <a:noAutofit/>
          </a:bodyPr>
          <a:lstStyle>
            <a:lvl1pPr marL="0" indent="0">
              <a:lnSpc>
                <a:spcPct val="80000"/>
              </a:lnSpc>
              <a:spcBef>
                <a:spcPts val="0"/>
              </a:spcBef>
              <a:buNone/>
              <a:defRPr sz="800" b="0" cap="all" baseline="0">
                <a:solidFill>
                  <a:schemeClr val="accent3"/>
                </a:solidFill>
              </a:defRPr>
            </a:lvl1pPr>
            <a:lvl2pPr marL="0" indent="0">
              <a:spcBef>
                <a:spcPts val="0"/>
              </a:spcBef>
              <a:buNone/>
              <a:defRPr sz="700" b="1">
                <a:solidFill>
                  <a:schemeClr val="tx1">
                    <a:lumMod val="65000"/>
                    <a:lumOff val="35000"/>
                  </a:schemeClr>
                </a:solidFill>
              </a:defRPr>
            </a:lvl2pPr>
            <a:lvl3pPr marL="0" indent="0">
              <a:spcBef>
                <a:spcPts val="0"/>
              </a:spcBef>
              <a:buNone/>
              <a:defRPr sz="700" b="1">
                <a:solidFill>
                  <a:schemeClr val="tx1">
                    <a:lumMod val="65000"/>
                    <a:lumOff val="35000"/>
                  </a:schemeClr>
                </a:solidFill>
              </a:defRPr>
            </a:lvl3pPr>
            <a:lvl4pPr marL="0" indent="0">
              <a:spcBef>
                <a:spcPts val="0"/>
              </a:spcBef>
              <a:buNone/>
              <a:defRPr sz="700" b="1">
                <a:solidFill>
                  <a:schemeClr val="tx1">
                    <a:lumMod val="65000"/>
                    <a:lumOff val="35000"/>
                  </a:schemeClr>
                </a:solidFill>
              </a:defRPr>
            </a:lvl4pPr>
            <a:lvl5pPr marL="0" indent="0">
              <a:spcBef>
                <a:spcPts val="0"/>
              </a:spcBef>
              <a:buNone/>
              <a:defRPr sz="700" b="1">
                <a:solidFill>
                  <a:schemeClr val="tx1">
                    <a:lumMod val="65000"/>
                    <a:lumOff val="35000"/>
                  </a:schemeClr>
                </a:solidFill>
              </a:defRPr>
            </a:lvl5pPr>
          </a:lstStyle>
          <a:p>
            <a:pPr lvl="0"/>
            <a:r>
              <a:rPr/>
              <a:t>[TITLE]</a:t>
            </a:r>
          </a:p>
        </p:txBody>
      </p:sp>
      <p:sp>
        <p:nvSpPr>
          <p:cNvPr id="163" name="Text Placeholder 19"/>
          <p:cNvSpPr>
            <a:spLocks noGrp="1"/>
          </p:cNvSpPr>
          <p:nvPr>
            <p:ph type="body" sz="quarter" idx="87" hasCustomPrompt="1"/>
          </p:nvPr>
        </p:nvSpPr>
        <p:spPr bwMode="white">
          <a:xfrm>
            <a:off x="2454927" y="2133600"/>
            <a:ext cx="1507474" cy="342022"/>
          </a:xfrm>
        </p:spPr>
        <p:txBody>
          <a:bodyPr lIns="0" tIns="0" rIns="0" bIns="0" anchor="t">
            <a:noAutofit/>
          </a:bodyPr>
          <a:lstStyle>
            <a:lvl1pPr marL="0" indent="0">
              <a:lnSpc>
                <a:spcPct val="80000"/>
              </a:lnSpc>
              <a:spcBef>
                <a:spcPts val="0"/>
              </a:spcBef>
              <a:buNone/>
              <a:defRPr sz="1200" b="0" cap="all" baseline="0">
                <a:solidFill>
                  <a:schemeClr val="bg1"/>
                </a:solidFill>
              </a:defRPr>
            </a:lvl1pPr>
            <a:lvl2pPr marL="0" indent="0">
              <a:spcBef>
                <a:spcPts val="0"/>
              </a:spcBef>
              <a:buNone/>
              <a:defRPr sz="900"/>
            </a:lvl2pPr>
            <a:lvl3pPr marL="0" indent="0">
              <a:spcBef>
                <a:spcPts val="0"/>
              </a:spcBef>
              <a:buNone/>
              <a:defRPr sz="900"/>
            </a:lvl3pPr>
            <a:lvl4pPr marL="0" indent="0">
              <a:spcBef>
                <a:spcPts val="0"/>
              </a:spcBef>
              <a:buNone/>
              <a:defRPr sz="900"/>
            </a:lvl4pPr>
            <a:lvl5pPr marL="0" indent="0">
              <a:spcBef>
                <a:spcPts val="0"/>
              </a:spcBef>
              <a:buNone/>
              <a:defRPr sz="900"/>
            </a:lvl5pPr>
          </a:lstStyle>
          <a:p>
            <a:pPr lvl="0"/>
            <a:r>
              <a:rPr/>
              <a:t>Type Name Here</a:t>
            </a:r>
          </a:p>
        </p:txBody>
      </p:sp>
      <p:sp>
        <p:nvSpPr>
          <p:cNvPr id="164" name="Text Placeholder 21"/>
          <p:cNvSpPr>
            <a:spLocks noGrp="1"/>
          </p:cNvSpPr>
          <p:nvPr>
            <p:ph type="body" sz="quarter" idx="88" hasCustomPrompt="1"/>
          </p:nvPr>
        </p:nvSpPr>
        <p:spPr>
          <a:xfrm>
            <a:off x="2454927" y="2696241"/>
            <a:ext cx="1508760" cy="118872"/>
          </a:xfrm>
        </p:spPr>
        <p:txBody>
          <a:bodyPr lIns="0" tIns="0" rIns="0" bIns="0" anchor="t">
            <a:noAutofit/>
          </a:bodyPr>
          <a:lstStyle>
            <a:lvl1pPr marL="0" indent="0">
              <a:lnSpc>
                <a:spcPct val="80000"/>
              </a:lnSpc>
              <a:spcBef>
                <a:spcPts val="0"/>
              </a:spcBef>
              <a:buNone/>
              <a:defRPr sz="800" b="0">
                <a:solidFill>
                  <a:schemeClr val="tx1">
                    <a:lumMod val="65000"/>
                    <a:lumOff val="35000"/>
                  </a:schemeClr>
                </a:solidFill>
              </a:defRPr>
            </a:lvl1pPr>
            <a:lvl2pPr marL="0" indent="0">
              <a:spcBef>
                <a:spcPts val="0"/>
              </a:spcBef>
              <a:buNone/>
              <a:defRPr sz="700" b="1">
                <a:solidFill>
                  <a:schemeClr val="tx1">
                    <a:lumMod val="65000"/>
                    <a:lumOff val="35000"/>
                  </a:schemeClr>
                </a:solidFill>
              </a:defRPr>
            </a:lvl2pPr>
            <a:lvl3pPr marL="0" indent="0">
              <a:spcBef>
                <a:spcPts val="0"/>
              </a:spcBef>
              <a:buNone/>
              <a:defRPr sz="700" b="1">
                <a:solidFill>
                  <a:schemeClr val="tx1">
                    <a:lumMod val="65000"/>
                    <a:lumOff val="35000"/>
                  </a:schemeClr>
                </a:solidFill>
              </a:defRPr>
            </a:lvl3pPr>
            <a:lvl4pPr marL="0" indent="0">
              <a:spcBef>
                <a:spcPts val="0"/>
              </a:spcBef>
              <a:buNone/>
              <a:defRPr sz="700" b="1">
                <a:solidFill>
                  <a:schemeClr val="tx1">
                    <a:lumMod val="65000"/>
                    <a:lumOff val="35000"/>
                  </a:schemeClr>
                </a:solidFill>
              </a:defRPr>
            </a:lvl4pPr>
            <a:lvl5pPr marL="0" indent="0">
              <a:spcBef>
                <a:spcPts val="0"/>
              </a:spcBef>
              <a:buNone/>
              <a:defRPr sz="700" b="1">
                <a:solidFill>
                  <a:schemeClr val="tx1">
                    <a:lumMod val="65000"/>
                    <a:lumOff val="35000"/>
                  </a:schemeClr>
                </a:solidFill>
              </a:defRPr>
            </a:lvl5pPr>
          </a:lstStyle>
          <a:p>
            <a:pPr lvl="0"/>
            <a:r>
              <a:rPr/>
              <a:t>[Email]</a:t>
            </a:r>
          </a:p>
        </p:txBody>
      </p:sp>
      <p:sp>
        <p:nvSpPr>
          <p:cNvPr id="165" name="Text Placeholder 31"/>
          <p:cNvSpPr>
            <a:spLocks noGrp="1"/>
          </p:cNvSpPr>
          <p:nvPr>
            <p:ph type="body" sz="quarter" idx="89" hasCustomPrompt="1"/>
          </p:nvPr>
        </p:nvSpPr>
        <p:spPr>
          <a:xfrm>
            <a:off x="2454927" y="3098679"/>
            <a:ext cx="1508760" cy="118390"/>
          </a:xfrm>
        </p:spPr>
        <p:txBody>
          <a:bodyPr lIns="0" tIns="0" rIns="0" bIns="0">
            <a:noAutofit/>
          </a:bodyPr>
          <a:lstStyle>
            <a:lvl1pPr marL="0" indent="0">
              <a:lnSpc>
                <a:spcPct val="80000"/>
              </a:lnSpc>
              <a:spcBef>
                <a:spcPts val="0"/>
              </a:spcBef>
              <a:buNone/>
              <a:defRPr sz="800" baseline="0">
                <a:solidFill>
                  <a:schemeClr val="accent3"/>
                </a:solidFill>
              </a:defRPr>
            </a:lvl1pPr>
            <a:lvl2pPr marL="0" indent="0">
              <a:spcBef>
                <a:spcPts val="0"/>
              </a:spcBef>
              <a:buNone/>
              <a:defRPr sz="700">
                <a:solidFill>
                  <a:schemeClr val="tx1">
                    <a:lumMod val="65000"/>
                    <a:lumOff val="35000"/>
                  </a:schemeClr>
                </a:solidFill>
              </a:defRPr>
            </a:lvl2pPr>
            <a:lvl3pPr marL="0" indent="0">
              <a:spcBef>
                <a:spcPts val="0"/>
              </a:spcBef>
              <a:buNone/>
              <a:defRPr sz="700">
                <a:solidFill>
                  <a:schemeClr val="tx1">
                    <a:lumMod val="65000"/>
                    <a:lumOff val="35000"/>
                  </a:schemeClr>
                </a:solidFill>
              </a:defRPr>
            </a:lvl3pPr>
            <a:lvl4pPr marL="0" indent="0">
              <a:spcBef>
                <a:spcPts val="0"/>
              </a:spcBef>
              <a:buNone/>
              <a:defRPr sz="700">
                <a:solidFill>
                  <a:schemeClr val="tx1">
                    <a:lumMod val="65000"/>
                    <a:lumOff val="35000"/>
                  </a:schemeClr>
                </a:solidFill>
              </a:defRPr>
            </a:lvl4pPr>
            <a:lvl5pPr marL="0" indent="0">
              <a:spcBef>
                <a:spcPts val="0"/>
              </a:spcBef>
              <a:buNone/>
              <a:defRPr sz="700">
                <a:solidFill>
                  <a:schemeClr val="tx1">
                    <a:lumMod val="65000"/>
                    <a:lumOff val="35000"/>
                  </a:schemeClr>
                </a:solidFill>
              </a:defRPr>
            </a:lvl5pPr>
          </a:lstStyle>
          <a:p>
            <a:pPr lvl="0"/>
            <a:r>
              <a:rPr/>
              <a:t>[Street Address]</a:t>
            </a:r>
          </a:p>
        </p:txBody>
      </p:sp>
      <p:sp>
        <p:nvSpPr>
          <p:cNvPr id="166" name="Text Placeholder 31"/>
          <p:cNvSpPr>
            <a:spLocks noGrp="1"/>
          </p:cNvSpPr>
          <p:nvPr>
            <p:ph type="body" sz="quarter" idx="90" hasCustomPrompt="1"/>
          </p:nvPr>
        </p:nvSpPr>
        <p:spPr>
          <a:xfrm>
            <a:off x="2454927" y="3221401"/>
            <a:ext cx="1508760" cy="114730"/>
          </a:xfrm>
        </p:spPr>
        <p:txBody>
          <a:bodyPr lIns="0" tIns="0" rIns="0" bIns="0">
            <a:noAutofit/>
          </a:bodyPr>
          <a:lstStyle>
            <a:lvl1pPr marL="0" indent="0">
              <a:lnSpc>
                <a:spcPct val="80000"/>
              </a:lnSpc>
              <a:spcBef>
                <a:spcPts val="0"/>
              </a:spcBef>
              <a:buNone/>
              <a:defRPr sz="800" baseline="0">
                <a:solidFill>
                  <a:schemeClr val="accent3"/>
                </a:solidFill>
              </a:defRPr>
            </a:lvl1pPr>
            <a:lvl2pPr marL="0" indent="0">
              <a:spcBef>
                <a:spcPts val="0"/>
              </a:spcBef>
              <a:buNone/>
              <a:defRPr sz="700">
                <a:solidFill>
                  <a:schemeClr val="tx1">
                    <a:lumMod val="65000"/>
                    <a:lumOff val="35000"/>
                  </a:schemeClr>
                </a:solidFill>
              </a:defRPr>
            </a:lvl2pPr>
            <a:lvl3pPr marL="0" indent="0">
              <a:spcBef>
                <a:spcPts val="0"/>
              </a:spcBef>
              <a:buNone/>
              <a:defRPr sz="700">
                <a:solidFill>
                  <a:schemeClr val="tx1">
                    <a:lumMod val="65000"/>
                    <a:lumOff val="35000"/>
                  </a:schemeClr>
                </a:solidFill>
              </a:defRPr>
            </a:lvl3pPr>
            <a:lvl4pPr marL="0" indent="0">
              <a:spcBef>
                <a:spcPts val="0"/>
              </a:spcBef>
              <a:buNone/>
              <a:defRPr sz="700">
                <a:solidFill>
                  <a:schemeClr val="tx1">
                    <a:lumMod val="65000"/>
                    <a:lumOff val="35000"/>
                  </a:schemeClr>
                </a:solidFill>
              </a:defRPr>
            </a:lvl4pPr>
            <a:lvl5pPr marL="0" indent="0">
              <a:spcBef>
                <a:spcPts val="0"/>
              </a:spcBef>
              <a:buNone/>
              <a:defRPr sz="700">
                <a:solidFill>
                  <a:schemeClr val="tx1">
                    <a:lumMod val="65000"/>
                    <a:lumOff val="35000"/>
                  </a:schemeClr>
                </a:solidFill>
              </a:defRPr>
            </a:lvl5pPr>
          </a:lstStyle>
          <a:p>
            <a:pPr lvl="0"/>
            <a:r>
              <a:rPr/>
              <a:t>[City, ST ZIP Code]</a:t>
            </a:r>
          </a:p>
        </p:txBody>
      </p:sp>
      <p:sp>
        <p:nvSpPr>
          <p:cNvPr id="167" name="Text Placeholder 31"/>
          <p:cNvSpPr>
            <a:spLocks noGrp="1"/>
          </p:cNvSpPr>
          <p:nvPr>
            <p:ph type="body" sz="quarter" idx="91" hasCustomPrompt="1"/>
          </p:nvPr>
        </p:nvSpPr>
        <p:spPr>
          <a:xfrm>
            <a:off x="2454927" y="3474052"/>
            <a:ext cx="274320" cy="114492"/>
          </a:xfrm>
        </p:spPr>
        <p:txBody>
          <a:bodyPr lIns="0" tIns="0" rIns="0" bIns="0">
            <a:noAutofit/>
          </a:bodyPr>
          <a:lstStyle>
            <a:lvl1pPr marL="0" indent="0">
              <a:lnSpc>
                <a:spcPct val="80000"/>
              </a:lnSpc>
              <a:spcBef>
                <a:spcPts val="0"/>
              </a:spcBef>
              <a:buNone/>
              <a:defRPr sz="800" b="1" baseline="0">
                <a:solidFill>
                  <a:schemeClr val="accent3"/>
                </a:solidFill>
              </a:defRPr>
            </a:lvl1pPr>
            <a:lvl2pPr marL="0" indent="0">
              <a:spcBef>
                <a:spcPts val="0"/>
              </a:spcBef>
              <a:buNone/>
              <a:defRPr sz="700">
                <a:solidFill>
                  <a:schemeClr val="tx1">
                    <a:lumMod val="65000"/>
                    <a:lumOff val="35000"/>
                  </a:schemeClr>
                </a:solidFill>
              </a:defRPr>
            </a:lvl2pPr>
            <a:lvl3pPr marL="0" indent="0">
              <a:spcBef>
                <a:spcPts val="0"/>
              </a:spcBef>
              <a:buNone/>
              <a:defRPr sz="700">
                <a:solidFill>
                  <a:schemeClr val="tx1">
                    <a:lumMod val="65000"/>
                    <a:lumOff val="35000"/>
                  </a:schemeClr>
                </a:solidFill>
              </a:defRPr>
            </a:lvl3pPr>
            <a:lvl4pPr marL="0" indent="0">
              <a:spcBef>
                <a:spcPts val="0"/>
              </a:spcBef>
              <a:buNone/>
              <a:defRPr sz="700">
                <a:solidFill>
                  <a:schemeClr val="tx1">
                    <a:lumMod val="65000"/>
                    <a:lumOff val="35000"/>
                  </a:schemeClr>
                </a:solidFill>
              </a:defRPr>
            </a:lvl4pPr>
            <a:lvl5pPr marL="0" indent="0">
              <a:spcBef>
                <a:spcPts val="0"/>
              </a:spcBef>
              <a:buNone/>
              <a:defRPr sz="700">
                <a:solidFill>
                  <a:schemeClr val="tx1">
                    <a:lumMod val="65000"/>
                    <a:lumOff val="35000"/>
                  </a:schemeClr>
                </a:solidFill>
              </a:defRPr>
            </a:lvl5pPr>
          </a:lstStyle>
          <a:p>
            <a:pPr lvl="0"/>
            <a:r>
              <a:rPr/>
              <a:t>Office</a:t>
            </a:r>
          </a:p>
        </p:txBody>
      </p:sp>
      <p:sp>
        <p:nvSpPr>
          <p:cNvPr id="168" name="Text Placeholder 31"/>
          <p:cNvSpPr>
            <a:spLocks noGrp="1"/>
          </p:cNvSpPr>
          <p:nvPr>
            <p:ph type="body" sz="quarter" idx="92" hasCustomPrompt="1"/>
          </p:nvPr>
        </p:nvSpPr>
        <p:spPr>
          <a:xfrm>
            <a:off x="2454927" y="3595685"/>
            <a:ext cx="320040" cy="118872"/>
          </a:xfrm>
        </p:spPr>
        <p:txBody>
          <a:bodyPr lIns="0" tIns="0" rIns="0" bIns="0">
            <a:noAutofit/>
          </a:bodyPr>
          <a:lstStyle>
            <a:lvl1pPr marL="0" indent="0">
              <a:lnSpc>
                <a:spcPct val="80000"/>
              </a:lnSpc>
              <a:spcBef>
                <a:spcPts val="0"/>
              </a:spcBef>
              <a:buNone/>
              <a:defRPr sz="800" b="1" baseline="0">
                <a:solidFill>
                  <a:schemeClr val="accent3"/>
                </a:solidFill>
              </a:defRPr>
            </a:lvl1pPr>
            <a:lvl2pPr marL="0" indent="0">
              <a:spcBef>
                <a:spcPts val="0"/>
              </a:spcBef>
              <a:buNone/>
              <a:defRPr sz="700">
                <a:solidFill>
                  <a:schemeClr val="tx1">
                    <a:lumMod val="65000"/>
                    <a:lumOff val="35000"/>
                  </a:schemeClr>
                </a:solidFill>
              </a:defRPr>
            </a:lvl2pPr>
            <a:lvl3pPr marL="0" indent="0">
              <a:spcBef>
                <a:spcPts val="0"/>
              </a:spcBef>
              <a:buNone/>
              <a:defRPr sz="700">
                <a:solidFill>
                  <a:schemeClr val="tx1">
                    <a:lumMod val="65000"/>
                    <a:lumOff val="35000"/>
                  </a:schemeClr>
                </a:solidFill>
              </a:defRPr>
            </a:lvl3pPr>
            <a:lvl4pPr marL="0" indent="0">
              <a:spcBef>
                <a:spcPts val="0"/>
              </a:spcBef>
              <a:buNone/>
              <a:defRPr sz="700">
                <a:solidFill>
                  <a:schemeClr val="tx1">
                    <a:lumMod val="65000"/>
                    <a:lumOff val="35000"/>
                  </a:schemeClr>
                </a:solidFill>
              </a:defRPr>
            </a:lvl4pPr>
            <a:lvl5pPr marL="0" indent="0">
              <a:spcBef>
                <a:spcPts val="0"/>
              </a:spcBef>
              <a:buNone/>
              <a:defRPr sz="700">
                <a:solidFill>
                  <a:schemeClr val="tx1">
                    <a:lumMod val="65000"/>
                    <a:lumOff val="35000"/>
                  </a:schemeClr>
                </a:solidFill>
              </a:defRPr>
            </a:lvl5pPr>
          </a:lstStyle>
          <a:p>
            <a:pPr lvl="0"/>
            <a:r>
              <a:rPr/>
              <a:t>Mobile</a:t>
            </a:r>
          </a:p>
        </p:txBody>
      </p:sp>
      <p:sp>
        <p:nvSpPr>
          <p:cNvPr id="169" name="Text Placeholder 31"/>
          <p:cNvSpPr>
            <a:spLocks noGrp="1"/>
          </p:cNvSpPr>
          <p:nvPr>
            <p:ph type="body" sz="quarter" idx="93" hasCustomPrompt="1"/>
          </p:nvPr>
        </p:nvSpPr>
        <p:spPr>
          <a:xfrm>
            <a:off x="2731295" y="3474052"/>
            <a:ext cx="1234440" cy="114492"/>
          </a:xfrm>
        </p:spPr>
        <p:txBody>
          <a:bodyPr lIns="0" tIns="0" rIns="0" bIns="0">
            <a:noAutofit/>
          </a:bodyPr>
          <a:lstStyle>
            <a:lvl1pPr marL="0" indent="0">
              <a:lnSpc>
                <a:spcPct val="80000"/>
              </a:lnSpc>
              <a:spcBef>
                <a:spcPts val="0"/>
              </a:spcBef>
              <a:buNone/>
              <a:defRPr sz="800" b="0" baseline="0">
                <a:solidFill>
                  <a:schemeClr val="accent3"/>
                </a:solidFill>
              </a:defRPr>
            </a:lvl1pPr>
            <a:lvl2pPr marL="0" indent="0">
              <a:spcBef>
                <a:spcPts val="0"/>
              </a:spcBef>
              <a:buNone/>
              <a:defRPr sz="700">
                <a:solidFill>
                  <a:schemeClr val="tx1">
                    <a:lumMod val="65000"/>
                    <a:lumOff val="35000"/>
                  </a:schemeClr>
                </a:solidFill>
              </a:defRPr>
            </a:lvl2pPr>
            <a:lvl3pPr marL="0" indent="0">
              <a:spcBef>
                <a:spcPts val="0"/>
              </a:spcBef>
              <a:buNone/>
              <a:defRPr sz="700">
                <a:solidFill>
                  <a:schemeClr val="tx1">
                    <a:lumMod val="65000"/>
                    <a:lumOff val="35000"/>
                  </a:schemeClr>
                </a:solidFill>
              </a:defRPr>
            </a:lvl3pPr>
            <a:lvl4pPr marL="0" indent="0">
              <a:spcBef>
                <a:spcPts val="0"/>
              </a:spcBef>
              <a:buNone/>
              <a:defRPr sz="700">
                <a:solidFill>
                  <a:schemeClr val="tx1">
                    <a:lumMod val="65000"/>
                    <a:lumOff val="35000"/>
                  </a:schemeClr>
                </a:solidFill>
              </a:defRPr>
            </a:lvl4pPr>
            <a:lvl5pPr marL="0" indent="0">
              <a:spcBef>
                <a:spcPts val="0"/>
              </a:spcBef>
              <a:buNone/>
              <a:defRPr sz="700">
                <a:solidFill>
                  <a:schemeClr val="tx1">
                    <a:lumMod val="65000"/>
                    <a:lumOff val="35000"/>
                  </a:schemeClr>
                </a:solidFill>
              </a:defRPr>
            </a:lvl5pPr>
          </a:lstStyle>
          <a:p>
            <a:pPr lvl="0"/>
            <a:r>
              <a:rPr/>
              <a:t>[Telephone Number]</a:t>
            </a:r>
          </a:p>
        </p:txBody>
      </p:sp>
      <p:sp>
        <p:nvSpPr>
          <p:cNvPr id="170" name="Text Placeholder 31"/>
          <p:cNvSpPr>
            <a:spLocks noGrp="1"/>
          </p:cNvSpPr>
          <p:nvPr>
            <p:ph type="body" sz="quarter" idx="94" hasCustomPrompt="1"/>
          </p:nvPr>
        </p:nvSpPr>
        <p:spPr>
          <a:xfrm>
            <a:off x="2776542" y="3595685"/>
            <a:ext cx="1188720" cy="118872"/>
          </a:xfrm>
        </p:spPr>
        <p:txBody>
          <a:bodyPr lIns="0" tIns="0" rIns="0" bIns="0">
            <a:noAutofit/>
          </a:bodyPr>
          <a:lstStyle>
            <a:lvl1pPr marL="0" indent="0">
              <a:lnSpc>
                <a:spcPct val="80000"/>
              </a:lnSpc>
              <a:spcBef>
                <a:spcPts val="0"/>
              </a:spcBef>
              <a:buNone/>
              <a:defRPr sz="800" b="0" baseline="0">
                <a:solidFill>
                  <a:schemeClr val="accent3"/>
                </a:solidFill>
              </a:defRPr>
            </a:lvl1pPr>
            <a:lvl2pPr marL="0" indent="0">
              <a:spcBef>
                <a:spcPts val="0"/>
              </a:spcBef>
              <a:buNone/>
              <a:defRPr sz="700">
                <a:solidFill>
                  <a:schemeClr val="tx1">
                    <a:lumMod val="65000"/>
                    <a:lumOff val="35000"/>
                  </a:schemeClr>
                </a:solidFill>
              </a:defRPr>
            </a:lvl2pPr>
            <a:lvl3pPr marL="0" indent="0">
              <a:spcBef>
                <a:spcPts val="0"/>
              </a:spcBef>
              <a:buNone/>
              <a:defRPr sz="700">
                <a:solidFill>
                  <a:schemeClr val="tx1">
                    <a:lumMod val="65000"/>
                    <a:lumOff val="35000"/>
                  </a:schemeClr>
                </a:solidFill>
              </a:defRPr>
            </a:lvl3pPr>
            <a:lvl4pPr marL="0" indent="0">
              <a:spcBef>
                <a:spcPts val="0"/>
              </a:spcBef>
              <a:buNone/>
              <a:defRPr sz="700">
                <a:solidFill>
                  <a:schemeClr val="tx1">
                    <a:lumMod val="65000"/>
                    <a:lumOff val="35000"/>
                  </a:schemeClr>
                </a:solidFill>
              </a:defRPr>
            </a:lvl4pPr>
            <a:lvl5pPr marL="0" indent="0">
              <a:spcBef>
                <a:spcPts val="0"/>
              </a:spcBef>
              <a:buNone/>
              <a:defRPr sz="700">
                <a:solidFill>
                  <a:schemeClr val="tx1">
                    <a:lumMod val="65000"/>
                    <a:lumOff val="35000"/>
                  </a:schemeClr>
                </a:solidFill>
              </a:defRPr>
            </a:lvl5pPr>
          </a:lstStyle>
          <a:p>
            <a:pPr lvl="0"/>
            <a:r>
              <a:rPr/>
              <a:t>[Telephone Number]</a:t>
            </a:r>
          </a:p>
        </p:txBody>
      </p:sp>
      <p:sp>
        <p:nvSpPr>
          <p:cNvPr id="172" name="color block"/>
          <p:cNvSpPr/>
          <p:nvPr userDrawn="1"/>
        </p:nvSpPr>
        <p:spPr bwMode="gray">
          <a:xfrm>
            <a:off x="4250389" y="2086278"/>
            <a:ext cx="1554480" cy="41822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73" name="Text Placeholder 21"/>
          <p:cNvSpPr>
            <a:spLocks noGrp="1"/>
          </p:cNvSpPr>
          <p:nvPr>
            <p:ph type="body" sz="quarter" idx="95" hasCustomPrompt="1"/>
          </p:nvPr>
        </p:nvSpPr>
        <p:spPr>
          <a:xfrm>
            <a:off x="4284572" y="2574320"/>
            <a:ext cx="1508760" cy="118874"/>
          </a:xfrm>
        </p:spPr>
        <p:txBody>
          <a:bodyPr lIns="0" tIns="0" rIns="0" bIns="0" anchor="t">
            <a:noAutofit/>
          </a:bodyPr>
          <a:lstStyle>
            <a:lvl1pPr marL="0" indent="0">
              <a:lnSpc>
                <a:spcPct val="80000"/>
              </a:lnSpc>
              <a:spcBef>
                <a:spcPts val="0"/>
              </a:spcBef>
              <a:buNone/>
              <a:defRPr sz="800" b="0" cap="all" baseline="0">
                <a:solidFill>
                  <a:schemeClr val="accent3"/>
                </a:solidFill>
              </a:defRPr>
            </a:lvl1pPr>
            <a:lvl2pPr marL="0" indent="0">
              <a:spcBef>
                <a:spcPts val="0"/>
              </a:spcBef>
              <a:buNone/>
              <a:defRPr sz="700" b="1">
                <a:solidFill>
                  <a:schemeClr val="tx1">
                    <a:lumMod val="65000"/>
                    <a:lumOff val="35000"/>
                  </a:schemeClr>
                </a:solidFill>
              </a:defRPr>
            </a:lvl2pPr>
            <a:lvl3pPr marL="0" indent="0">
              <a:spcBef>
                <a:spcPts val="0"/>
              </a:spcBef>
              <a:buNone/>
              <a:defRPr sz="700" b="1">
                <a:solidFill>
                  <a:schemeClr val="tx1">
                    <a:lumMod val="65000"/>
                    <a:lumOff val="35000"/>
                  </a:schemeClr>
                </a:solidFill>
              </a:defRPr>
            </a:lvl3pPr>
            <a:lvl4pPr marL="0" indent="0">
              <a:spcBef>
                <a:spcPts val="0"/>
              </a:spcBef>
              <a:buNone/>
              <a:defRPr sz="700" b="1">
                <a:solidFill>
                  <a:schemeClr val="tx1">
                    <a:lumMod val="65000"/>
                    <a:lumOff val="35000"/>
                  </a:schemeClr>
                </a:solidFill>
              </a:defRPr>
            </a:lvl4pPr>
            <a:lvl5pPr marL="0" indent="0">
              <a:spcBef>
                <a:spcPts val="0"/>
              </a:spcBef>
              <a:buNone/>
              <a:defRPr sz="700" b="1">
                <a:solidFill>
                  <a:schemeClr val="tx1">
                    <a:lumMod val="65000"/>
                    <a:lumOff val="35000"/>
                  </a:schemeClr>
                </a:solidFill>
              </a:defRPr>
            </a:lvl5pPr>
          </a:lstStyle>
          <a:p>
            <a:pPr lvl="0"/>
            <a:r>
              <a:rPr/>
              <a:t>[TITLE]</a:t>
            </a:r>
          </a:p>
        </p:txBody>
      </p:sp>
      <p:sp>
        <p:nvSpPr>
          <p:cNvPr id="174" name="Text Placeholder 19"/>
          <p:cNvSpPr>
            <a:spLocks noGrp="1"/>
          </p:cNvSpPr>
          <p:nvPr>
            <p:ph type="body" sz="quarter" idx="96" hasCustomPrompt="1"/>
          </p:nvPr>
        </p:nvSpPr>
        <p:spPr bwMode="white">
          <a:xfrm>
            <a:off x="4284572" y="2133600"/>
            <a:ext cx="1507474" cy="342022"/>
          </a:xfrm>
        </p:spPr>
        <p:txBody>
          <a:bodyPr lIns="0" tIns="0" rIns="0" bIns="0" anchor="t">
            <a:noAutofit/>
          </a:bodyPr>
          <a:lstStyle>
            <a:lvl1pPr marL="0" indent="0">
              <a:lnSpc>
                <a:spcPct val="80000"/>
              </a:lnSpc>
              <a:spcBef>
                <a:spcPts val="0"/>
              </a:spcBef>
              <a:buNone/>
              <a:defRPr sz="1200" b="0" cap="all" baseline="0">
                <a:solidFill>
                  <a:schemeClr val="bg1"/>
                </a:solidFill>
              </a:defRPr>
            </a:lvl1pPr>
            <a:lvl2pPr marL="0" indent="0">
              <a:spcBef>
                <a:spcPts val="0"/>
              </a:spcBef>
              <a:buNone/>
              <a:defRPr sz="900"/>
            </a:lvl2pPr>
            <a:lvl3pPr marL="0" indent="0">
              <a:spcBef>
                <a:spcPts val="0"/>
              </a:spcBef>
              <a:buNone/>
              <a:defRPr sz="900"/>
            </a:lvl3pPr>
            <a:lvl4pPr marL="0" indent="0">
              <a:spcBef>
                <a:spcPts val="0"/>
              </a:spcBef>
              <a:buNone/>
              <a:defRPr sz="900"/>
            </a:lvl4pPr>
            <a:lvl5pPr marL="0" indent="0">
              <a:spcBef>
                <a:spcPts val="0"/>
              </a:spcBef>
              <a:buNone/>
              <a:defRPr sz="900"/>
            </a:lvl5pPr>
          </a:lstStyle>
          <a:p>
            <a:pPr lvl="0"/>
            <a:r>
              <a:rPr/>
              <a:t>Type Name Here</a:t>
            </a:r>
          </a:p>
        </p:txBody>
      </p:sp>
      <p:sp>
        <p:nvSpPr>
          <p:cNvPr id="175" name="Text Placeholder 21"/>
          <p:cNvSpPr>
            <a:spLocks noGrp="1"/>
          </p:cNvSpPr>
          <p:nvPr>
            <p:ph type="body" sz="quarter" idx="97" hasCustomPrompt="1"/>
          </p:nvPr>
        </p:nvSpPr>
        <p:spPr>
          <a:xfrm>
            <a:off x="4284572" y="2696241"/>
            <a:ext cx="1508760" cy="118872"/>
          </a:xfrm>
        </p:spPr>
        <p:txBody>
          <a:bodyPr lIns="0" tIns="0" rIns="0" bIns="0" anchor="t">
            <a:noAutofit/>
          </a:bodyPr>
          <a:lstStyle>
            <a:lvl1pPr marL="0" indent="0">
              <a:lnSpc>
                <a:spcPct val="80000"/>
              </a:lnSpc>
              <a:spcBef>
                <a:spcPts val="0"/>
              </a:spcBef>
              <a:buNone/>
              <a:defRPr sz="800" b="0">
                <a:solidFill>
                  <a:schemeClr val="tx1">
                    <a:lumMod val="65000"/>
                    <a:lumOff val="35000"/>
                  </a:schemeClr>
                </a:solidFill>
              </a:defRPr>
            </a:lvl1pPr>
            <a:lvl2pPr marL="0" indent="0">
              <a:spcBef>
                <a:spcPts val="0"/>
              </a:spcBef>
              <a:buNone/>
              <a:defRPr sz="700" b="1">
                <a:solidFill>
                  <a:schemeClr val="tx1">
                    <a:lumMod val="65000"/>
                    <a:lumOff val="35000"/>
                  </a:schemeClr>
                </a:solidFill>
              </a:defRPr>
            </a:lvl2pPr>
            <a:lvl3pPr marL="0" indent="0">
              <a:spcBef>
                <a:spcPts val="0"/>
              </a:spcBef>
              <a:buNone/>
              <a:defRPr sz="700" b="1">
                <a:solidFill>
                  <a:schemeClr val="tx1">
                    <a:lumMod val="65000"/>
                    <a:lumOff val="35000"/>
                  </a:schemeClr>
                </a:solidFill>
              </a:defRPr>
            </a:lvl3pPr>
            <a:lvl4pPr marL="0" indent="0">
              <a:spcBef>
                <a:spcPts val="0"/>
              </a:spcBef>
              <a:buNone/>
              <a:defRPr sz="700" b="1">
                <a:solidFill>
                  <a:schemeClr val="tx1">
                    <a:lumMod val="65000"/>
                    <a:lumOff val="35000"/>
                  </a:schemeClr>
                </a:solidFill>
              </a:defRPr>
            </a:lvl4pPr>
            <a:lvl5pPr marL="0" indent="0">
              <a:spcBef>
                <a:spcPts val="0"/>
              </a:spcBef>
              <a:buNone/>
              <a:defRPr sz="700" b="1">
                <a:solidFill>
                  <a:schemeClr val="tx1">
                    <a:lumMod val="65000"/>
                    <a:lumOff val="35000"/>
                  </a:schemeClr>
                </a:solidFill>
              </a:defRPr>
            </a:lvl5pPr>
          </a:lstStyle>
          <a:p>
            <a:pPr lvl="0"/>
            <a:r>
              <a:rPr/>
              <a:t>[Email]</a:t>
            </a:r>
          </a:p>
        </p:txBody>
      </p:sp>
      <p:sp>
        <p:nvSpPr>
          <p:cNvPr id="176" name="Text Placeholder 31"/>
          <p:cNvSpPr>
            <a:spLocks noGrp="1"/>
          </p:cNvSpPr>
          <p:nvPr>
            <p:ph type="body" sz="quarter" idx="98" hasCustomPrompt="1"/>
          </p:nvPr>
        </p:nvSpPr>
        <p:spPr>
          <a:xfrm>
            <a:off x="4284572" y="3098679"/>
            <a:ext cx="1508760" cy="118390"/>
          </a:xfrm>
        </p:spPr>
        <p:txBody>
          <a:bodyPr lIns="0" tIns="0" rIns="0" bIns="0">
            <a:noAutofit/>
          </a:bodyPr>
          <a:lstStyle>
            <a:lvl1pPr marL="0" indent="0">
              <a:lnSpc>
                <a:spcPct val="80000"/>
              </a:lnSpc>
              <a:spcBef>
                <a:spcPts val="0"/>
              </a:spcBef>
              <a:buNone/>
              <a:defRPr sz="800" baseline="0">
                <a:solidFill>
                  <a:schemeClr val="accent3"/>
                </a:solidFill>
              </a:defRPr>
            </a:lvl1pPr>
            <a:lvl2pPr marL="0" indent="0">
              <a:spcBef>
                <a:spcPts val="0"/>
              </a:spcBef>
              <a:buNone/>
              <a:defRPr sz="700">
                <a:solidFill>
                  <a:schemeClr val="tx1">
                    <a:lumMod val="65000"/>
                    <a:lumOff val="35000"/>
                  </a:schemeClr>
                </a:solidFill>
              </a:defRPr>
            </a:lvl2pPr>
            <a:lvl3pPr marL="0" indent="0">
              <a:spcBef>
                <a:spcPts val="0"/>
              </a:spcBef>
              <a:buNone/>
              <a:defRPr sz="700">
                <a:solidFill>
                  <a:schemeClr val="tx1">
                    <a:lumMod val="65000"/>
                    <a:lumOff val="35000"/>
                  </a:schemeClr>
                </a:solidFill>
              </a:defRPr>
            </a:lvl3pPr>
            <a:lvl4pPr marL="0" indent="0">
              <a:spcBef>
                <a:spcPts val="0"/>
              </a:spcBef>
              <a:buNone/>
              <a:defRPr sz="700">
                <a:solidFill>
                  <a:schemeClr val="tx1">
                    <a:lumMod val="65000"/>
                    <a:lumOff val="35000"/>
                  </a:schemeClr>
                </a:solidFill>
              </a:defRPr>
            </a:lvl4pPr>
            <a:lvl5pPr marL="0" indent="0">
              <a:spcBef>
                <a:spcPts val="0"/>
              </a:spcBef>
              <a:buNone/>
              <a:defRPr sz="700">
                <a:solidFill>
                  <a:schemeClr val="tx1">
                    <a:lumMod val="65000"/>
                    <a:lumOff val="35000"/>
                  </a:schemeClr>
                </a:solidFill>
              </a:defRPr>
            </a:lvl5pPr>
          </a:lstStyle>
          <a:p>
            <a:pPr lvl="0"/>
            <a:r>
              <a:rPr/>
              <a:t>[Street Address]</a:t>
            </a:r>
          </a:p>
        </p:txBody>
      </p:sp>
      <p:sp>
        <p:nvSpPr>
          <p:cNvPr id="177" name="Text Placeholder 31"/>
          <p:cNvSpPr>
            <a:spLocks noGrp="1"/>
          </p:cNvSpPr>
          <p:nvPr>
            <p:ph type="body" sz="quarter" idx="99" hasCustomPrompt="1"/>
          </p:nvPr>
        </p:nvSpPr>
        <p:spPr>
          <a:xfrm>
            <a:off x="4284572" y="3221401"/>
            <a:ext cx="1508760" cy="114730"/>
          </a:xfrm>
        </p:spPr>
        <p:txBody>
          <a:bodyPr lIns="0" tIns="0" rIns="0" bIns="0">
            <a:noAutofit/>
          </a:bodyPr>
          <a:lstStyle>
            <a:lvl1pPr marL="0" indent="0">
              <a:lnSpc>
                <a:spcPct val="80000"/>
              </a:lnSpc>
              <a:spcBef>
                <a:spcPts val="0"/>
              </a:spcBef>
              <a:buNone/>
              <a:defRPr sz="800" baseline="0">
                <a:solidFill>
                  <a:schemeClr val="accent3"/>
                </a:solidFill>
              </a:defRPr>
            </a:lvl1pPr>
            <a:lvl2pPr marL="0" indent="0">
              <a:spcBef>
                <a:spcPts val="0"/>
              </a:spcBef>
              <a:buNone/>
              <a:defRPr sz="700">
                <a:solidFill>
                  <a:schemeClr val="tx1">
                    <a:lumMod val="65000"/>
                    <a:lumOff val="35000"/>
                  </a:schemeClr>
                </a:solidFill>
              </a:defRPr>
            </a:lvl2pPr>
            <a:lvl3pPr marL="0" indent="0">
              <a:spcBef>
                <a:spcPts val="0"/>
              </a:spcBef>
              <a:buNone/>
              <a:defRPr sz="700">
                <a:solidFill>
                  <a:schemeClr val="tx1">
                    <a:lumMod val="65000"/>
                    <a:lumOff val="35000"/>
                  </a:schemeClr>
                </a:solidFill>
              </a:defRPr>
            </a:lvl3pPr>
            <a:lvl4pPr marL="0" indent="0">
              <a:spcBef>
                <a:spcPts val="0"/>
              </a:spcBef>
              <a:buNone/>
              <a:defRPr sz="700">
                <a:solidFill>
                  <a:schemeClr val="tx1">
                    <a:lumMod val="65000"/>
                    <a:lumOff val="35000"/>
                  </a:schemeClr>
                </a:solidFill>
              </a:defRPr>
            </a:lvl4pPr>
            <a:lvl5pPr marL="0" indent="0">
              <a:spcBef>
                <a:spcPts val="0"/>
              </a:spcBef>
              <a:buNone/>
              <a:defRPr sz="700">
                <a:solidFill>
                  <a:schemeClr val="tx1">
                    <a:lumMod val="65000"/>
                    <a:lumOff val="35000"/>
                  </a:schemeClr>
                </a:solidFill>
              </a:defRPr>
            </a:lvl5pPr>
          </a:lstStyle>
          <a:p>
            <a:pPr lvl="0"/>
            <a:r>
              <a:rPr/>
              <a:t>[City, ST ZIP Code]</a:t>
            </a:r>
          </a:p>
        </p:txBody>
      </p:sp>
      <p:sp>
        <p:nvSpPr>
          <p:cNvPr id="178" name="Text Placeholder 31"/>
          <p:cNvSpPr>
            <a:spLocks noGrp="1"/>
          </p:cNvSpPr>
          <p:nvPr>
            <p:ph type="body" sz="quarter" idx="100" hasCustomPrompt="1"/>
          </p:nvPr>
        </p:nvSpPr>
        <p:spPr>
          <a:xfrm>
            <a:off x="4284572" y="3474052"/>
            <a:ext cx="274320" cy="114492"/>
          </a:xfrm>
        </p:spPr>
        <p:txBody>
          <a:bodyPr lIns="0" tIns="0" rIns="0" bIns="0">
            <a:noAutofit/>
          </a:bodyPr>
          <a:lstStyle>
            <a:lvl1pPr marL="0" indent="0">
              <a:lnSpc>
                <a:spcPct val="80000"/>
              </a:lnSpc>
              <a:spcBef>
                <a:spcPts val="0"/>
              </a:spcBef>
              <a:buNone/>
              <a:defRPr sz="800" b="1" baseline="0">
                <a:solidFill>
                  <a:schemeClr val="accent3"/>
                </a:solidFill>
              </a:defRPr>
            </a:lvl1pPr>
            <a:lvl2pPr marL="0" indent="0">
              <a:spcBef>
                <a:spcPts val="0"/>
              </a:spcBef>
              <a:buNone/>
              <a:defRPr sz="700">
                <a:solidFill>
                  <a:schemeClr val="tx1">
                    <a:lumMod val="65000"/>
                    <a:lumOff val="35000"/>
                  </a:schemeClr>
                </a:solidFill>
              </a:defRPr>
            </a:lvl2pPr>
            <a:lvl3pPr marL="0" indent="0">
              <a:spcBef>
                <a:spcPts val="0"/>
              </a:spcBef>
              <a:buNone/>
              <a:defRPr sz="700">
                <a:solidFill>
                  <a:schemeClr val="tx1">
                    <a:lumMod val="65000"/>
                    <a:lumOff val="35000"/>
                  </a:schemeClr>
                </a:solidFill>
              </a:defRPr>
            </a:lvl3pPr>
            <a:lvl4pPr marL="0" indent="0">
              <a:spcBef>
                <a:spcPts val="0"/>
              </a:spcBef>
              <a:buNone/>
              <a:defRPr sz="700">
                <a:solidFill>
                  <a:schemeClr val="tx1">
                    <a:lumMod val="65000"/>
                    <a:lumOff val="35000"/>
                  </a:schemeClr>
                </a:solidFill>
              </a:defRPr>
            </a:lvl4pPr>
            <a:lvl5pPr marL="0" indent="0">
              <a:spcBef>
                <a:spcPts val="0"/>
              </a:spcBef>
              <a:buNone/>
              <a:defRPr sz="700">
                <a:solidFill>
                  <a:schemeClr val="tx1">
                    <a:lumMod val="65000"/>
                    <a:lumOff val="35000"/>
                  </a:schemeClr>
                </a:solidFill>
              </a:defRPr>
            </a:lvl5pPr>
          </a:lstStyle>
          <a:p>
            <a:pPr lvl="0"/>
            <a:r>
              <a:rPr/>
              <a:t>Office</a:t>
            </a:r>
          </a:p>
        </p:txBody>
      </p:sp>
      <p:sp>
        <p:nvSpPr>
          <p:cNvPr id="179" name="Text Placeholder 31"/>
          <p:cNvSpPr>
            <a:spLocks noGrp="1"/>
          </p:cNvSpPr>
          <p:nvPr>
            <p:ph type="body" sz="quarter" idx="101" hasCustomPrompt="1"/>
          </p:nvPr>
        </p:nvSpPr>
        <p:spPr>
          <a:xfrm>
            <a:off x="4284572" y="3595685"/>
            <a:ext cx="320040" cy="118872"/>
          </a:xfrm>
        </p:spPr>
        <p:txBody>
          <a:bodyPr lIns="0" tIns="0" rIns="0" bIns="0">
            <a:noAutofit/>
          </a:bodyPr>
          <a:lstStyle>
            <a:lvl1pPr marL="0" indent="0">
              <a:lnSpc>
                <a:spcPct val="80000"/>
              </a:lnSpc>
              <a:spcBef>
                <a:spcPts val="0"/>
              </a:spcBef>
              <a:buNone/>
              <a:defRPr sz="800" b="1" baseline="0">
                <a:solidFill>
                  <a:schemeClr val="accent3"/>
                </a:solidFill>
              </a:defRPr>
            </a:lvl1pPr>
            <a:lvl2pPr marL="0" indent="0">
              <a:spcBef>
                <a:spcPts val="0"/>
              </a:spcBef>
              <a:buNone/>
              <a:defRPr sz="700">
                <a:solidFill>
                  <a:schemeClr val="tx1">
                    <a:lumMod val="65000"/>
                    <a:lumOff val="35000"/>
                  </a:schemeClr>
                </a:solidFill>
              </a:defRPr>
            </a:lvl2pPr>
            <a:lvl3pPr marL="0" indent="0">
              <a:spcBef>
                <a:spcPts val="0"/>
              </a:spcBef>
              <a:buNone/>
              <a:defRPr sz="700">
                <a:solidFill>
                  <a:schemeClr val="tx1">
                    <a:lumMod val="65000"/>
                    <a:lumOff val="35000"/>
                  </a:schemeClr>
                </a:solidFill>
              </a:defRPr>
            </a:lvl3pPr>
            <a:lvl4pPr marL="0" indent="0">
              <a:spcBef>
                <a:spcPts val="0"/>
              </a:spcBef>
              <a:buNone/>
              <a:defRPr sz="700">
                <a:solidFill>
                  <a:schemeClr val="tx1">
                    <a:lumMod val="65000"/>
                    <a:lumOff val="35000"/>
                  </a:schemeClr>
                </a:solidFill>
              </a:defRPr>
            </a:lvl4pPr>
            <a:lvl5pPr marL="0" indent="0">
              <a:spcBef>
                <a:spcPts val="0"/>
              </a:spcBef>
              <a:buNone/>
              <a:defRPr sz="700">
                <a:solidFill>
                  <a:schemeClr val="tx1">
                    <a:lumMod val="65000"/>
                    <a:lumOff val="35000"/>
                  </a:schemeClr>
                </a:solidFill>
              </a:defRPr>
            </a:lvl5pPr>
          </a:lstStyle>
          <a:p>
            <a:pPr lvl="0"/>
            <a:r>
              <a:rPr/>
              <a:t>Mobile</a:t>
            </a:r>
          </a:p>
        </p:txBody>
      </p:sp>
      <p:sp>
        <p:nvSpPr>
          <p:cNvPr id="180" name="Text Placeholder 31"/>
          <p:cNvSpPr>
            <a:spLocks noGrp="1"/>
          </p:cNvSpPr>
          <p:nvPr>
            <p:ph type="body" sz="quarter" idx="102" hasCustomPrompt="1"/>
          </p:nvPr>
        </p:nvSpPr>
        <p:spPr>
          <a:xfrm>
            <a:off x="4560940" y="3474052"/>
            <a:ext cx="1234440" cy="114492"/>
          </a:xfrm>
        </p:spPr>
        <p:txBody>
          <a:bodyPr lIns="0" tIns="0" rIns="0" bIns="0">
            <a:noAutofit/>
          </a:bodyPr>
          <a:lstStyle>
            <a:lvl1pPr marL="0" indent="0">
              <a:lnSpc>
                <a:spcPct val="80000"/>
              </a:lnSpc>
              <a:spcBef>
                <a:spcPts val="0"/>
              </a:spcBef>
              <a:buNone/>
              <a:defRPr sz="800" b="0" baseline="0">
                <a:solidFill>
                  <a:schemeClr val="accent3"/>
                </a:solidFill>
              </a:defRPr>
            </a:lvl1pPr>
            <a:lvl2pPr marL="0" indent="0">
              <a:spcBef>
                <a:spcPts val="0"/>
              </a:spcBef>
              <a:buNone/>
              <a:defRPr sz="700">
                <a:solidFill>
                  <a:schemeClr val="tx1">
                    <a:lumMod val="65000"/>
                    <a:lumOff val="35000"/>
                  </a:schemeClr>
                </a:solidFill>
              </a:defRPr>
            </a:lvl2pPr>
            <a:lvl3pPr marL="0" indent="0">
              <a:spcBef>
                <a:spcPts val="0"/>
              </a:spcBef>
              <a:buNone/>
              <a:defRPr sz="700">
                <a:solidFill>
                  <a:schemeClr val="tx1">
                    <a:lumMod val="65000"/>
                    <a:lumOff val="35000"/>
                  </a:schemeClr>
                </a:solidFill>
              </a:defRPr>
            </a:lvl3pPr>
            <a:lvl4pPr marL="0" indent="0">
              <a:spcBef>
                <a:spcPts val="0"/>
              </a:spcBef>
              <a:buNone/>
              <a:defRPr sz="700">
                <a:solidFill>
                  <a:schemeClr val="tx1">
                    <a:lumMod val="65000"/>
                    <a:lumOff val="35000"/>
                  </a:schemeClr>
                </a:solidFill>
              </a:defRPr>
            </a:lvl4pPr>
            <a:lvl5pPr marL="0" indent="0">
              <a:spcBef>
                <a:spcPts val="0"/>
              </a:spcBef>
              <a:buNone/>
              <a:defRPr sz="700">
                <a:solidFill>
                  <a:schemeClr val="tx1">
                    <a:lumMod val="65000"/>
                    <a:lumOff val="35000"/>
                  </a:schemeClr>
                </a:solidFill>
              </a:defRPr>
            </a:lvl5pPr>
          </a:lstStyle>
          <a:p>
            <a:pPr lvl="0"/>
            <a:r>
              <a:rPr/>
              <a:t>[Telephone Number]</a:t>
            </a:r>
          </a:p>
        </p:txBody>
      </p:sp>
      <p:sp>
        <p:nvSpPr>
          <p:cNvPr id="181" name="Text Placeholder 31"/>
          <p:cNvSpPr>
            <a:spLocks noGrp="1"/>
          </p:cNvSpPr>
          <p:nvPr>
            <p:ph type="body" sz="quarter" idx="103" hasCustomPrompt="1"/>
          </p:nvPr>
        </p:nvSpPr>
        <p:spPr>
          <a:xfrm>
            <a:off x="4606187" y="3595685"/>
            <a:ext cx="1188720" cy="118872"/>
          </a:xfrm>
        </p:spPr>
        <p:txBody>
          <a:bodyPr lIns="0" tIns="0" rIns="0" bIns="0">
            <a:noAutofit/>
          </a:bodyPr>
          <a:lstStyle>
            <a:lvl1pPr marL="0" indent="0">
              <a:lnSpc>
                <a:spcPct val="80000"/>
              </a:lnSpc>
              <a:spcBef>
                <a:spcPts val="0"/>
              </a:spcBef>
              <a:buNone/>
              <a:defRPr sz="800" b="0" baseline="0">
                <a:solidFill>
                  <a:schemeClr val="accent3"/>
                </a:solidFill>
              </a:defRPr>
            </a:lvl1pPr>
            <a:lvl2pPr marL="0" indent="0">
              <a:spcBef>
                <a:spcPts val="0"/>
              </a:spcBef>
              <a:buNone/>
              <a:defRPr sz="700">
                <a:solidFill>
                  <a:schemeClr val="tx1">
                    <a:lumMod val="65000"/>
                    <a:lumOff val="35000"/>
                  </a:schemeClr>
                </a:solidFill>
              </a:defRPr>
            </a:lvl2pPr>
            <a:lvl3pPr marL="0" indent="0">
              <a:spcBef>
                <a:spcPts val="0"/>
              </a:spcBef>
              <a:buNone/>
              <a:defRPr sz="700">
                <a:solidFill>
                  <a:schemeClr val="tx1">
                    <a:lumMod val="65000"/>
                    <a:lumOff val="35000"/>
                  </a:schemeClr>
                </a:solidFill>
              </a:defRPr>
            </a:lvl3pPr>
            <a:lvl4pPr marL="0" indent="0">
              <a:spcBef>
                <a:spcPts val="0"/>
              </a:spcBef>
              <a:buNone/>
              <a:defRPr sz="700">
                <a:solidFill>
                  <a:schemeClr val="tx1">
                    <a:lumMod val="65000"/>
                    <a:lumOff val="35000"/>
                  </a:schemeClr>
                </a:solidFill>
              </a:defRPr>
            </a:lvl4pPr>
            <a:lvl5pPr marL="0" indent="0">
              <a:spcBef>
                <a:spcPts val="0"/>
              </a:spcBef>
              <a:buNone/>
              <a:defRPr sz="700">
                <a:solidFill>
                  <a:schemeClr val="tx1">
                    <a:lumMod val="65000"/>
                    <a:lumOff val="35000"/>
                  </a:schemeClr>
                </a:solidFill>
              </a:defRPr>
            </a:lvl5pPr>
          </a:lstStyle>
          <a:p>
            <a:pPr lvl="0"/>
            <a:r>
              <a:rPr/>
              <a:t>[Telephone Number]</a:t>
            </a:r>
          </a:p>
        </p:txBody>
      </p:sp>
      <p:sp>
        <p:nvSpPr>
          <p:cNvPr id="183" name="color block"/>
          <p:cNvSpPr/>
          <p:nvPr userDrawn="1"/>
        </p:nvSpPr>
        <p:spPr bwMode="gray">
          <a:xfrm>
            <a:off x="6078344" y="2086278"/>
            <a:ext cx="1554480" cy="41822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84" name="Text Placeholder 21"/>
          <p:cNvSpPr>
            <a:spLocks noGrp="1"/>
          </p:cNvSpPr>
          <p:nvPr>
            <p:ph type="body" sz="quarter" idx="104" hasCustomPrompt="1"/>
          </p:nvPr>
        </p:nvSpPr>
        <p:spPr>
          <a:xfrm>
            <a:off x="6112527" y="2574320"/>
            <a:ext cx="1508760" cy="118874"/>
          </a:xfrm>
        </p:spPr>
        <p:txBody>
          <a:bodyPr lIns="0" tIns="0" rIns="0" bIns="0" anchor="t">
            <a:noAutofit/>
          </a:bodyPr>
          <a:lstStyle>
            <a:lvl1pPr marL="0" indent="0">
              <a:lnSpc>
                <a:spcPct val="80000"/>
              </a:lnSpc>
              <a:spcBef>
                <a:spcPts val="0"/>
              </a:spcBef>
              <a:buNone/>
              <a:defRPr sz="800" b="0" cap="all" baseline="0">
                <a:solidFill>
                  <a:schemeClr val="accent3"/>
                </a:solidFill>
              </a:defRPr>
            </a:lvl1pPr>
            <a:lvl2pPr marL="0" indent="0">
              <a:spcBef>
                <a:spcPts val="0"/>
              </a:spcBef>
              <a:buNone/>
              <a:defRPr sz="700" b="1">
                <a:solidFill>
                  <a:schemeClr val="tx1">
                    <a:lumMod val="65000"/>
                    <a:lumOff val="35000"/>
                  </a:schemeClr>
                </a:solidFill>
              </a:defRPr>
            </a:lvl2pPr>
            <a:lvl3pPr marL="0" indent="0">
              <a:spcBef>
                <a:spcPts val="0"/>
              </a:spcBef>
              <a:buNone/>
              <a:defRPr sz="700" b="1">
                <a:solidFill>
                  <a:schemeClr val="tx1">
                    <a:lumMod val="65000"/>
                    <a:lumOff val="35000"/>
                  </a:schemeClr>
                </a:solidFill>
              </a:defRPr>
            </a:lvl3pPr>
            <a:lvl4pPr marL="0" indent="0">
              <a:spcBef>
                <a:spcPts val="0"/>
              </a:spcBef>
              <a:buNone/>
              <a:defRPr sz="700" b="1">
                <a:solidFill>
                  <a:schemeClr val="tx1">
                    <a:lumMod val="65000"/>
                    <a:lumOff val="35000"/>
                  </a:schemeClr>
                </a:solidFill>
              </a:defRPr>
            </a:lvl4pPr>
            <a:lvl5pPr marL="0" indent="0">
              <a:spcBef>
                <a:spcPts val="0"/>
              </a:spcBef>
              <a:buNone/>
              <a:defRPr sz="700" b="1">
                <a:solidFill>
                  <a:schemeClr val="tx1">
                    <a:lumMod val="65000"/>
                    <a:lumOff val="35000"/>
                  </a:schemeClr>
                </a:solidFill>
              </a:defRPr>
            </a:lvl5pPr>
          </a:lstStyle>
          <a:p>
            <a:pPr lvl="0"/>
            <a:r>
              <a:rPr/>
              <a:t>[TITLE]</a:t>
            </a:r>
          </a:p>
        </p:txBody>
      </p:sp>
      <p:sp>
        <p:nvSpPr>
          <p:cNvPr id="185" name="Text Placeholder 19"/>
          <p:cNvSpPr>
            <a:spLocks noGrp="1"/>
          </p:cNvSpPr>
          <p:nvPr>
            <p:ph type="body" sz="quarter" idx="105" hasCustomPrompt="1"/>
          </p:nvPr>
        </p:nvSpPr>
        <p:spPr bwMode="white">
          <a:xfrm>
            <a:off x="6112527" y="2133600"/>
            <a:ext cx="1507474" cy="342022"/>
          </a:xfrm>
        </p:spPr>
        <p:txBody>
          <a:bodyPr lIns="0" tIns="0" rIns="0" bIns="0" anchor="t">
            <a:noAutofit/>
          </a:bodyPr>
          <a:lstStyle>
            <a:lvl1pPr marL="0" indent="0">
              <a:lnSpc>
                <a:spcPct val="80000"/>
              </a:lnSpc>
              <a:spcBef>
                <a:spcPts val="0"/>
              </a:spcBef>
              <a:buNone/>
              <a:defRPr sz="1200" b="0" cap="all" baseline="0">
                <a:solidFill>
                  <a:schemeClr val="bg1"/>
                </a:solidFill>
              </a:defRPr>
            </a:lvl1pPr>
            <a:lvl2pPr marL="0" indent="0">
              <a:spcBef>
                <a:spcPts val="0"/>
              </a:spcBef>
              <a:buNone/>
              <a:defRPr sz="900"/>
            </a:lvl2pPr>
            <a:lvl3pPr marL="0" indent="0">
              <a:spcBef>
                <a:spcPts val="0"/>
              </a:spcBef>
              <a:buNone/>
              <a:defRPr sz="900"/>
            </a:lvl3pPr>
            <a:lvl4pPr marL="0" indent="0">
              <a:spcBef>
                <a:spcPts val="0"/>
              </a:spcBef>
              <a:buNone/>
              <a:defRPr sz="900"/>
            </a:lvl4pPr>
            <a:lvl5pPr marL="0" indent="0">
              <a:spcBef>
                <a:spcPts val="0"/>
              </a:spcBef>
              <a:buNone/>
              <a:defRPr sz="900"/>
            </a:lvl5pPr>
          </a:lstStyle>
          <a:p>
            <a:pPr lvl="0"/>
            <a:r>
              <a:rPr/>
              <a:t>Type Name Here</a:t>
            </a:r>
          </a:p>
        </p:txBody>
      </p:sp>
      <p:sp>
        <p:nvSpPr>
          <p:cNvPr id="186" name="Text Placeholder 21"/>
          <p:cNvSpPr>
            <a:spLocks noGrp="1"/>
          </p:cNvSpPr>
          <p:nvPr>
            <p:ph type="body" sz="quarter" idx="106" hasCustomPrompt="1"/>
          </p:nvPr>
        </p:nvSpPr>
        <p:spPr>
          <a:xfrm>
            <a:off x="6112527" y="2696241"/>
            <a:ext cx="1508760" cy="118872"/>
          </a:xfrm>
        </p:spPr>
        <p:txBody>
          <a:bodyPr lIns="0" tIns="0" rIns="0" bIns="0" anchor="t">
            <a:noAutofit/>
          </a:bodyPr>
          <a:lstStyle>
            <a:lvl1pPr marL="0" indent="0">
              <a:lnSpc>
                <a:spcPct val="80000"/>
              </a:lnSpc>
              <a:spcBef>
                <a:spcPts val="0"/>
              </a:spcBef>
              <a:buNone/>
              <a:defRPr sz="800" b="0">
                <a:solidFill>
                  <a:schemeClr val="tx1">
                    <a:lumMod val="65000"/>
                    <a:lumOff val="35000"/>
                  </a:schemeClr>
                </a:solidFill>
              </a:defRPr>
            </a:lvl1pPr>
            <a:lvl2pPr marL="0" indent="0">
              <a:spcBef>
                <a:spcPts val="0"/>
              </a:spcBef>
              <a:buNone/>
              <a:defRPr sz="700" b="1">
                <a:solidFill>
                  <a:schemeClr val="tx1">
                    <a:lumMod val="65000"/>
                    <a:lumOff val="35000"/>
                  </a:schemeClr>
                </a:solidFill>
              </a:defRPr>
            </a:lvl2pPr>
            <a:lvl3pPr marL="0" indent="0">
              <a:spcBef>
                <a:spcPts val="0"/>
              </a:spcBef>
              <a:buNone/>
              <a:defRPr sz="700" b="1">
                <a:solidFill>
                  <a:schemeClr val="tx1">
                    <a:lumMod val="65000"/>
                    <a:lumOff val="35000"/>
                  </a:schemeClr>
                </a:solidFill>
              </a:defRPr>
            </a:lvl3pPr>
            <a:lvl4pPr marL="0" indent="0">
              <a:spcBef>
                <a:spcPts val="0"/>
              </a:spcBef>
              <a:buNone/>
              <a:defRPr sz="700" b="1">
                <a:solidFill>
                  <a:schemeClr val="tx1">
                    <a:lumMod val="65000"/>
                    <a:lumOff val="35000"/>
                  </a:schemeClr>
                </a:solidFill>
              </a:defRPr>
            </a:lvl4pPr>
            <a:lvl5pPr marL="0" indent="0">
              <a:spcBef>
                <a:spcPts val="0"/>
              </a:spcBef>
              <a:buNone/>
              <a:defRPr sz="700" b="1">
                <a:solidFill>
                  <a:schemeClr val="tx1">
                    <a:lumMod val="65000"/>
                    <a:lumOff val="35000"/>
                  </a:schemeClr>
                </a:solidFill>
              </a:defRPr>
            </a:lvl5pPr>
          </a:lstStyle>
          <a:p>
            <a:pPr lvl="0"/>
            <a:r>
              <a:rPr/>
              <a:t>[Email]</a:t>
            </a:r>
          </a:p>
        </p:txBody>
      </p:sp>
      <p:sp>
        <p:nvSpPr>
          <p:cNvPr id="187" name="Text Placeholder 31"/>
          <p:cNvSpPr>
            <a:spLocks noGrp="1"/>
          </p:cNvSpPr>
          <p:nvPr>
            <p:ph type="body" sz="quarter" idx="107" hasCustomPrompt="1"/>
          </p:nvPr>
        </p:nvSpPr>
        <p:spPr>
          <a:xfrm>
            <a:off x="6112527" y="3098679"/>
            <a:ext cx="1508760" cy="118390"/>
          </a:xfrm>
        </p:spPr>
        <p:txBody>
          <a:bodyPr lIns="0" tIns="0" rIns="0" bIns="0">
            <a:noAutofit/>
          </a:bodyPr>
          <a:lstStyle>
            <a:lvl1pPr marL="0" indent="0">
              <a:lnSpc>
                <a:spcPct val="80000"/>
              </a:lnSpc>
              <a:spcBef>
                <a:spcPts val="0"/>
              </a:spcBef>
              <a:buNone/>
              <a:defRPr sz="800" baseline="0">
                <a:solidFill>
                  <a:schemeClr val="accent3"/>
                </a:solidFill>
              </a:defRPr>
            </a:lvl1pPr>
            <a:lvl2pPr marL="0" indent="0">
              <a:spcBef>
                <a:spcPts val="0"/>
              </a:spcBef>
              <a:buNone/>
              <a:defRPr sz="700">
                <a:solidFill>
                  <a:schemeClr val="tx1">
                    <a:lumMod val="65000"/>
                    <a:lumOff val="35000"/>
                  </a:schemeClr>
                </a:solidFill>
              </a:defRPr>
            </a:lvl2pPr>
            <a:lvl3pPr marL="0" indent="0">
              <a:spcBef>
                <a:spcPts val="0"/>
              </a:spcBef>
              <a:buNone/>
              <a:defRPr sz="700">
                <a:solidFill>
                  <a:schemeClr val="tx1">
                    <a:lumMod val="65000"/>
                    <a:lumOff val="35000"/>
                  </a:schemeClr>
                </a:solidFill>
              </a:defRPr>
            </a:lvl3pPr>
            <a:lvl4pPr marL="0" indent="0">
              <a:spcBef>
                <a:spcPts val="0"/>
              </a:spcBef>
              <a:buNone/>
              <a:defRPr sz="700">
                <a:solidFill>
                  <a:schemeClr val="tx1">
                    <a:lumMod val="65000"/>
                    <a:lumOff val="35000"/>
                  </a:schemeClr>
                </a:solidFill>
              </a:defRPr>
            </a:lvl4pPr>
            <a:lvl5pPr marL="0" indent="0">
              <a:spcBef>
                <a:spcPts val="0"/>
              </a:spcBef>
              <a:buNone/>
              <a:defRPr sz="700">
                <a:solidFill>
                  <a:schemeClr val="tx1">
                    <a:lumMod val="65000"/>
                    <a:lumOff val="35000"/>
                  </a:schemeClr>
                </a:solidFill>
              </a:defRPr>
            </a:lvl5pPr>
          </a:lstStyle>
          <a:p>
            <a:pPr lvl="0"/>
            <a:r>
              <a:rPr/>
              <a:t>[Street Address]</a:t>
            </a:r>
          </a:p>
        </p:txBody>
      </p:sp>
      <p:sp>
        <p:nvSpPr>
          <p:cNvPr id="188" name="Text Placeholder 31"/>
          <p:cNvSpPr>
            <a:spLocks noGrp="1"/>
          </p:cNvSpPr>
          <p:nvPr>
            <p:ph type="body" sz="quarter" idx="108" hasCustomPrompt="1"/>
          </p:nvPr>
        </p:nvSpPr>
        <p:spPr>
          <a:xfrm>
            <a:off x="6112527" y="3221401"/>
            <a:ext cx="1508760" cy="114730"/>
          </a:xfrm>
        </p:spPr>
        <p:txBody>
          <a:bodyPr lIns="0" tIns="0" rIns="0" bIns="0">
            <a:noAutofit/>
          </a:bodyPr>
          <a:lstStyle>
            <a:lvl1pPr marL="0" indent="0">
              <a:lnSpc>
                <a:spcPct val="80000"/>
              </a:lnSpc>
              <a:spcBef>
                <a:spcPts val="0"/>
              </a:spcBef>
              <a:buNone/>
              <a:defRPr sz="800" baseline="0">
                <a:solidFill>
                  <a:schemeClr val="accent3"/>
                </a:solidFill>
              </a:defRPr>
            </a:lvl1pPr>
            <a:lvl2pPr marL="0" indent="0">
              <a:spcBef>
                <a:spcPts val="0"/>
              </a:spcBef>
              <a:buNone/>
              <a:defRPr sz="700">
                <a:solidFill>
                  <a:schemeClr val="tx1">
                    <a:lumMod val="65000"/>
                    <a:lumOff val="35000"/>
                  </a:schemeClr>
                </a:solidFill>
              </a:defRPr>
            </a:lvl2pPr>
            <a:lvl3pPr marL="0" indent="0">
              <a:spcBef>
                <a:spcPts val="0"/>
              </a:spcBef>
              <a:buNone/>
              <a:defRPr sz="700">
                <a:solidFill>
                  <a:schemeClr val="tx1">
                    <a:lumMod val="65000"/>
                    <a:lumOff val="35000"/>
                  </a:schemeClr>
                </a:solidFill>
              </a:defRPr>
            </a:lvl3pPr>
            <a:lvl4pPr marL="0" indent="0">
              <a:spcBef>
                <a:spcPts val="0"/>
              </a:spcBef>
              <a:buNone/>
              <a:defRPr sz="700">
                <a:solidFill>
                  <a:schemeClr val="tx1">
                    <a:lumMod val="65000"/>
                    <a:lumOff val="35000"/>
                  </a:schemeClr>
                </a:solidFill>
              </a:defRPr>
            </a:lvl4pPr>
            <a:lvl5pPr marL="0" indent="0">
              <a:spcBef>
                <a:spcPts val="0"/>
              </a:spcBef>
              <a:buNone/>
              <a:defRPr sz="700">
                <a:solidFill>
                  <a:schemeClr val="tx1">
                    <a:lumMod val="65000"/>
                    <a:lumOff val="35000"/>
                  </a:schemeClr>
                </a:solidFill>
              </a:defRPr>
            </a:lvl5pPr>
          </a:lstStyle>
          <a:p>
            <a:pPr lvl="0"/>
            <a:r>
              <a:rPr/>
              <a:t>[City, ST ZIP Code]</a:t>
            </a:r>
          </a:p>
        </p:txBody>
      </p:sp>
      <p:sp>
        <p:nvSpPr>
          <p:cNvPr id="189" name="Text Placeholder 31"/>
          <p:cNvSpPr>
            <a:spLocks noGrp="1"/>
          </p:cNvSpPr>
          <p:nvPr>
            <p:ph type="body" sz="quarter" idx="109" hasCustomPrompt="1"/>
          </p:nvPr>
        </p:nvSpPr>
        <p:spPr>
          <a:xfrm>
            <a:off x="6112527" y="3474052"/>
            <a:ext cx="274320" cy="114492"/>
          </a:xfrm>
        </p:spPr>
        <p:txBody>
          <a:bodyPr lIns="0" tIns="0" rIns="0" bIns="0">
            <a:noAutofit/>
          </a:bodyPr>
          <a:lstStyle>
            <a:lvl1pPr marL="0" indent="0">
              <a:lnSpc>
                <a:spcPct val="80000"/>
              </a:lnSpc>
              <a:spcBef>
                <a:spcPts val="0"/>
              </a:spcBef>
              <a:buNone/>
              <a:defRPr sz="800" b="1" baseline="0">
                <a:solidFill>
                  <a:schemeClr val="accent3"/>
                </a:solidFill>
              </a:defRPr>
            </a:lvl1pPr>
            <a:lvl2pPr marL="0" indent="0">
              <a:spcBef>
                <a:spcPts val="0"/>
              </a:spcBef>
              <a:buNone/>
              <a:defRPr sz="700">
                <a:solidFill>
                  <a:schemeClr val="tx1">
                    <a:lumMod val="65000"/>
                    <a:lumOff val="35000"/>
                  </a:schemeClr>
                </a:solidFill>
              </a:defRPr>
            </a:lvl2pPr>
            <a:lvl3pPr marL="0" indent="0">
              <a:spcBef>
                <a:spcPts val="0"/>
              </a:spcBef>
              <a:buNone/>
              <a:defRPr sz="700">
                <a:solidFill>
                  <a:schemeClr val="tx1">
                    <a:lumMod val="65000"/>
                    <a:lumOff val="35000"/>
                  </a:schemeClr>
                </a:solidFill>
              </a:defRPr>
            </a:lvl3pPr>
            <a:lvl4pPr marL="0" indent="0">
              <a:spcBef>
                <a:spcPts val="0"/>
              </a:spcBef>
              <a:buNone/>
              <a:defRPr sz="700">
                <a:solidFill>
                  <a:schemeClr val="tx1">
                    <a:lumMod val="65000"/>
                    <a:lumOff val="35000"/>
                  </a:schemeClr>
                </a:solidFill>
              </a:defRPr>
            </a:lvl4pPr>
            <a:lvl5pPr marL="0" indent="0">
              <a:spcBef>
                <a:spcPts val="0"/>
              </a:spcBef>
              <a:buNone/>
              <a:defRPr sz="700">
                <a:solidFill>
                  <a:schemeClr val="tx1">
                    <a:lumMod val="65000"/>
                    <a:lumOff val="35000"/>
                  </a:schemeClr>
                </a:solidFill>
              </a:defRPr>
            </a:lvl5pPr>
          </a:lstStyle>
          <a:p>
            <a:pPr lvl="0"/>
            <a:r>
              <a:rPr/>
              <a:t>Office</a:t>
            </a:r>
          </a:p>
        </p:txBody>
      </p:sp>
      <p:sp>
        <p:nvSpPr>
          <p:cNvPr id="190" name="Text Placeholder 31"/>
          <p:cNvSpPr>
            <a:spLocks noGrp="1"/>
          </p:cNvSpPr>
          <p:nvPr>
            <p:ph type="body" sz="quarter" idx="110" hasCustomPrompt="1"/>
          </p:nvPr>
        </p:nvSpPr>
        <p:spPr>
          <a:xfrm>
            <a:off x="6112527" y="3595685"/>
            <a:ext cx="320040" cy="118872"/>
          </a:xfrm>
        </p:spPr>
        <p:txBody>
          <a:bodyPr lIns="0" tIns="0" rIns="0" bIns="0">
            <a:noAutofit/>
          </a:bodyPr>
          <a:lstStyle>
            <a:lvl1pPr marL="0" indent="0">
              <a:lnSpc>
                <a:spcPct val="80000"/>
              </a:lnSpc>
              <a:spcBef>
                <a:spcPts val="0"/>
              </a:spcBef>
              <a:buNone/>
              <a:defRPr sz="800" b="1" baseline="0">
                <a:solidFill>
                  <a:schemeClr val="accent3"/>
                </a:solidFill>
              </a:defRPr>
            </a:lvl1pPr>
            <a:lvl2pPr marL="0" indent="0">
              <a:spcBef>
                <a:spcPts val="0"/>
              </a:spcBef>
              <a:buNone/>
              <a:defRPr sz="700">
                <a:solidFill>
                  <a:schemeClr val="tx1">
                    <a:lumMod val="65000"/>
                    <a:lumOff val="35000"/>
                  </a:schemeClr>
                </a:solidFill>
              </a:defRPr>
            </a:lvl2pPr>
            <a:lvl3pPr marL="0" indent="0">
              <a:spcBef>
                <a:spcPts val="0"/>
              </a:spcBef>
              <a:buNone/>
              <a:defRPr sz="700">
                <a:solidFill>
                  <a:schemeClr val="tx1">
                    <a:lumMod val="65000"/>
                    <a:lumOff val="35000"/>
                  </a:schemeClr>
                </a:solidFill>
              </a:defRPr>
            </a:lvl3pPr>
            <a:lvl4pPr marL="0" indent="0">
              <a:spcBef>
                <a:spcPts val="0"/>
              </a:spcBef>
              <a:buNone/>
              <a:defRPr sz="700">
                <a:solidFill>
                  <a:schemeClr val="tx1">
                    <a:lumMod val="65000"/>
                    <a:lumOff val="35000"/>
                  </a:schemeClr>
                </a:solidFill>
              </a:defRPr>
            </a:lvl4pPr>
            <a:lvl5pPr marL="0" indent="0">
              <a:spcBef>
                <a:spcPts val="0"/>
              </a:spcBef>
              <a:buNone/>
              <a:defRPr sz="700">
                <a:solidFill>
                  <a:schemeClr val="tx1">
                    <a:lumMod val="65000"/>
                    <a:lumOff val="35000"/>
                  </a:schemeClr>
                </a:solidFill>
              </a:defRPr>
            </a:lvl5pPr>
          </a:lstStyle>
          <a:p>
            <a:pPr lvl="0"/>
            <a:r>
              <a:rPr/>
              <a:t>Mobile</a:t>
            </a:r>
          </a:p>
        </p:txBody>
      </p:sp>
      <p:sp>
        <p:nvSpPr>
          <p:cNvPr id="191" name="Text Placeholder 31"/>
          <p:cNvSpPr>
            <a:spLocks noGrp="1"/>
          </p:cNvSpPr>
          <p:nvPr>
            <p:ph type="body" sz="quarter" idx="111" hasCustomPrompt="1"/>
          </p:nvPr>
        </p:nvSpPr>
        <p:spPr>
          <a:xfrm>
            <a:off x="6388895" y="3474052"/>
            <a:ext cx="1234440" cy="114492"/>
          </a:xfrm>
        </p:spPr>
        <p:txBody>
          <a:bodyPr lIns="0" tIns="0" rIns="0" bIns="0">
            <a:noAutofit/>
          </a:bodyPr>
          <a:lstStyle>
            <a:lvl1pPr marL="0" indent="0">
              <a:lnSpc>
                <a:spcPct val="80000"/>
              </a:lnSpc>
              <a:spcBef>
                <a:spcPts val="0"/>
              </a:spcBef>
              <a:buNone/>
              <a:defRPr sz="800" b="0" baseline="0">
                <a:solidFill>
                  <a:schemeClr val="accent3"/>
                </a:solidFill>
              </a:defRPr>
            </a:lvl1pPr>
            <a:lvl2pPr marL="0" indent="0">
              <a:spcBef>
                <a:spcPts val="0"/>
              </a:spcBef>
              <a:buNone/>
              <a:defRPr sz="700">
                <a:solidFill>
                  <a:schemeClr val="tx1">
                    <a:lumMod val="65000"/>
                    <a:lumOff val="35000"/>
                  </a:schemeClr>
                </a:solidFill>
              </a:defRPr>
            </a:lvl2pPr>
            <a:lvl3pPr marL="0" indent="0">
              <a:spcBef>
                <a:spcPts val="0"/>
              </a:spcBef>
              <a:buNone/>
              <a:defRPr sz="700">
                <a:solidFill>
                  <a:schemeClr val="tx1">
                    <a:lumMod val="65000"/>
                    <a:lumOff val="35000"/>
                  </a:schemeClr>
                </a:solidFill>
              </a:defRPr>
            </a:lvl3pPr>
            <a:lvl4pPr marL="0" indent="0">
              <a:spcBef>
                <a:spcPts val="0"/>
              </a:spcBef>
              <a:buNone/>
              <a:defRPr sz="700">
                <a:solidFill>
                  <a:schemeClr val="tx1">
                    <a:lumMod val="65000"/>
                    <a:lumOff val="35000"/>
                  </a:schemeClr>
                </a:solidFill>
              </a:defRPr>
            </a:lvl4pPr>
            <a:lvl5pPr marL="0" indent="0">
              <a:spcBef>
                <a:spcPts val="0"/>
              </a:spcBef>
              <a:buNone/>
              <a:defRPr sz="700">
                <a:solidFill>
                  <a:schemeClr val="tx1">
                    <a:lumMod val="65000"/>
                    <a:lumOff val="35000"/>
                  </a:schemeClr>
                </a:solidFill>
              </a:defRPr>
            </a:lvl5pPr>
          </a:lstStyle>
          <a:p>
            <a:pPr lvl="0"/>
            <a:r>
              <a:rPr/>
              <a:t>[Telephone Number]</a:t>
            </a:r>
          </a:p>
        </p:txBody>
      </p:sp>
      <p:sp>
        <p:nvSpPr>
          <p:cNvPr id="192" name="Text Placeholder 31"/>
          <p:cNvSpPr>
            <a:spLocks noGrp="1"/>
          </p:cNvSpPr>
          <p:nvPr>
            <p:ph type="body" sz="quarter" idx="112" hasCustomPrompt="1"/>
          </p:nvPr>
        </p:nvSpPr>
        <p:spPr>
          <a:xfrm>
            <a:off x="6434142" y="3595685"/>
            <a:ext cx="1188720" cy="118872"/>
          </a:xfrm>
        </p:spPr>
        <p:txBody>
          <a:bodyPr lIns="0" tIns="0" rIns="0" bIns="0">
            <a:noAutofit/>
          </a:bodyPr>
          <a:lstStyle>
            <a:lvl1pPr marL="0" indent="0">
              <a:lnSpc>
                <a:spcPct val="80000"/>
              </a:lnSpc>
              <a:spcBef>
                <a:spcPts val="0"/>
              </a:spcBef>
              <a:buNone/>
              <a:defRPr sz="800" b="0" baseline="0">
                <a:solidFill>
                  <a:schemeClr val="accent3"/>
                </a:solidFill>
              </a:defRPr>
            </a:lvl1pPr>
            <a:lvl2pPr marL="0" indent="0">
              <a:spcBef>
                <a:spcPts val="0"/>
              </a:spcBef>
              <a:buNone/>
              <a:defRPr sz="700">
                <a:solidFill>
                  <a:schemeClr val="tx1">
                    <a:lumMod val="65000"/>
                    <a:lumOff val="35000"/>
                  </a:schemeClr>
                </a:solidFill>
              </a:defRPr>
            </a:lvl2pPr>
            <a:lvl3pPr marL="0" indent="0">
              <a:spcBef>
                <a:spcPts val="0"/>
              </a:spcBef>
              <a:buNone/>
              <a:defRPr sz="700">
                <a:solidFill>
                  <a:schemeClr val="tx1">
                    <a:lumMod val="65000"/>
                    <a:lumOff val="35000"/>
                  </a:schemeClr>
                </a:solidFill>
              </a:defRPr>
            </a:lvl3pPr>
            <a:lvl4pPr marL="0" indent="0">
              <a:spcBef>
                <a:spcPts val="0"/>
              </a:spcBef>
              <a:buNone/>
              <a:defRPr sz="700">
                <a:solidFill>
                  <a:schemeClr val="tx1">
                    <a:lumMod val="65000"/>
                    <a:lumOff val="35000"/>
                  </a:schemeClr>
                </a:solidFill>
              </a:defRPr>
            </a:lvl4pPr>
            <a:lvl5pPr marL="0" indent="0">
              <a:spcBef>
                <a:spcPts val="0"/>
              </a:spcBef>
              <a:buNone/>
              <a:defRPr sz="700">
                <a:solidFill>
                  <a:schemeClr val="tx1">
                    <a:lumMod val="65000"/>
                    <a:lumOff val="35000"/>
                  </a:schemeClr>
                </a:solidFill>
              </a:defRPr>
            </a:lvl5pPr>
          </a:lstStyle>
          <a:p>
            <a:pPr lvl="0"/>
            <a:r>
              <a:rPr/>
              <a:t>[Telephone Number]</a:t>
            </a:r>
          </a:p>
        </p:txBody>
      </p:sp>
      <p:sp>
        <p:nvSpPr>
          <p:cNvPr id="194" name="color block"/>
          <p:cNvSpPr/>
          <p:nvPr userDrawn="1"/>
        </p:nvSpPr>
        <p:spPr bwMode="gray">
          <a:xfrm>
            <a:off x="7912904" y="2086278"/>
            <a:ext cx="1554480" cy="41822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95" name="Text Placeholder 21"/>
          <p:cNvSpPr>
            <a:spLocks noGrp="1"/>
          </p:cNvSpPr>
          <p:nvPr>
            <p:ph type="body" sz="quarter" idx="113" hasCustomPrompt="1"/>
          </p:nvPr>
        </p:nvSpPr>
        <p:spPr>
          <a:xfrm>
            <a:off x="7947087" y="2574320"/>
            <a:ext cx="1508760" cy="118874"/>
          </a:xfrm>
        </p:spPr>
        <p:txBody>
          <a:bodyPr lIns="0" tIns="0" rIns="0" bIns="0" anchor="t">
            <a:noAutofit/>
          </a:bodyPr>
          <a:lstStyle>
            <a:lvl1pPr marL="0" indent="0">
              <a:lnSpc>
                <a:spcPct val="80000"/>
              </a:lnSpc>
              <a:spcBef>
                <a:spcPts val="0"/>
              </a:spcBef>
              <a:buNone/>
              <a:defRPr sz="800" b="0" cap="all" baseline="0">
                <a:solidFill>
                  <a:schemeClr val="accent3"/>
                </a:solidFill>
              </a:defRPr>
            </a:lvl1pPr>
            <a:lvl2pPr marL="0" indent="0">
              <a:spcBef>
                <a:spcPts val="0"/>
              </a:spcBef>
              <a:buNone/>
              <a:defRPr sz="700" b="1">
                <a:solidFill>
                  <a:schemeClr val="tx1">
                    <a:lumMod val="65000"/>
                    <a:lumOff val="35000"/>
                  </a:schemeClr>
                </a:solidFill>
              </a:defRPr>
            </a:lvl2pPr>
            <a:lvl3pPr marL="0" indent="0">
              <a:spcBef>
                <a:spcPts val="0"/>
              </a:spcBef>
              <a:buNone/>
              <a:defRPr sz="700" b="1">
                <a:solidFill>
                  <a:schemeClr val="tx1">
                    <a:lumMod val="65000"/>
                    <a:lumOff val="35000"/>
                  </a:schemeClr>
                </a:solidFill>
              </a:defRPr>
            </a:lvl3pPr>
            <a:lvl4pPr marL="0" indent="0">
              <a:spcBef>
                <a:spcPts val="0"/>
              </a:spcBef>
              <a:buNone/>
              <a:defRPr sz="700" b="1">
                <a:solidFill>
                  <a:schemeClr val="tx1">
                    <a:lumMod val="65000"/>
                    <a:lumOff val="35000"/>
                  </a:schemeClr>
                </a:solidFill>
              </a:defRPr>
            </a:lvl4pPr>
            <a:lvl5pPr marL="0" indent="0">
              <a:spcBef>
                <a:spcPts val="0"/>
              </a:spcBef>
              <a:buNone/>
              <a:defRPr sz="700" b="1">
                <a:solidFill>
                  <a:schemeClr val="tx1">
                    <a:lumMod val="65000"/>
                    <a:lumOff val="35000"/>
                  </a:schemeClr>
                </a:solidFill>
              </a:defRPr>
            </a:lvl5pPr>
          </a:lstStyle>
          <a:p>
            <a:pPr lvl="0"/>
            <a:r>
              <a:rPr/>
              <a:t>[TITLE]</a:t>
            </a:r>
          </a:p>
        </p:txBody>
      </p:sp>
      <p:sp>
        <p:nvSpPr>
          <p:cNvPr id="196" name="Text Placeholder 19"/>
          <p:cNvSpPr>
            <a:spLocks noGrp="1"/>
          </p:cNvSpPr>
          <p:nvPr>
            <p:ph type="body" sz="quarter" idx="114" hasCustomPrompt="1"/>
          </p:nvPr>
        </p:nvSpPr>
        <p:spPr bwMode="white">
          <a:xfrm>
            <a:off x="7947087" y="2133600"/>
            <a:ext cx="1507474" cy="342022"/>
          </a:xfrm>
        </p:spPr>
        <p:txBody>
          <a:bodyPr lIns="0" tIns="0" rIns="0" bIns="0" anchor="t">
            <a:noAutofit/>
          </a:bodyPr>
          <a:lstStyle>
            <a:lvl1pPr marL="0" indent="0">
              <a:lnSpc>
                <a:spcPct val="80000"/>
              </a:lnSpc>
              <a:spcBef>
                <a:spcPts val="0"/>
              </a:spcBef>
              <a:buNone/>
              <a:defRPr sz="1200" b="0" cap="all" baseline="0">
                <a:solidFill>
                  <a:schemeClr val="bg1"/>
                </a:solidFill>
              </a:defRPr>
            </a:lvl1pPr>
            <a:lvl2pPr marL="0" indent="0">
              <a:spcBef>
                <a:spcPts val="0"/>
              </a:spcBef>
              <a:buNone/>
              <a:defRPr sz="900"/>
            </a:lvl2pPr>
            <a:lvl3pPr marL="0" indent="0">
              <a:spcBef>
                <a:spcPts val="0"/>
              </a:spcBef>
              <a:buNone/>
              <a:defRPr sz="900"/>
            </a:lvl3pPr>
            <a:lvl4pPr marL="0" indent="0">
              <a:spcBef>
                <a:spcPts val="0"/>
              </a:spcBef>
              <a:buNone/>
              <a:defRPr sz="900"/>
            </a:lvl4pPr>
            <a:lvl5pPr marL="0" indent="0">
              <a:spcBef>
                <a:spcPts val="0"/>
              </a:spcBef>
              <a:buNone/>
              <a:defRPr sz="900"/>
            </a:lvl5pPr>
          </a:lstStyle>
          <a:p>
            <a:pPr lvl="0"/>
            <a:r>
              <a:rPr/>
              <a:t>Type Name Here</a:t>
            </a:r>
          </a:p>
        </p:txBody>
      </p:sp>
      <p:sp>
        <p:nvSpPr>
          <p:cNvPr id="197" name="Text Placeholder 21"/>
          <p:cNvSpPr>
            <a:spLocks noGrp="1"/>
          </p:cNvSpPr>
          <p:nvPr>
            <p:ph type="body" sz="quarter" idx="115" hasCustomPrompt="1"/>
          </p:nvPr>
        </p:nvSpPr>
        <p:spPr>
          <a:xfrm>
            <a:off x="7947087" y="2696241"/>
            <a:ext cx="1508760" cy="118872"/>
          </a:xfrm>
        </p:spPr>
        <p:txBody>
          <a:bodyPr lIns="0" tIns="0" rIns="0" bIns="0" anchor="t">
            <a:noAutofit/>
          </a:bodyPr>
          <a:lstStyle>
            <a:lvl1pPr marL="0" indent="0">
              <a:lnSpc>
                <a:spcPct val="80000"/>
              </a:lnSpc>
              <a:spcBef>
                <a:spcPts val="0"/>
              </a:spcBef>
              <a:buNone/>
              <a:defRPr sz="800" b="0">
                <a:solidFill>
                  <a:schemeClr val="tx1">
                    <a:lumMod val="65000"/>
                    <a:lumOff val="35000"/>
                  </a:schemeClr>
                </a:solidFill>
              </a:defRPr>
            </a:lvl1pPr>
            <a:lvl2pPr marL="0" indent="0">
              <a:spcBef>
                <a:spcPts val="0"/>
              </a:spcBef>
              <a:buNone/>
              <a:defRPr sz="700" b="1">
                <a:solidFill>
                  <a:schemeClr val="tx1">
                    <a:lumMod val="65000"/>
                    <a:lumOff val="35000"/>
                  </a:schemeClr>
                </a:solidFill>
              </a:defRPr>
            </a:lvl2pPr>
            <a:lvl3pPr marL="0" indent="0">
              <a:spcBef>
                <a:spcPts val="0"/>
              </a:spcBef>
              <a:buNone/>
              <a:defRPr sz="700" b="1">
                <a:solidFill>
                  <a:schemeClr val="tx1">
                    <a:lumMod val="65000"/>
                    <a:lumOff val="35000"/>
                  </a:schemeClr>
                </a:solidFill>
              </a:defRPr>
            </a:lvl3pPr>
            <a:lvl4pPr marL="0" indent="0">
              <a:spcBef>
                <a:spcPts val="0"/>
              </a:spcBef>
              <a:buNone/>
              <a:defRPr sz="700" b="1">
                <a:solidFill>
                  <a:schemeClr val="tx1">
                    <a:lumMod val="65000"/>
                    <a:lumOff val="35000"/>
                  </a:schemeClr>
                </a:solidFill>
              </a:defRPr>
            </a:lvl4pPr>
            <a:lvl5pPr marL="0" indent="0">
              <a:spcBef>
                <a:spcPts val="0"/>
              </a:spcBef>
              <a:buNone/>
              <a:defRPr sz="700" b="1">
                <a:solidFill>
                  <a:schemeClr val="tx1">
                    <a:lumMod val="65000"/>
                    <a:lumOff val="35000"/>
                  </a:schemeClr>
                </a:solidFill>
              </a:defRPr>
            </a:lvl5pPr>
          </a:lstStyle>
          <a:p>
            <a:pPr lvl="0"/>
            <a:r>
              <a:rPr/>
              <a:t>[Email]</a:t>
            </a:r>
          </a:p>
        </p:txBody>
      </p:sp>
      <p:sp>
        <p:nvSpPr>
          <p:cNvPr id="198" name="Text Placeholder 31"/>
          <p:cNvSpPr>
            <a:spLocks noGrp="1"/>
          </p:cNvSpPr>
          <p:nvPr>
            <p:ph type="body" sz="quarter" idx="116" hasCustomPrompt="1"/>
          </p:nvPr>
        </p:nvSpPr>
        <p:spPr>
          <a:xfrm>
            <a:off x="7947087" y="3098679"/>
            <a:ext cx="1508760" cy="118390"/>
          </a:xfrm>
        </p:spPr>
        <p:txBody>
          <a:bodyPr lIns="0" tIns="0" rIns="0" bIns="0">
            <a:noAutofit/>
          </a:bodyPr>
          <a:lstStyle>
            <a:lvl1pPr marL="0" indent="0">
              <a:lnSpc>
                <a:spcPct val="80000"/>
              </a:lnSpc>
              <a:spcBef>
                <a:spcPts val="0"/>
              </a:spcBef>
              <a:buNone/>
              <a:defRPr sz="800" baseline="0">
                <a:solidFill>
                  <a:schemeClr val="accent3"/>
                </a:solidFill>
              </a:defRPr>
            </a:lvl1pPr>
            <a:lvl2pPr marL="0" indent="0">
              <a:spcBef>
                <a:spcPts val="0"/>
              </a:spcBef>
              <a:buNone/>
              <a:defRPr sz="700">
                <a:solidFill>
                  <a:schemeClr val="tx1">
                    <a:lumMod val="65000"/>
                    <a:lumOff val="35000"/>
                  </a:schemeClr>
                </a:solidFill>
              </a:defRPr>
            </a:lvl2pPr>
            <a:lvl3pPr marL="0" indent="0">
              <a:spcBef>
                <a:spcPts val="0"/>
              </a:spcBef>
              <a:buNone/>
              <a:defRPr sz="700">
                <a:solidFill>
                  <a:schemeClr val="tx1">
                    <a:lumMod val="65000"/>
                    <a:lumOff val="35000"/>
                  </a:schemeClr>
                </a:solidFill>
              </a:defRPr>
            </a:lvl3pPr>
            <a:lvl4pPr marL="0" indent="0">
              <a:spcBef>
                <a:spcPts val="0"/>
              </a:spcBef>
              <a:buNone/>
              <a:defRPr sz="700">
                <a:solidFill>
                  <a:schemeClr val="tx1">
                    <a:lumMod val="65000"/>
                    <a:lumOff val="35000"/>
                  </a:schemeClr>
                </a:solidFill>
              </a:defRPr>
            </a:lvl4pPr>
            <a:lvl5pPr marL="0" indent="0">
              <a:spcBef>
                <a:spcPts val="0"/>
              </a:spcBef>
              <a:buNone/>
              <a:defRPr sz="700">
                <a:solidFill>
                  <a:schemeClr val="tx1">
                    <a:lumMod val="65000"/>
                    <a:lumOff val="35000"/>
                  </a:schemeClr>
                </a:solidFill>
              </a:defRPr>
            </a:lvl5pPr>
          </a:lstStyle>
          <a:p>
            <a:pPr lvl="0"/>
            <a:r>
              <a:rPr/>
              <a:t>[Street Address]</a:t>
            </a:r>
          </a:p>
        </p:txBody>
      </p:sp>
      <p:sp>
        <p:nvSpPr>
          <p:cNvPr id="199" name="Text Placeholder 31"/>
          <p:cNvSpPr>
            <a:spLocks noGrp="1"/>
          </p:cNvSpPr>
          <p:nvPr>
            <p:ph type="body" sz="quarter" idx="117" hasCustomPrompt="1"/>
          </p:nvPr>
        </p:nvSpPr>
        <p:spPr>
          <a:xfrm>
            <a:off x="7947087" y="3221401"/>
            <a:ext cx="1508760" cy="114730"/>
          </a:xfrm>
        </p:spPr>
        <p:txBody>
          <a:bodyPr lIns="0" tIns="0" rIns="0" bIns="0">
            <a:noAutofit/>
          </a:bodyPr>
          <a:lstStyle>
            <a:lvl1pPr marL="0" indent="0">
              <a:lnSpc>
                <a:spcPct val="80000"/>
              </a:lnSpc>
              <a:spcBef>
                <a:spcPts val="0"/>
              </a:spcBef>
              <a:buNone/>
              <a:defRPr sz="800" baseline="0">
                <a:solidFill>
                  <a:schemeClr val="accent3"/>
                </a:solidFill>
              </a:defRPr>
            </a:lvl1pPr>
            <a:lvl2pPr marL="0" indent="0">
              <a:spcBef>
                <a:spcPts val="0"/>
              </a:spcBef>
              <a:buNone/>
              <a:defRPr sz="700">
                <a:solidFill>
                  <a:schemeClr val="tx1">
                    <a:lumMod val="65000"/>
                    <a:lumOff val="35000"/>
                  </a:schemeClr>
                </a:solidFill>
              </a:defRPr>
            </a:lvl2pPr>
            <a:lvl3pPr marL="0" indent="0">
              <a:spcBef>
                <a:spcPts val="0"/>
              </a:spcBef>
              <a:buNone/>
              <a:defRPr sz="700">
                <a:solidFill>
                  <a:schemeClr val="tx1">
                    <a:lumMod val="65000"/>
                    <a:lumOff val="35000"/>
                  </a:schemeClr>
                </a:solidFill>
              </a:defRPr>
            </a:lvl3pPr>
            <a:lvl4pPr marL="0" indent="0">
              <a:spcBef>
                <a:spcPts val="0"/>
              </a:spcBef>
              <a:buNone/>
              <a:defRPr sz="700">
                <a:solidFill>
                  <a:schemeClr val="tx1">
                    <a:lumMod val="65000"/>
                    <a:lumOff val="35000"/>
                  </a:schemeClr>
                </a:solidFill>
              </a:defRPr>
            </a:lvl4pPr>
            <a:lvl5pPr marL="0" indent="0">
              <a:spcBef>
                <a:spcPts val="0"/>
              </a:spcBef>
              <a:buNone/>
              <a:defRPr sz="700">
                <a:solidFill>
                  <a:schemeClr val="tx1">
                    <a:lumMod val="65000"/>
                    <a:lumOff val="35000"/>
                  </a:schemeClr>
                </a:solidFill>
              </a:defRPr>
            </a:lvl5pPr>
          </a:lstStyle>
          <a:p>
            <a:pPr lvl="0"/>
            <a:r>
              <a:rPr/>
              <a:t>Type city, state, zip here</a:t>
            </a:r>
          </a:p>
        </p:txBody>
      </p:sp>
      <p:sp>
        <p:nvSpPr>
          <p:cNvPr id="200" name="Text Placeholder 31"/>
          <p:cNvSpPr>
            <a:spLocks noGrp="1"/>
          </p:cNvSpPr>
          <p:nvPr>
            <p:ph type="body" sz="quarter" idx="118" hasCustomPrompt="1"/>
          </p:nvPr>
        </p:nvSpPr>
        <p:spPr>
          <a:xfrm>
            <a:off x="7947087" y="3474052"/>
            <a:ext cx="274320" cy="114492"/>
          </a:xfrm>
        </p:spPr>
        <p:txBody>
          <a:bodyPr lIns="0" tIns="0" rIns="0" bIns="0">
            <a:noAutofit/>
          </a:bodyPr>
          <a:lstStyle>
            <a:lvl1pPr marL="0" indent="0">
              <a:lnSpc>
                <a:spcPct val="80000"/>
              </a:lnSpc>
              <a:spcBef>
                <a:spcPts val="0"/>
              </a:spcBef>
              <a:buNone/>
              <a:defRPr sz="800" b="1" baseline="0">
                <a:solidFill>
                  <a:schemeClr val="accent3"/>
                </a:solidFill>
              </a:defRPr>
            </a:lvl1pPr>
            <a:lvl2pPr marL="0" indent="0">
              <a:spcBef>
                <a:spcPts val="0"/>
              </a:spcBef>
              <a:buNone/>
              <a:defRPr sz="700">
                <a:solidFill>
                  <a:schemeClr val="tx1">
                    <a:lumMod val="65000"/>
                    <a:lumOff val="35000"/>
                  </a:schemeClr>
                </a:solidFill>
              </a:defRPr>
            </a:lvl2pPr>
            <a:lvl3pPr marL="0" indent="0">
              <a:spcBef>
                <a:spcPts val="0"/>
              </a:spcBef>
              <a:buNone/>
              <a:defRPr sz="700">
                <a:solidFill>
                  <a:schemeClr val="tx1">
                    <a:lumMod val="65000"/>
                    <a:lumOff val="35000"/>
                  </a:schemeClr>
                </a:solidFill>
              </a:defRPr>
            </a:lvl3pPr>
            <a:lvl4pPr marL="0" indent="0">
              <a:spcBef>
                <a:spcPts val="0"/>
              </a:spcBef>
              <a:buNone/>
              <a:defRPr sz="700">
                <a:solidFill>
                  <a:schemeClr val="tx1">
                    <a:lumMod val="65000"/>
                    <a:lumOff val="35000"/>
                  </a:schemeClr>
                </a:solidFill>
              </a:defRPr>
            </a:lvl4pPr>
            <a:lvl5pPr marL="0" indent="0">
              <a:spcBef>
                <a:spcPts val="0"/>
              </a:spcBef>
              <a:buNone/>
              <a:defRPr sz="700">
                <a:solidFill>
                  <a:schemeClr val="tx1">
                    <a:lumMod val="65000"/>
                    <a:lumOff val="35000"/>
                  </a:schemeClr>
                </a:solidFill>
              </a:defRPr>
            </a:lvl5pPr>
          </a:lstStyle>
          <a:p>
            <a:pPr lvl="0"/>
            <a:r>
              <a:rPr/>
              <a:t>Office</a:t>
            </a:r>
          </a:p>
        </p:txBody>
      </p:sp>
      <p:sp>
        <p:nvSpPr>
          <p:cNvPr id="201" name="Text Placeholder 31"/>
          <p:cNvSpPr>
            <a:spLocks noGrp="1"/>
          </p:cNvSpPr>
          <p:nvPr>
            <p:ph type="body" sz="quarter" idx="119" hasCustomPrompt="1"/>
          </p:nvPr>
        </p:nvSpPr>
        <p:spPr>
          <a:xfrm>
            <a:off x="7947087" y="3595685"/>
            <a:ext cx="320040" cy="118872"/>
          </a:xfrm>
        </p:spPr>
        <p:txBody>
          <a:bodyPr lIns="0" tIns="0" rIns="0" bIns="0">
            <a:noAutofit/>
          </a:bodyPr>
          <a:lstStyle>
            <a:lvl1pPr marL="0" indent="0">
              <a:lnSpc>
                <a:spcPct val="80000"/>
              </a:lnSpc>
              <a:spcBef>
                <a:spcPts val="0"/>
              </a:spcBef>
              <a:buNone/>
              <a:defRPr sz="800" b="1" baseline="0">
                <a:solidFill>
                  <a:schemeClr val="accent3"/>
                </a:solidFill>
              </a:defRPr>
            </a:lvl1pPr>
            <a:lvl2pPr marL="0" indent="0">
              <a:spcBef>
                <a:spcPts val="0"/>
              </a:spcBef>
              <a:buNone/>
              <a:defRPr sz="700">
                <a:solidFill>
                  <a:schemeClr val="tx1">
                    <a:lumMod val="65000"/>
                    <a:lumOff val="35000"/>
                  </a:schemeClr>
                </a:solidFill>
              </a:defRPr>
            </a:lvl2pPr>
            <a:lvl3pPr marL="0" indent="0">
              <a:spcBef>
                <a:spcPts val="0"/>
              </a:spcBef>
              <a:buNone/>
              <a:defRPr sz="700">
                <a:solidFill>
                  <a:schemeClr val="tx1">
                    <a:lumMod val="65000"/>
                    <a:lumOff val="35000"/>
                  </a:schemeClr>
                </a:solidFill>
              </a:defRPr>
            </a:lvl3pPr>
            <a:lvl4pPr marL="0" indent="0">
              <a:spcBef>
                <a:spcPts val="0"/>
              </a:spcBef>
              <a:buNone/>
              <a:defRPr sz="700">
                <a:solidFill>
                  <a:schemeClr val="tx1">
                    <a:lumMod val="65000"/>
                    <a:lumOff val="35000"/>
                  </a:schemeClr>
                </a:solidFill>
              </a:defRPr>
            </a:lvl4pPr>
            <a:lvl5pPr marL="0" indent="0">
              <a:spcBef>
                <a:spcPts val="0"/>
              </a:spcBef>
              <a:buNone/>
              <a:defRPr sz="700">
                <a:solidFill>
                  <a:schemeClr val="tx1">
                    <a:lumMod val="65000"/>
                    <a:lumOff val="35000"/>
                  </a:schemeClr>
                </a:solidFill>
              </a:defRPr>
            </a:lvl5pPr>
          </a:lstStyle>
          <a:p>
            <a:pPr lvl="0"/>
            <a:r>
              <a:rPr/>
              <a:t>Mobile</a:t>
            </a:r>
          </a:p>
        </p:txBody>
      </p:sp>
      <p:sp>
        <p:nvSpPr>
          <p:cNvPr id="202" name="Text Placeholder 31"/>
          <p:cNvSpPr>
            <a:spLocks noGrp="1"/>
          </p:cNvSpPr>
          <p:nvPr>
            <p:ph type="body" sz="quarter" idx="120" hasCustomPrompt="1"/>
          </p:nvPr>
        </p:nvSpPr>
        <p:spPr>
          <a:xfrm>
            <a:off x="8223455" y="3474052"/>
            <a:ext cx="1234440" cy="114492"/>
          </a:xfrm>
        </p:spPr>
        <p:txBody>
          <a:bodyPr lIns="0" tIns="0" rIns="0" bIns="0">
            <a:noAutofit/>
          </a:bodyPr>
          <a:lstStyle>
            <a:lvl1pPr marL="0" indent="0">
              <a:lnSpc>
                <a:spcPct val="80000"/>
              </a:lnSpc>
              <a:spcBef>
                <a:spcPts val="0"/>
              </a:spcBef>
              <a:buNone/>
              <a:defRPr sz="800" b="0" baseline="0">
                <a:solidFill>
                  <a:schemeClr val="accent3"/>
                </a:solidFill>
              </a:defRPr>
            </a:lvl1pPr>
            <a:lvl2pPr marL="0" indent="0">
              <a:spcBef>
                <a:spcPts val="0"/>
              </a:spcBef>
              <a:buNone/>
              <a:defRPr sz="700">
                <a:solidFill>
                  <a:schemeClr val="tx1">
                    <a:lumMod val="65000"/>
                    <a:lumOff val="35000"/>
                  </a:schemeClr>
                </a:solidFill>
              </a:defRPr>
            </a:lvl2pPr>
            <a:lvl3pPr marL="0" indent="0">
              <a:spcBef>
                <a:spcPts val="0"/>
              </a:spcBef>
              <a:buNone/>
              <a:defRPr sz="700">
                <a:solidFill>
                  <a:schemeClr val="tx1">
                    <a:lumMod val="65000"/>
                    <a:lumOff val="35000"/>
                  </a:schemeClr>
                </a:solidFill>
              </a:defRPr>
            </a:lvl3pPr>
            <a:lvl4pPr marL="0" indent="0">
              <a:spcBef>
                <a:spcPts val="0"/>
              </a:spcBef>
              <a:buNone/>
              <a:defRPr sz="700">
                <a:solidFill>
                  <a:schemeClr val="tx1">
                    <a:lumMod val="65000"/>
                    <a:lumOff val="35000"/>
                  </a:schemeClr>
                </a:solidFill>
              </a:defRPr>
            </a:lvl4pPr>
            <a:lvl5pPr marL="0" indent="0">
              <a:spcBef>
                <a:spcPts val="0"/>
              </a:spcBef>
              <a:buNone/>
              <a:defRPr sz="700">
                <a:solidFill>
                  <a:schemeClr val="tx1">
                    <a:lumMod val="65000"/>
                    <a:lumOff val="35000"/>
                  </a:schemeClr>
                </a:solidFill>
              </a:defRPr>
            </a:lvl5pPr>
          </a:lstStyle>
          <a:p>
            <a:pPr lvl="0"/>
            <a:r>
              <a:rPr/>
              <a:t>[Telephone Number]</a:t>
            </a:r>
          </a:p>
        </p:txBody>
      </p:sp>
      <p:sp>
        <p:nvSpPr>
          <p:cNvPr id="203" name="Text Placeholder 31"/>
          <p:cNvSpPr>
            <a:spLocks noGrp="1"/>
          </p:cNvSpPr>
          <p:nvPr>
            <p:ph type="body" sz="quarter" idx="121" hasCustomPrompt="1"/>
          </p:nvPr>
        </p:nvSpPr>
        <p:spPr>
          <a:xfrm>
            <a:off x="8268702" y="3595685"/>
            <a:ext cx="1188720" cy="118872"/>
          </a:xfrm>
        </p:spPr>
        <p:txBody>
          <a:bodyPr lIns="0" tIns="0" rIns="0" bIns="0">
            <a:noAutofit/>
          </a:bodyPr>
          <a:lstStyle>
            <a:lvl1pPr marL="0" indent="0">
              <a:lnSpc>
                <a:spcPct val="80000"/>
              </a:lnSpc>
              <a:spcBef>
                <a:spcPts val="0"/>
              </a:spcBef>
              <a:buNone/>
              <a:defRPr sz="800" b="0" baseline="0">
                <a:solidFill>
                  <a:schemeClr val="accent3"/>
                </a:solidFill>
              </a:defRPr>
            </a:lvl1pPr>
            <a:lvl2pPr marL="0" indent="0">
              <a:spcBef>
                <a:spcPts val="0"/>
              </a:spcBef>
              <a:buNone/>
              <a:defRPr sz="700">
                <a:solidFill>
                  <a:schemeClr val="tx1">
                    <a:lumMod val="65000"/>
                    <a:lumOff val="35000"/>
                  </a:schemeClr>
                </a:solidFill>
              </a:defRPr>
            </a:lvl2pPr>
            <a:lvl3pPr marL="0" indent="0">
              <a:spcBef>
                <a:spcPts val="0"/>
              </a:spcBef>
              <a:buNone/>
              <a:defRPr sz="700">
                <a:solidFill>
                  <a:schemeClr val="tx1">
                    <a:lumMod val="65000"/>
                    <a:lumOff val="35000"/>
                  </a:schemeClr>
                </a:solidFill>
              </a:defRPr>
            </a:lvl3pPr>
            <a:lvl4pPr marL="0" indent="0">
              <a:spcBef>
                <a:spcPts val="0"/>
              </a:spcBef>
              <a:buNone/>
              <a:defRPr sz="700">
                <a:solidFill>
                  <a:schemeClr val="tx1">
                    <a:lumMod val="65000"/>
                    <a:lumOff val="35000"/>
                  </a:schemeClr>
                </a:solidFill>
              </a:defRPr>
            </a:lvl4pPr>
            <a:lvl5pPr marL="0" indent="0">
              <a:spcBef>
                <a:spcPts val="0"/>
              </a:spcBef>
              <a:buNone/>
              <a:defRPr sz="700">
                <a:solidFill>
                  <a:schemeClr val="tx1">
                    <a:lumMod val="65000"/>
                    <a:lumOff val="35000"/>
                  </a:schemeClr>
                </a:solidFill>
              </a:defRPr>
            </a:lvl5pPr>
          </a:lstStyle>
          <a:p>
            <a:pPr lvl="0"/>
            <a:r>
              <a:rPr/>
              <a:t>[Telephone Number]</a:t>
            </a:r>
          </a:p>
        </p:txBody>
      </p:sp>
      <p:sp>
        <p:nvSpPr>
          <p:cNvPr id="205" name="color block"/>
          <p:cNvSpPr/>
          <p:nvPr userDrawn="1"/>
        </p:nvSpPr>
        <p:spPr bwMode="gray">
          <a:xfrm>
            <a:off x="591944" y="5287385"/>
            <a:ext cx="1554480" cy="41822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06" name="Text Placeholder 21"/>
          <p:cNvSpPr>
            <a:spLocks noGrp="1"/>
          </p:cNvSpPr>
          <p:nvPr>
            <p:ph type="body" sz="quarter" idx="122" hasCustomPrompt="1"/>
          </p:nvPr>
        </p:nvSpPr>
        <p:spPr>
          <a:xfrm>
            <a:off x="626127" y="5775427"/>
            <a:ext cx="1508760" cy="118874"/>
          </a:xfrm>
        </p:spPr>
        <p:txBody>
          <a:bodyPr lIns="0" tIns="0" rIns="0" bIns="0" anchor="t">
            <a:noAutofit/>
          </a:bodyPr>
          <a:lstStyle>
            <a:lvl1pPr marL="0" indent="0">
              <a:lnSpc>
                <a:spcPct val="80000"/>
              </a:lnSpc>
              <a:spcBef>
                <a:spcPts val="0"/>
              </a:spcBef>
              <a:buNone/>
              <a:defRPr sz="800" b="0" cap="all" baseline="0">
                <a:solidFill>
                  <a:schemeClr val="accent3"/>
                </a:solidFill>
              </a:defRPr>
            </a:lvl1pPr>
            <a:lvl2pPr marL="0" indent="0">
              <a:spcBef>
                <a:spcPts val="0"/>
              </a:spcBef>
              <a:buNone/>
              <a:defRPr sz="700" b="1">
                <a:solidFill>
                  <a:schemeClr val="tx1">
                    <a:lumMod val="65000"/>
                    <a:lumOff val="35000"/>
                  </a:schemeClr>
                </a:solidFill>
              </a:defRPr>
            </a:lvl2pPr>
            <a:lvl3pPr marL="0" indent="0">
              <a:spcBef>
                <a:spcPts val="0"/>
              </a:spcBef>
              <a:buNone/>
              <a:defRPr sz="700" b="1">
                <a:solidFill>
                  <a:schemeClr val="tx1">
                    <a:lumMod val="65000"/>
                    <a:lumOff val="35000"/>
                  </a:schemeClr>
                </a:solidFill>
              </a:defRPr>
            </a:lvl3pPr>
            <a:lvl4pPr marL="0" indent="0">
              <a:spcBef>
                <a:spcPts val="0"/>
              </a:spcBef>
              <a:buNone/>
              <a:defRPr sz="700" b="1">
                <a:solidFill>
                  <a:schemeClr val="tx1">
                    <a:lumMod val="65000"/>
                    <a:lumOff val="35000"/>
                  </a:schemeClr>
                </a:solidFill>
              </a:defRPr>
            </a:lvl4pPr>
            <a:lvl5pPr marL="0" indent="0">
              <a:spcBef>
                <a:spcPts val="0"/>
              </a:spcBef>
              <a:buNone/>
              <a:defRPr sz="700" b="1">
                <a:solidFill>
                  <a:schemeClr val="tx1">
                    <a:lumMod val="65000"/>
                    <a:lumOff val="35000"/>
                  </a:schemeClr>
                </a:solidFill>
              </a:defRPr>
            </a:lvl5pPr>
          </a:lstStyle>
          <a:p>
            <a:pPr lvl="0"/>
            <a:r>
              <a:rPr/>
              <a:t>[TITLE]</a:t>
            </a:r>
          </a:p>
        </p:txBody>
      </p:sp>
      <p:sp>
        <p:nvSpPr>
          <p:cNvPr id="207" name="Text Placeholder 19"/>
          <p:cNvSpPr>
            <a:spLocks noGrp="1"/>
          </p:cNvSpPr>
          <p:nvPr>
            <p:ph type="body" sz="quarter" idx="123" hasCustomPrompt="1"/>
          </p:nvPr>
        </p:nvSpPr>
        <p:spPr bwMode="white">
          <a:xfrm>
            <a:off x="626127" y="5334707"/>
            <a:ext cx="1507474" cy="342022"/>
          </a:xfrm>
        </p:spPr>
        <p:txBody>
          <a:bodyPr lIns="0" tIns="0" rIns="0" bIns="0" anchor="t">
            <a:noAutofit/>
          </a:bodyPr>
          <a:lstStyle>
            <a:lvl1pPr marL="0" indent="0">
              <a:lnSpc>
                <a:spcPct val="80000"/>
              </a:lnSpc>
              <a:spcBef>
                <a:spcPts val="0"/>
              </a:spcBef>
              <a:buNone/>
              <a:defRPr sz="1200" b="0" cap="all" baseline="0">
                <a:solidFill>
                  <a:schemeClr val="bg1"/>
                </a:solidFill>
              </a:defRPr>
            </a:lvl1pPr>
            <a:lvl2pPr marL="0" indent="0">
              <a:spcBef>
                <a:spcPts val="0"/>
              </a:spcBef>
              <a:buNone/>
              <a:defRPr sz="900"/>
            </a:lvl2pPr>
            <a:lvl3pPr marL="0" indent="0">
              <a:spcBef>
                <a:spcPts val="0"/>
              </a:spcBef>
              <a:buNone/>
              <a:defRPr sz="900"/>
            </a:lvl3pPr>
            <a:lvl4pPr marL="0" indent="0">
              <a:spcBef>
                <a:spcPts val="0"/>
              </a:spcBef>
              <a:buNone/>
              <a:defRPr sz="900"/>
            </a:lvl4pPr>
            <a:lvl5pPr marL="0" indent="0">
              <a:spcBef>
                <a:spcPts val="0"/>
              </a:spcBef>
              <a:buNone/>
              <a:defRPr sz="900"/>
            </a:lvl5pPr>
          </a:lstStyle>
          <a:p>
            <a:pPr lvl="0"/>
            <a:r>
              <a:rPr/>
              <a:t>Type Name Here</a:t>
            </a:r>
          </a:p>
        </p:txBody>
      </p:sp>
      <p:sp>
        <p:nvSpPr>
          <p:cNvPr id="208" name="Text Placeholder 21"/>
          <p:cNvSpPr>
            <a:spLocks noGrp="1"/>
          </p:cNvSpPr>
          <p:nvPr>
            <p:ph type="body" sz="quarter" idx="124" hasCustomPrompt="1"/>
          </p:nvPr>
        </p:nvSpPr>
        <p:spPr>
          <a:xfrm>
            <a:off x="626127" y="5897348"/>
            <a:ext cx="1508760" cy="118872"/>
          </a:xfrm>
        </p:spPr>
        <p:txBody>
          <a:bodyPr lIns="0" tIns="0" rIns="0" bIns="0" anchor="t">
            <a:noAutofit/>
          </a:bodyPr>
          <a:lstStyle>
            <a:lvl1pPr marL="0" indent="0">
              <a:lnSpc>
                <a:spcPct val="80000"/>
              </a:lnSpc>
              <a:spcBef>
                <a:spcPts val="0"/>
              </a:spcBef>
              <a:buNone/>
              <a:defRPr sz="800" b="0">
                <a:solidFill>
                  <a:schemeClr val="tx1">
                    <a:lumMod val="65000"/>
                    <a:lumOff val="35000"/>
                  </a:schemeClr>
                </a:solidFill>
              </a:defRPr>
            </a:lvl1pPr>
            <a:lvl2pPr marL="0" indent="0">
              <a:spcBef>
                <a:spcPts val="0"/>
              </a:spcBef>
              <a:buNone/>
              <a:defRPr sz="700" b="1">
                <a:solidFill>
                  <a:schemeClr val="tx1">
                    <a:lumMod val="65000"/>
                    <a:lumOff val="35000"/>
                  </a:schemeClr>
                </a:solidFill>
              </a:defRPr>
            </a:lvl2pPr>
            <a:lvl3pPr marL="0" indent="0">
              <a:spcBef>
                <a:spcPts val="0"/>
              </a:spcBef>
              <a:buNone/>
              <a:defRPr sz="700" b="1">
                <a:solidFill>
                  <a:schemeClr val="tx1">
                    <a:lumMod val="65000"/>
                    <a:lumOff val="35000"/>
                  </a:schemeClr>
                </a:solidFill>
              </a:defRPr>
            </a:lvl3pPr>
            <a:lvl4pPr marL="0" indent="0">
              <a:spcBef>
                <a:spcPts val="0"/>
              </a:spcBef>
              <a:buNone/>
              <a:defRPr sz="700" b="1">
                <a:solidFill>
                  <a:schemeClr val="tx1">
                    <a:lumMod val="65000"/>
                    <a:lumOff val="35000"/>
                  </a:schemeClr>
                </a:solidFill>
              </a:defRPr>
            </a:lvl4pPr>
            <a:lvl5pPr marL="0" indent="0">
              <a:spcBef>
                <a:spcPts val="0"/>
              </a:spcBef>
              <a:buNone/>
              <a:defRPr sz="700" b="1">
                <a:solidFill>
                  <a:schemeClr val="tx1">
                    <a:lumMod val="65000"/>
                    <a:lumOff val="35000"/>
                  </a:schemeClr>
                </a:solidFill>
              </a:defRPr>
            </a:lvl5pPr>
          </a:lstStyle>
          <a:p>
            <a:pPr lvl="0"/>
            <a:r>
              <a:rPr/>
              <a:t>[Email]</a:t>
            </a:r>
          </a:p>
        </p:txBody>
      </p:sp>
      <p:sp>
        <p:nvSpPr>
          <p:cNvPr id="209" name="Text Placeholder 31"/>
          <p:cNvSpPr>
            <a:spLocks noGrp="1"/>
          </p:cNvSpPr>
          <p:nvPr>
            <p:ph type="body" sz="quarter" idx="125" hasCustomPrompt="1"/>
          </p:nvPr>
        </p:nvSpPr>
        <p:spPr>
          <a:xfrm>
            <a:off x="626127" y="6299786"/>
            <a:ext cx="1508760" cy="118390"/>
          </a:xfrm>
        </p:spPr>
        <p:txBody>
          <a:bodyPr lIns="0" tIns="0" rIns="0" bIns="0">
            <a:noAutofit/>
          </a:bodyPr>
          <a:lstStyle>
            <a:lvl1pPr marL="0" indent="0">
              <a:lnSpc>
                <a:spcPct val="80000"/>
              </a:lnSpc>
              <a:spcBef>
                <a:spcPts val="0"/>
              </a:spcBef>
              <a:buNone/>
              <a:defRPr sz="800" baseline="0">
                <a:solidFill>
                  <a:schemeClr val="accent3"/>
                </a:solidFill>
              </a:defRPr>
            </a:lvl1pPr>
            <a:lvl2pPr marL="0" indent="0">
              <a:spcBef>
                <a:spcPts val="0"/>
              </a:spcBef>
              <a:buNone/>
              <a:defRPr sz="700">
                <a:solidFill>
                  <a:schemeClr val="tx1">
                    <a:lumMod val="65000"/>
                    <a:lumOff val="35000"/>
                  </a:schemeClr>
                </a:solidFill>
              </a:defRPr>
            </a:lvl2pPr>
            <a:lvl3pPr marL="0" indent="0">
              <a:spcBef>
                <a:spcPts val="0"/>
              </a:spcBef>
              <a:buNone/>
              <a:defRPr sz="700">
                <a:solidFill>
                  <a:schemeClr val="tx1">
                    <a:lumMod val="65000"/>
                    <a:lumOff val="35000"/>
                  </a:schemeClr>
                </a:solidFill>
              </a:defRPr>
            </a:lvl3pPr>
            <a:lvl4pPr marL="0" indent="0">
              <a:spcBef>
                <a:spcPts val="0"/>
              </a:spcBef>
              <a:buNone/>
              <a:defRPr sz="700">
                <a:solidFill>
                  <a:schemeClr val="tx1">
                    <a:lumMod val="65000"/>
                    <a:lumOff val="35000"/>
                  </a:schemeClr>
                </a:solidFill>
              </a:defRPr>
            </a:lvl4pPr>
            <a:lvl5pPr marL="0" indent="0">
              <a:spcBef>
                <a:spcPts val="0"/>
              </a:spcBef>
              <a:buNone/>
              <a:defRPr sz="700">
                <a:solidFill>
                  <a:schemeClr val="tx1">
                    <a:lumMod val="65000"/>
                    <a:lumOff val="35000"/>
                  </a:schemeClr>
                </a:solidFill>
              </a:defRPr>
            </a:lvl5pPr>
          </a:lstStyle>
          <a:p>
            <a:pPr lvl="0"/>
            <a:r>
              <a:rPr/>
              <a:t>[Street Address]</a:t>
            </a:r>
          </a:p>
        </p:txBody>
      </p:sp>
      <p:sp>
        <p:nvSpPr>
          <p:cNvPr id="210" name="Text Placeholder 31"/>
          <p:cNvSpPr>
            <a:spLocks noGrp="1"/>
          </p:cNvSpPr>
          <p:nvPr>
            <p:ph type="body" sz="quarter" idx="126" hasCustomPrompt="1"/>
          </p:nvPr>
        </p:nvSpPr>
        <p:spPr>
          <a:xfrm>
            <a:off x="626127" y="6422508"/>
            <a:ext cx="1508760" cy="114730"/>
          </a:xfrm>
        </p:spPr>
        <p:txBody>
          <a:bodyPr lIns="0" tIns="0" rIns="0" bIns="0">
            <a:noAutofit/>
          </a:bodyPr>
          <a:lstStyle>
            <a:lvl1pPr marL="0" indent="0">
              <a:lnSpc>
                <a:spcPct val="80000"/>
              </a:lnSpc>
              <a:spcBef>
                <a:spcPts val="0"/>
              </a:spcBef>
              <a:buNone/>
              <a:defRPr sz="800" baseline="0">
                <a:solidFill>
                  <a:schemeClr val="accent3"/>
                </a:solidFill>
              </a:defRPr>
            </a:lvl1pPr>
            <a:lvl2pPr marL="0" indent="0">
              <a:spcBef>
                <a:spcPts val="0"/>
              </a:spcBef>
              <a:buNone/>
              <a:defRPr sz="700">
                <a:solidFill>
                  <a:schemeClr val="tx1">
                    <a:lumMod val="65000"/>
                    <a:lumOff val="35000"/>
                  </a:schemeClr>
                </a:solidFill>
              </a:defRPr>
            </a:lvl2pPr>
            <a:lvl3pPr marL="0" indent="0">
              <a:spcBef>
                <a:spcPts val="0"/>
              </a:spcBef>
              <a:buNone/>
              <a:defRPr sz="700">
                <a:solidFill>
                  <a:schemeClr val="tx1">
                    <a:lumMod val="65000"/>
                    <a:lumOff val="35000"/>
                  </a:schemeClr>
                </a:solidFill>
              </a:defRPr>
            </a:lvl3pPr>
            <a:lvl4pPr marL="0" indent="0">
              <a:spcBef>
                <a:spcPts val="0"/>
              </a:spcBef>
              <a:buNone/>
              <a:defRPr sz="700">
                <a:solidFill>
                  <a:schemeClr val="tx1">
                    <a:lumMod val="65000"/>
                    <a:lumOff val="35000"/>
                  </a:schemeClr>
                </a:solidFill>
              </a:defRPr>
            </a:lvl4pPr>
            <a:lvl5pPr marL="0" indent="0">
              <a:spcBef>
                <a:spcPts val="0"/>
              </a:spcBef>
              <a:buNone/>
              <a:defRPr sz="700">
                <a:solidFill>
                  <a:schemeClr val="tx1">
                    <a:lumMod val="65000"/>
                    <a:lumOff val="35000"/>
                  </a:schemeClr>
                </a:solidFill>
              </a:defRPr>
            </a:lvl5pPr>
          </a:lstStyle>
          <a:p>
            <a:pPr lvl="0"/>
            <a:r>
              <a:rPr/>
              <a:t>[City, ST ZIP Code]</a:t>
            </a:r>
          </a:p>
        </p:txBody>
      </p:sp>
      <p:sp>
        <p:nvSpPr>
          <p:cNvPr id="211" name="Text Placeholder 31"/>
          <p:cNvSpPr>
            <a:spLocks noGrp="1"/>
          </p:cNvSpPr>
          <p:nvPr>
            <p:ph type="body" sz="quarter" idx="127" hasCustomPrompt="1"/>
          </p:nvPr>
        </p:nvSpPr>
        <p:spPr>
          <a:xfrm>
            <a:off x="626127" y="6675159"/>
            <a:ext cx="274320" cy="114492"/>
          </a:xfrm>
        </p:spPr>
        <p:txBody>
          <a:bodyPr lIns="0" tIns="0" rIns="0" bIns="0">
            <a:noAutofit/>
          </a:bodyPr>
          <a:lstStyle>
            <a:lvl1pPr marL="0" indent="0">
              <a:lnSpc>
                <a:spcPct val="80000"/>
              </a:lnSpc>
              <a:spcBef>
                <a:spcPts val="0"/>
              </a:spcBef>
              <a:buNone/>
              <a:defRPr sz="800" b="1" baseline="0">
                <a:solidFill>
                  <a:schemeClr val="accent3"/>
                </a:solidFill>
              </a:defRPr>
            </a:lvl1pPr>
            <a:lvl2pPr marL="0" indent="0">
              <a:spcBef>
                <a:spcPts val="0"/>
              </a:spcBef>
              <a:buNone/>
              <a:defRPr sz="700">
                <a:solidFill>
                  <a:schemeClr val="tx1">
                    <a:lumMod val="65000"/>
                    <a:lumOff val="35000"/>
                  </a:schemeClr>
                </a:solidFill>
              </a:defRPr>
            </a:lvl2pPr>
            <a:lvl3pPr marL="0" indent="0">
              <a:spcBef>
                <a:spcPts val="0"/>
              </a:spcBef>
              <a:buNone/>
              <a:defRPr sz="700">
                <a:solidFill>
                  <a:schemeClr val="tx1">
                    <a:lumMod val="65000"/>
                    <a:lumOff val="35000"/>
                  </a:schemeClr>
                </a:solidFill>
              </a:defRPr>
            </a:lvl3pPr>
            <a:lvl4pPr marL="0" indent="0">
              <a:spcBef>
                <a:spcPts val="0"/>
              </a:spcBef>
              <a:buNone/>
              <a:defRPr sz="700">
                <a:solidFill>
                  <a:schemeClr val="tx1">
                    <a:lumMod val="65000"/>
                    <a:lumOff val="35000"/>
                  </a:schemeClr>
                </a:solidFill>
              </a:defRPr>
            </a:lvl4pPr>
            <a:lvl5pPr marL="0" indent="0">
              <a:spcBef>
                <a:spcPts val="0"/>
              </a:spcBef>
              <a:buNone/>
              <a:defRPr sz="700">
                <a:solidFill>
                  <a:schemeClr val="tx1">
                    <a:lumMod val="65000"/>
                    <a:lumOff val="35000"/>
                  </a:schemeClr>
                </a:solidFill>
              </a:defRPr>
            </a:lvl5pPr>
          </a:lstStyle>
          <a:p>
            <a:pPr lvl="0"/>
            <a:r>
              <a:rPr/>
              <a:t>Office</a:t>
            </a:r>
          </a:p>
        </p:txBody>
      </p:sp>
      <p:sp>
        <p:nvSpPr>
          <p:cNvPr id="212" name="Text Placeholder 31"/>
          <p:cNvSpPr>
            <a:spLocks noGrp="1"/>
          </p:cNvSpPr>
          <p:nvPr>
            <p:ph type="body" sz="quarter" idx="128" hasCustomPrompt="1"/>
          </p:nvPr>
        </p:nvSpPr>
        <p:spPr>
          <a:xfrm>
            <a:off x="626127" y="6796792"/>
            <a:ext cx="320040" cy="118872"/>
          </a:xfrm>
        </p:spPr>
        <p:txBody>
          <a:bodyPr lIns="0" tIns="0" rIns="0" bIns="0">
            <a:noAutofit/>
          </a:bodyPr>
          <a:lstStyle>
            <a:lvl1pPr marL="0" indent="0">
              <a:lnSpc>
                <a:spcPct val="80000"/>
              </a:lnSpc>
              <a:spcBef>
                <a:spcPts val="0"/>
              </a:spcBef>
              <a:buNone/>
              <a:defRPr sz="800" b="1" baseline="0">
                <a:solidFill>
                  <a:schemeClr val="accent3"/>
                </a:solidFill>
              </a:defRPr>
            </a:lvl1pPr>
            <a:lvl2pPr marL="0" indent="0">
              <a:spcBef>
                <a:spcPts val="0"/>
              </a:spcBef>
              <a:buNone/>
              <a:defRPr sz="700">
                <a:solidFill>
                  <a:schemeClr val="tx1">
                    <a:lumMod val="65000"/>
                    <a:lumOff val="35000"/>
                  </a:schemeClr>
                </a:solidFill>
              </a:defRPr>
            </a:lvl2pPr>
            <a:lvl3pPr marL="0" indent="0">
              <a:spcBef>
                <a:spcPts val="0"/>
              </a:spcBef>
              <a:buNone/>
              <a:defRPr sz="700">
                <a:solidFill>
                  <a:schemeClr val="tx1">
                    <a:lumMod val="65000"/>
                    <a:lumOff val="35000"/>
                  </a:schemeClr>
                </a:solidFill>
              </a:defRPr>
            </a:lvl3pPr>
            <a:lvl4pPr marL="0" indent="0">
              <a:spcBef>
                <a:spcPts val="0"/>
              </a:spcBef>
              <a:buNone/>
              <a:defRPr sz="700">
                <a:solidFill>
                  <a:schemeClr val="tx1">
                    <a:lumMod val="65000"/>
                    <a:lumOff val="35000"/>
                  </a:schemeClr>
                </a:solidFill>
              </a:defRPr>
            </a:lvl4pPr>
            <a:lvl5pPr marL="0" indent="0">
              <a:spcBef>
                <a:spcPts val="0"/>
              </a:spcBef>
              <a:buNone/>
              <a:defRPr sz="700">
                <a:solidFill>
                  <a:schemeClr val="tx1">
                    <a:lumMod val="65000"/>
                    <a:lumOff val="35000"/>
                  </a:schemeClr>
                </a:solidFill>
              </a:defRPr>
            </a:lvl5pPr>
          </a:lstStyle>
          <a:p>
            <a:pPr lvl="0"/>
            <a:r>
              <a:rPr/>
              <a:t>Mobile</a:t>
            </a:r>
          </a:p>
        </p:txBody>
      </p:sp>
      <p:sp>
        <p:nvSpPr>
          <p:cNvPr id="213" name="Text Placeholder 31"/>
          <p:cNvSpPr>
            <a:spLocks noGrp="1"/>
          </p:cNvSpPr>
          <p:nvPr>
            <p:ph type="body" sz="quarter" idx="129" hasCustomPrompt="1"/>
          </p:nvPr>
        </p:nvSpPr>
        <p:spPr>
          <a:xfrm>
            <a:off x="902495" y="6675159"/>
            <a:ext cx="1234440" cy="114492"/>
          </a:xfrm>
        </p:spPr>
        <p:txBody>
          <a:bodyPr lIns="0" tIns="0" rIns="0" bIns="0">
            <a:noAutofit/>
          </a:bodyPr>
          <a:lstStyle>
            <a:lvl1pPr marL="0" indent="0">
              <a:lnSpc>
                <a:spcPct val="80000"/>
              </a:lnSpc>
              <a:spcBef>
                <a:spcPts val="0"/>
              </a:spcBef>
              <a:buNone/>
              <a:defRPr sz="800" b="0" baseline="0">
                <a:solidFill>
                  <a:schemeClr val="accent3"/>
                </a:solidFill>
              </a:defRPr>
            </a:lvl1pPr>
            <a:lvl2pPr marL="0" indent="0">
              <a:spcBef>
                <a:spcPts val="0"/>
              </a:spcBef>
              <a:buNone/>
              <a:defRPr sz="700">
                <a:solidFill>
                  <a:schemeClr val="tx1">
                    <a:lumMod val="65000"/>
                    <a:lumOff val="35000"/>
                  </a:schemeClr>
                </a:solidFill>
              </a:defRPr>
            </a:lvl2pPr>
            <a:lvl3pPr marL="0" indent="0">
              <a:spcBef>
                <a:spcPts val="0"/>
              </a:spcBef>
              <a:buNone/>
              <a:defRPr sz="700">
                <a:solidFill>
                  <a:schemeClr val="tx1">
                    <a:lumMod val="65000"/>
                    <a:lumOff val="35000"/>
                  </a:schemeClr>
                </a:solidFill>
              </a:defRPr>
            </a:lvl3pPr>
            <a:lvl4pPr marL="0" indent="0">
              <a:spcBef>
                <a:spcPts val="0"/>
              </a:spcBef>
              <a:buNone/>
              <a:defRPr sz="700">
                <a:solidFill>
                  <a:schemeClr val="tx1">
                    <a:lumMod val="65000"/>
                    <a:lumOff val="35000"/>
                  </a:schemeClr>
                </a:solidFill>
              </a:defRPr>
            </a:lvl4pPr>
            <a:lvl5pPr marL="0" indent="0">
              <a:spcBef>
                <a:spcPts val="0"/>
              </a:spcBef>
              <a:buNone/>
              <a:defRPr sz="700">
                <a:solidFill>
                  <a:schemeClr val="tx1">
                    <a:lumMod val="65000"/>
                    <a:lumOff val="35000"/>
                  </a:schemeClr>
                </a:solidFill>
              </a:defRPr>
            </a:lvl5pPr>
          </a:lstStyle>
          <a:p>
            <a:pPr lvl="0"/>
            <a:r>
              <a:rPr/>
              <a:t>[Telephone Number]</a:t>
            </a:r>
          </a:p>
        </p:txBody>
      </p:sp>
      <p:sp>
        <p:nvSpPr>
          <p:cNvPr id="214" name="Text Placeholder 31"/>
          <p:cNvSpPr>
            <a:spLocks noGrp="1"/>
          </p:cNvSpPr>
          <p:nvPr>
            <p:ph type="body" sz="quarter" idx="130" hasCustomPrompt="1"/>
          </p:nvPr>
        </p:nvSpPr>
        <p:spPr>
          <a:xfrm>
            <a:off x="947742" y="6796792"/>
            <a:ext cx="1188720" cy="118872"/>
          </a:xfrm>
        </p:spPr>
        <p:txBody>
          <a:bodyPr lIns="0" tIns="0" rIns="0" bIns="0">
            <a:noAutofit/>
          </a:bodyPr>
          <a:lstStyle>
            <a:lvl1pPr marL="0" indent="0">
              <a:lnSpc>
                <a:spcPct val="80000"/>
              </a:lnSpc>
              <a:spcBef>
                <a:spcPts val="0"/>
              </a:spcBef>
              <a:buNone/>
              <a:defRPr sz="800" b="0" baseline="0">
                <a:solidFill>
                  <a:schemeClr val="accent3"/>
                </a:solidFill>
              </a:defRPr>
            </a:lvl1pPr>
            <a:lvl2pPr marL="0" indent="0">
              <a:spcBef>
                <a:spcPts val="0"/>
              </a:spcBef>
              <a:buNone/>
              <a:defRPr sz="700">
                <a:solidFill>
                  <a:schemeClr val="tx1">
                    <a:lumMod val="65000"/>
                    <a:lumOff val="35000"/>
                  </a:schemeClr>
                </a:solidFill>
              </a:defRPr>
            </a:lvl2pPr>
            <a:lvl3pPr marL="0" indent="0">
              <a:spcBef>
                <a:spcPts val="0"/>
              </a:spcBef>
              <a:buNone/>
              <a:defRPr sz="700">
                <a:solidFill>
                  <a:schemeClr val="tx1">
                    <a:lumMod val="65000"/>
                    <a:lumOff val="35000"/>
                  </a:schemeClr>
                </a:solidFill>
              </a:defRPr>
            </a:lvl3pPr>
            <a:lvl4pPr marL="0" indent="0">
              <a:spcBef>
                <a:spcPts val="0"/>
              </a:spcBef>
              <a:buNone/>
              <a:defRPr sz="700">
                <a:solidFill>
                  <a:schemeClr val="tx1">
                    <a:lumMod val="65000"/>
                    <a:lumOff val="35000"/>
                  </a:schemeClr>
                </a:solidFill>
              </a:defRPr>
            </a:lvl4pPr>
            <a:lvl5pPr marL="0" indent="0">
              <a:spcBef>
                <a:spcPts val="0"/>
              </a:spcBef>
              <a:buNone/>
              <a:defRPr sz="700">
                <a:solidFill>
                  <a:schemeClr val="tx1">
                    <a:lumMod val="65000"/>
                    <a:lumOff val="35000"/>
                  </a:schemeClr>
                </a:solidFill>
              </a:defRPr>
            </a:lvl5pPr>
          </a:lstStyle>
          <a:p>
            <a:pPr lvl="0"/>
            <a:r>
              <a:rPr/>
              <a:t>[Telephone Number]</a:t>
            </a:r>
          </a:p>
        </p:txBody>
      </p:sp>
      <p:sp>
        <p:nvSpPr>
          <p:cNvPr id="216" name="color block"/>
          <p:cNvSpPr/>
          <p:nvPr userDrawn="1"/>
        </p:nvSpPr>
        <p:spPr bwMode="gray">
          <a:xfrm>
            <a:off x="2420744" y="5287385"/>
            <a:ext cx="1554480" cy="41822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17" name="Text Placeholder 21"/>
          <p:cNvSpPr>
            <a:spLocks noGrp="1"/>
          </p:cNvSpPr>
          <p:nvPr>
            <p:ph type="body" sz="quarter" idx="131" hasCustomPrompt="1"/>
          </p:nvPr>
        </p:nvSpPr>
        <p:spPr>
          <a:xfrm>
            <a:off x="2454927" y="5775427"/>
            <a:ext cx="1508760" cy="118874"/>
          </a:xfrm>
        </p:spPr>
        <p:txBody>
          <a:bodyPr lIns="0" tIns="0" rIns="0" bIns="0" anchor="t">
            <a:noAutofit/>
          </a:bodyPr>
          <a:lstStyle>
            <a:lvl1pPr marL="0" indent="0">
              <a:lnSpc>
                <a:spcPct val="80000"/>
              </a:lnSpc>
              <a:spcBef>
                <a:spcPts val="0"/>
              </a:spcBef>
              <a:buNone/>
              <a:defRPr sz="800" b="0" cap="all" baseline="0">
                <a:solidFill>
                  <a:schemeClr val="accent3"/>
                </a:solidFill>
              </a:defRPr>
            </a:lvl1pPr>
            <a:lvl2pPr marL="0" indent="0">
              <a:spcBef>
                <a:spcPts val="0"/>
              </a:spcBef>
              <a:buNone/>
              <a:defRPr sz="700" b="1">
                <a:solidFill>
                  <a:schemeClr val="tx1">
                    <a:lumMod val="65000"/>
                    <a:lumOff val="35000"/>
                  </a:schemeClr>
                </a:solidFill>
              </a:defRPr>
            </a:lvl2pPr>
            <a:lvl3pPr marL="0" indent="0">
              <a:spcBef>
                <a:spcPts val="0"/>
              </a:spcBef>
              <a:buNone/>
              <a:defRPr sz="700" b="1">
                <a:solidFill>
                  <a:schemeClr val="tx1">
                    <a:lumMod val="65000"/>
                    <a:lumOff val="35000"/>
                  </a:schemeClr>
                </a:solidFill>
              </a:defRPr>
            </a:lvl3pPr>
            <a:lvl4pPr marL="0" indent="0">
              <a:spcBef>
                <a:spcPts val="0"/>
              </a:spcBef>
              <a:buNone/>
              <a:defRPr sz="700" b="1">
                <a:solidFill>
                  <a:schemeClr val="tx1">
                    <a:lumMod val="65000"/>
                    <a:lumOff val="35000"/>
                  </a:schemeClr>
                </a:solidFill>
              </a:defRPr>
            </a:lvl4pPr>
            <a:lvl5pPr marL="0" indent="0">
              <a:spcBef>
                <a:spcPts val="0"/>
              </a:spcBef>
              <a:buNone/>
              <a:defRPr sz="700" b="1">
                <a:solidFill>
                  <a:schemeClr val="tx1">
                    <a:lumMod val="65000"/>
                    <a:lumOff val="35000"/>
                  </a:schemeClr>
                </a:solidFill>
              </a:defRPr>
            </a:lvl5pPr>
          </a:lstStyle>
          <a:p>
            <a:pPr lvl="0"/>
            <a:r>
              <a:rPr/>
              <a:t>[TITLE]</a:t>
            </a:r>
          </a:p>
        </p:txBody>
      </p:sp>
      <p:sp>
        <p:nvSpPr>
          <p:cNvPr id="218" name="Text Placeholder 19"/>
          <p:cNvSpPr>
            <a:spLocks noGrp="1"/>
          </p:cNvSpPr>
          <p:nvPr>
            <p:ph type="body" sz="quarter" idx="132" hasCustomPrompt="1"/>
          </p:nvPr>
        </p:nvSpPr>
        <p:spPr bwMode="white">
          <a:xfrm>
            <a:off x="2454927" y="5334707"/>
            <a:ext cx="1507474" cy="342022"/>
          </a:xfrm>
        </p:spPr>
        <p:txBody>
          <a:bodyPr lIns="0" tIns="0" rIns="0" bIns="0" anchor="t">
            <a:noAutofit/>
          </a:bodyPr>
          <a:lstStyle>
            <a:lvl1pPr marL="0" indent="0">
              <a:lnSpc>
                <a:spcPct val="80000"/>
              </a:lnSpc>
              <a:spcBef>
                <a:spcPts val="0"/>
              </a:spcBef>
              <a:buNone/>
              <a:defRPr sz="1200" b="0" cap="all" baseline="0">
                <a:solidFill>
                  <a:schemeClr val="bg1"/>
                </a:solidFill>
              </a:defRPr>
            </a:lvl1pPr>
            <a:lvl2pPr marL="0" indent="0">
              <a:spcBef>
                <a:spcPts val="0"/>
              </a:spcBef>
              <a:buNone/>
              <a:defRPr sz="900"/>
            </a:lvl2pPr>
            <a:lvl3pPr marL="0" indent="0">
              <a:spcBef>
                <a:spcPts val="0"/>
              </a:spcBef>
              <a:buNone/>
              <a:defRPr sz="900"/>
            </a:lvl3pPr>
            <a:lvl4pPr marL="0" indent="0">
              <a:spcBef>
                <a:spcPts val="0"/>
              </a:spcBef>
              <a:buNone/>
              <a:defRPr sz="900"/>
            </a:lvl4pPr>
            <a:lvl5pPr marL="0" indent="0">
              <a:spcBef>
                <a:spcPts val="0"/>
              </a:spcBef>
              <a:buNone/>
              <a:defRPr sz="900"/>
            </a:lvl5pPr>
          </a:lstStyle>
          <a:p>
            <a:pPr lvl="0"/>
            <a:r>
              <a:rPr/>
              <a:t>Type Name Here</a:t>
            </a:r>
          </a:p>
        </p:txBody>
      </p:sp>
      <p:sp>
        <p:nvSpPr>
          <p:cNvPr id="219" name="Text Placeholder 21"/>
          <p:cNvSpPr>
            <a:spLocks noGrp="1"/>
          </p:cNvSpPr>
          <p:nvPr>
            <p:ph type="body" sz="quarter" idx="133" hasCustomPrompt="1"/>
          </p:nvPr>
        </p:nvSpPr>
        <p:spPr>
          <a:xfrm>
            <a:off x="2454927" y="5897348"/>
            <a:ext cx="1508760" cy="118872"/>
          </a:xfrm>
        </p:spPr>
        <p:txBody>
          <a:bodyPr lIns="0" tIns="0" rIns="0" bIns="0" anchor="t">
            <a:noAutofit/>
          </a:bodyPr>
          <a:lstStyle>
            <a:lvl1pPr marL="0" indent="0">
              <a:lnSpc>
                <a:spcPct val="80000"/>
              </a:lnSpc>
              <a:spcBef>
                <a:spcPts val="0"/>
              </a:spcBef>
              <a:buNone/>
              <a:defRPr sz="800" b="0">
                <a:solidFill>
                  <a:schemeClr val="tx1">
                    <a:lumMod val="65000"/>
                    <a:lumOff val="35000"/>
                  </a:schemeClr>
                </a:solidFill>
              </a:defRPr>
            </a:lvl1pPr>
            <a:lvl2pPr marL="0" indent="0">
              <a:spcBef>
                <a:spcPts val="0"/>
              </a:spcBef>
              <a:buNone/>
              <a:defRPr sz="700" b="1">
                <a:solidFill>
                  <a:schemeClr val="tx1">
                    <a:lumMod val="65000"/>
                    <a:lumOff val="35000"/>
                  </a:schemeClr>
                </a:solidFill>
              </a:defRPr>
            </a:lvl2pPr>
            <a:lvl3pPr marL="0" indent="0">
              <a:spcBef>
                <a:spcPts val="0"/>
              </a:spcBef>
              <a:buNone/>
              <a:defRPr sz="700" b="1">
                <a:solidFill>
                  <a:schemeClr val="tx1">
                    <a:lumMod val="65000"/>
                    <a:lumOff val="35000"/>
                  </a:schemeClr>
                </a:solidFill>
              </a:defRPr>
            </a:lvl3pPr>
            <a:lvl4pPr marL="0" indent="0">
              <a:spcBef>
                <a:spcPts val="0"/>
              </a:spcBef>
              <a:buNone/>
              <a:defRPr sz="700" b="1">
                <a:solidFill>
                  <a:schemeClr val="tx1">
                    <a:lumMod val="65000"/>
                    <a:lumOff val="35000"/>
                  </a:schemeClr>
                </a:solidFill>
              </a:defRPr>
            </a:lvl4pPr>
            <a:lvl5pPr marL="0" indent="0">
              <a:spcBef>
                <a:spcPts val="0"/>
              </a:spcBef>
              <a:buNone/>
              <a:defRPr sz="700" b="1">
                <a:solidFill>
                  <a:schemeClr val="tx1">
                    <a:lumMod val="65000"/>
                    <a:lumOff val="35000"/>
                  </a:schemeClr>
                </a:solidFill>
              </a:defRPr>
            </a:lvl5pPr>
          </a:lstStyle>
          <a:p>
            <a:pPr lvl="0"/>
            <a:r>
              <a:rPr/>
              <a:t>[Email]</a:t>
            </a:r>
          </a:p>
        </p:txBody>
      </p:sp>
      <p:sp>
        <p:nvSpPr>
          <p:cNvPr id="220" name="Text Placeholder 31"/>
          <p:cNvSpPr>
            <a:spLocks noGrp="1"/>
          </p:cNvSpPr>
          <p:nvPr>
            <p:ph type="body" sz="quarter" idx="134" hasCustomPrompt="1"/>
          </p:nvPr>
        </p:nvSpPr>
        <p:spPr>
          <a:xfrm>
            <a:off x="2454927" y="6299786"/>
            <a:ext cx="1508760" cy="118390"/>
          </a:xfrm>
        </p:spPr>
        <p:txBody>
          <a:bodyPr lIns="0" tIns="0" rIns="0" bIns="0">
            <a:noAutofit/>
          </a:bodyPr>
          <a:lstStyle>
            <a:lvl1pPr marL="0" indent="0">
              <a:lnSpc>
                <a:spcPct val="80000"/>
              </a:lnSpc>
              <a:spcBef>
                <a:spcPts val="0"/>
              </a:spcBef>
              <a:buNone/>
              <a:defRPr sz="800" baseline="0">
                <a:solidFill>
                  <a:schemeClr val="accent3"/>
                </a:solidFill>
              </a:defRPr>
            </a:lvl1pPr>
            <a:lvl2pPr marL="0" indent="0">
              <a:spcBef>
                <a:spcPts val="0"/>
              </a:spcBef>
              <a:buNone/>
              <a:defRPr sz="700">
                <a:solidFill>
                  <a:schemeClr val="tx1">
                    <a:lumMod val="65000"/>
                    <a:lumOff val="35000"/>
                  </a:schemeClr>
                </a:solidFill>
              </a:defRPr>
            </a:lvl2pPr>
            <a:lvl3pPr marL="0" indent="0">
              <a:spcBef>
                <a:spcPts val="0"/>
              </a:spcBef>
              <a:buNone/>
              <a:defRPr sz="700">
                <a:solidFill>
                  <a:schemeClr val="tx1">
                    <a:lumMod val="65000"/>
                    <a:lumOff val="35000"/>
                  </a:schemeClr>
                </a:solidFill>
              </a:defRPr>
            </a:lvl3pPr>
            <a:lvl4pPr marL="0" indent="0">
              <a:spcBef>
                <a:spcPts val="0"/>
              </a:spcBef>
              <a:buNone/>
              <a:defRPr sz="700">
                <a:solidFill>
                  <a:schemeClr val="tx1">
                    <a:lumMod val="65000"/>
                    <a:lumOff val="35000"/>
                  </a:schemeClr>
                </a:solidFill>
              </a:defRPr>
            </a:lvl4pPr>
            <a:lvl5pPr marL="0" indent="0">
              <a:spcBef>
                <a:spcPts val="0"/>
              </a:spcBef>
              <a:buNone/>
              <a:defRPr sz="700">
                <a:solidFill>
                  <a:schemeClr val="tx1">
                    <a:lumMod val="65000"/>
                    <a:lumOff val="35000"/>
                  </a:schemeClr>
                </a:solidFill>
              </a:defRPr>
            </a:lvl5pPr>
          </a:lstStyle>
          <a:p>
            <a:pPr lvl="0"/>
            <a:r>
              <a:rPr/>
              <a:t>[Street Address]</a:t>
            </a:r>
          </a:p>
        </p:txBody>
      </p:sp>
      <p:sp>
        <p:nvSpPr>
          <p:cNvPr id="221" name="Text Placeholder 31"/>
          <p:cNvSpPr>
            <a:spLocks noGrp="1"/>
          </p:cNvSpPr>
          <p:nvPr>
            <p:ph type="body" sz="quarter" idx="135" hasCustomPrompt="1"/>
          </p:nvPr>
        </p:nvSpPr>
        <p:spPr>
          <a:xfrm>
            <a:off x="2454927" y="6422508"/>
            <a:ext cx="1508760" cy="114730"/>
          </a:xfrm>
        </p:spPr>
        <p:txBody>
          <a:bodyPr lIns="0" tIns="0" rIns="0" bIns="0">
            <a:noAutofit/>
          </a:bodyPr>
          <a:lstStyle>
            <a:lvl1pPr marL="0" indent="0">
              <a:lnSpc>
                <a:spcPct val="80000"/>
              </a:lnSpc>
              <a:spcBef>
                <a:spcPts val="0"/>
              </a:spcBef>
              <a:buNone/>
              <a:defRPr sz="800" baseline="0">
                <a:solidFill>
                  <a:schemeClr val="accent3"/>
                </a:solidFill>
              </a:defRPr>
            </a:lvl1pPr>
            <a:lvl2pPr marL="0" indent="0">
              <a:spcBef>
                <a:spcPts val="0"/>
              </a:spcBef>
              <a:buNone/>
              <a:defRPr sz="700">
                <a:solidFill>
                  <a:schemeClr val="tx1">
                    <a:lumMod val="65000"/>
                    <a:lumOff val="35000"/>
                  </a:schemeClr>
                </a:solidFill>
              </a:defRPr>
            </a:lvl2pPr>
            <a:lvl3pPr marL="0" indent="0">
              <a:spcBef>
                <a:spcPts val="0"/>
              </a:spcBef>
              <a:buNone/>
              <a:defRPr sz="700">
                <a:solidFill>
                  <a:schemeClr val="tx1">
                    <a:lumMod val="65000"/>
                    <a:lumOff val="35000"/>
                  </a:schemeClr>
                </a:solidFill>
              </a:defRPr>
            </a:lvl3pPr>
            <a:lvl4pPr marL="0" indent="0">
              <a:spcBef>
                <a:spcPts val="0"/>
              </a:spcBef>
              <a:buNone/>
              <a:defRPr sz="700">
                <a:solidFill>
                  <a:schemeClr val="tx1">
                    <a:lumMod val="65000"/>
                    <a:lumOff val="35000"/>
                  </a:schemeClr>
                </a:solidFill>
              </a:defRPr>
            </a:lvl4pPr>
            <a:lvl5pPr marL="0" indent="0">
              <a:spcBef>
                <a:spcPts val="0"/>
              </a:spcBef>
              <a:buNone/>
              <a:defRPr sz="700">
                <a:solidFill>
                  <a:schemeClr val="tx1">
                    <a:lumMod val="65000"/>
                    <a:lumOff val="35000"/>
                  </a:schemeClr>
                </a:solidFill>
              </a:defRPr>
            </a:lvl5pPr>
          </a:lstStyle>
          <a:p>
            <a:pPr lvl="0"/>
            <a:r>
              <a:rPr/>
              <a:t>[City, ST ZIP Code]</a:t>
            </a:r>
          </a:p>
        </p:txBody>
      </p:sp>
      <p:sp>
        <p:nvSpPr>
          <p:cNvPr id="222" name="Text Placeholder 31"/>
          <p:cNvSpPr>
            <a:spLocks noGrp="1"/>
          </p:cNvSpPr>
          <p:nvPr>
            <p:ph type="body" sz="quarter" idx="136" hasCustomPrompt="1"/>
          </p:nvPr>
        </p:nvSpPr>
        <p:spPr>
          <a:xfrm>
            <a:off x="2454927" y="6675159"/>
            <a:ext cx="274320" cy="114492"/>
          </a:xfrm>
        </p:spPr>
        <p:txBody>
          <a:bodyPr lIns="0" tIns="0" rIns="0" bIns="0">
            <a:noAutofit/>
          </a:bodyPr>
          <a:lstStyle>
            <a:lvl1pPr marL="0" indent="0">
              <a:lnSpc>
                <a:spcPct val="80000"/>
              </a:lnSpc>
              <a:spcBef>
                <a:spcPts val="0"/>
              </a:spcBef>
              <a:buNone/>
              <a:defRPr sz="800" b="1" baseline="0">
                <a:solidFill>
                  <a:schemeClr val="accent3"/>
                </a:solidFill>
              </a:defRPr>
            </a:lvl1pPr>
            <a:lvl2pPr marL="0" indent="0">
              <a:spcBef>
                <a:spcPts val="0"/>
              </a:spcBef>
              <a:buNone/>
              <a:defRPr sz="700">
                <a:solidFill>
                  <a:schemeClr val="tx1">
                    <a:lumMod val="65000"/>
                    <a:lumOff val="35000"/>
                  </a:schemeClr>
                </a:solidFill>
              </a:defRPr>
            </a:lvl2pPr>
            <a:lvl3pPr marL="0" indent="0">
              <a:spcBef>
                <a:spcPts val="0"/>
              </a:spcBef>
              <a:buNone/>
              <a:defRPr sz="700">
                <a:solidFill>
                  <a:schemeClr val="tx1">
                    <a:lumMod val="65000"/>
                    <a:lumOff val="35000"/>
                  </a:schemeClr>
                </a:solidFill>
              </a:defRPr>
            </a:lvl3pPr>
            <a:lvl4pPr marL="0" indent="0">
              <a:spcBef>
                <a:spcPts val="0"/>
              </a:spcBef>
              <a:buNone/>
              <a:defRPr sz="700">
                <a:solidFill>
                  <a:schemeClr val="tx1">
                    <a:lumMod val="65000"/>
                    <a:lumOff val="35000"/>
                  </a:schemeClr>
                </a:solidFill>
              </a:defRPr>
            </a:lvl4pPr>
            <a:lvl5pPr marL="0" indent="0">
              <a:spcBef>
                <a:spcPts val="0"/>
              </a:spcBef>
              <a:buNone/>
              <a:defRPr sz="700">
                <a:solidFill>
                  <a:schemeClr val="tx1">
                    <a:lumMod val="65000"/>
                    <a:lumOff val="35000"/>
                  </a:schemeClr>
                </a:solidFill>
              </a:defRPr>
            </a:lvl5pPr>
          </a:lstStyle>
          <a:p>
            <a:pPr lvl="0"/>
            <a:r>
              <a:rPr/>
              <a:t>Office</a:t>
            </a:r>
          </a:p>
        </p:txBody>
      </p:sp>
      <p:sp>
        <p:nvSpPr>
          <p:cNvPr id="223" name="Text Placeholder 31"/>
          <p:cNvSpPr>
            <a:spLocks noGrp="1"/>
          </p:cNvSpPr>
          <p:nvPr>
            <p:ph type="body" sz="quarter" idx="137" hasCustomPrompt="1"/>
          </p:nvPr>
        </p:nvSpPr>
        <p:spPr>
          <a:xfrm>
            <a:off x="2454927" y="6796792"/>
            <a:ext cx="320040" cy="118872"/>
          </a:xfrm>
        </p:spPr>
        <p:txBody>
          <a:bodyPr lIns="0" tIns="0" rIns="0" bIns="0">
            <a:noAutofit/>
          </a:bodyPr>
          <a:lstStyle>
            <a:lvl1pPr marL="0" indent="0">
              <a:lnSpc>
                <a:spcPct val="80000"/>
              </a:lnSpc>
              <a:spcBef>
                <a:spcPts val="0"/>
              </a:spcBef>
              <a:buNone/>
              <a:defRPr sz="800" b="1" baseline="0">
                <a:solidFill>
                  <a:schemeClr val="accent3"/>
                </a:solidFill>
              </a:defRPr>
            </a:lvl1pPr>
            <a:lvl2pPr marL="0" indent="0">
              <a:spcBef>
                <a:spcPts val="0"/>
              </a:spcBef>
              <a:buNone/>
              <a:defRPr sz="700">
                <a:solidFill>
                  <a:schemeClr val="tx1">
                    <a:lumMod val="65000"/>
                    <a:lumOff val="35000"/>
                  </a:schemeClr>
                </a:solidFill>
              </a:defRPr>
            </a:lvl2pPr>
            <a:lvl3pPr marL="0" indent="0">
              <a:spcBef>
                <a:spcPts val="0"/>
              </a:spcBef>
              <a:buNone/>
              <a:defRPr sz="700">
                <a:solidFill>
                  <a:schemeClr val="tx1">
                    <a:lumMod val="65000"/>
                    <a:lumOff val="35000"/>
                  </a:schemeClr>
                </a:solidFill>
              </a:defRPr>
            </a:lvl3pPr>
            <a:lvl4pPr marL="0" indent="0">
              <a:spcBef>
                <a:spcPts val="0"/>
              </a:spcBef>
              <a:buNone/>
              <a:defRPr sz="700">
                <a:solidFill>
                  <a:schemeClr val="tx1">
                    <a:lumMod val="65000"/>
                    <a:lumOff val="35000"/>
                  </a:schemeClr>
                </a:solidFill>
              </a:defRPr>
            </a:lvl4pPr>
            <a:lvl5pPr marL="0" indent="0">
              <a:spcBef>
                <a:spcPts val="0"/>
              </a:spcBef>
              <a:buNone/>
              <a:defRPr sz="700">
                <a:solidFill>
                  <a:schemeClr val="tx1">
                    <a:lumMod val="65000"/>
                    <a:lumOff val="35000"/>
                  </a:schemeClr>
                </a:solidFill>
              </a:defRPr>
            </a:lvl5pPr>
          </a:lstStyle>
          <a:p>
            <a:pPr lvl="0"/>
            <a:r>
              <a:rPr/>
              <a:t>Mobile</a:t>
            </a:r>
          </a:p>
        </p:txBody>
      </p:sp>
      <p:sp>
        <p:nvSpPr>
          <p:cNvPr id="224" name="Text Placeholder 31"/>
          <p:cNvSpPr>
            <a:spLocks noGrp="1"/>
          </p:cNvSpPr>
          <p:nvPr>
            <p:ph type="body" sz="quarter" idx="138" hasCustomPrompt="1"/>
          </p:nvPr>
        </p:nvSpPr>
        <p:spPr>
          <a:xfrm>
            <a:off x="2731295" y="6675159"/>
            <a:ext cx="1234440" cy="114492"/>
          </a:xfrm>
        </p:spPr>
        <p:txBody>
          <a:bodyPr lIns="0" tIns="0" rIns="0" bIns="0">
            <a:noAutofit/>
          </a:bodyPr>
          <a:lstStyle>
            <a:lvl1pPr marL="0" indent="0">
              <a:lnSpc>
                <a:spcPct val="80000"/>
              </a:lnSpc>
              <a:spcBef>
                <a:spcPts val="0"/>
              </a:spcBef>
              <a:buNone/>
              <a:defRPr sz="800" b="0" baseline="0">
                <a:solidFill>
                  <a:schemeClr val="accent3"/>
                </a:solidFill>
              </a:defRPr>
            </a:lvl1pPr>
            <a:lvl2pPr marL="0" indent="0">
              <a:spcBef>
                <a:spcPts val="0"/>
              </a:spcBef>
              <a:buNone/>
              <a:defRPr sz="700">
                <a:solidFill>
                  <a:schemeClr val="tx1">
                    <a:lumMod val="65000"/>
                    <a:lumOff val="35000"/>
                  </a:schemeClr>
                </a:solidFill>
              </a:defRPr>
            </a:lvl2pPr>
            <a:lvl3pPr marL="0" indent="0">
              <a:spcBef>
                <a:spcPts val="0"/>
              </a:spcBef>
              <a:buNone/>
              <a:defRPr sz="700">
                <a:solidFill>
                  <a:schemeClr val="tx1">
                    <a:lumMod val="65000"/>
                    <a:lumOff val="35000"/>
                  </a:schemeClr>
                </a:solidFill>
              </a:defRPr>
            </a:lvl3pPr>
            <a:lvl4pPr marL="0" indent="0">
              <a:spcBef>
                <a:spcPts val="0"/>
              </a:spcBef>
              <a:buNone/>
              <a:defRPr sz="700">
                <a:solidFill>
                  <a:schemeClr val="tx1">
                    <a:lumMod val="65000"/>
                    <a:lumOff val="35000"/>
                  </a:schemeClr>
                </a:solidFill>
              </a:defRPr>
            </a:lvl4pPr>
            <a:lvl5pPr marL="0" indent="0">
              <a:spcBef>
                <a:spcPts val="0"/>
              </a:spcBef>
              <a:buNone/>
              <a:defRPr sz="700">
                <a:solidFill>
                  <a:schemeClr val="tx1">
                    <a:lumMod val="65000"/>
                    <a:lumOff val="35000"/>
                  </a:schemeClr>
                </a:solidFill>
              </a:defRPr>
            </a:lvl5pPr>
          </a:lstStyle>
          <a:p>
            <a:pPr lvl="0"/>
            <a:r>
              <a:rPr/>
              <a:t>[Telephone Number]</a:t>
            </a:r>
          </a:p>
        </p:txBody>
      </p:sp>
      <p:sp>
        <p:nvSpPr>
          <p:cNvPr id="225" name="Text Placeholder 31"/>
          <p:cNvSpPr>
            <a:spLocks noGrp="1"/>
          </p:cNvSpPr>
          <p:nvPr>
            <p:ph type="body" sz="quarter" idx="139" hasCustomPrompt="1"/>
          </p:nvPr>
        </p:nvSpPr>
        <p:spPr>
          <a:xfrm>
            <a:off x="2776542" y="6796792"/>
            <a:ext cx="1188720" cy="118872"/>
          </a:xfrm>
        </p:spPr>
        <p:txBody>
          <a:bodyPr lIns="0" tIns="0" rIns="0" bIns="0">
            <a:noAutofit/>
          </a:bodyPr>
          <a:lstStyle>
            <a:lvl1pPr marL="0" indent="0">
              <a:lnSpc>
                <a:spcPct val="80000"/>
              </a:lnSpc>
              <a:spcBef>
                <a:spcPts val="0"/>
              </a:spcBef>
              <a:buNone/>
              <a:defRPr sz="800" b="0" baseline="0">
                <a:solidFill>
                  <a:schemeClr val="accent3"/>
                </a:solidFill>
              </a:defRPr>
            </a:lvl1pPr>
            <a:lvl2pPr marL="0" indent="0">
              <a:spcBef>
                <a:spcPts val="0"/>
              </a:spcBef>
              <a:buNone/>
              <a:defRPr sz="700">
                <a:solidFill>
                  <a:schemeClr val="tx1">
                    <a:lumMod val="65000"/>
                    <a:lumOff val="35000"/>
                  </a:schemeClr>
                </a:solidFill>
              </a:defRPr>
            </a:lvl2pPr>
            <a:lvl3pPr marL="0" indent="0">
              <a:spcBef>
                <a:spcPts val="0"/>
              </a:spcBef>
              <a:buNone/>
              <a:defRPr sz="700">
                <a:solidFill>
                  <a:schemeClr val="tx1">
                    <a:lumMod val="65000"/>
                    <a:lumOff val="35000"/>
                  </a:schemeClr>
                </a:solidFill>
              </a:defRPr>
            </a:lvl3pPr>
            <a:lvl4pPr marL="0" indent="0">
              <a:spcBef>
                <a:spcPts val="0"/>
              </a:spcBef>
              <a:buNone/>
              <a:defRPr sz="700">
                <a:solidFill>
                  <a:schemeClr val="tx1">
                    <a:lumMod val="65000"/>
                    <a:lumOff val="35000"/>
                  </a:schemeClr>
                </a:solidFill>
              </a:defRPr>
            </a:lvl4pPr>
            <a:lvl5pPr marL="0" indent="0">
              <a:spcBef>
                <a:spcPts val="0"/>
              </a:spcBef>
              <a:buNone/>
              <a:defRPr sz="700">
                <a:solidFill>
                  <a:schemeClr val="tx1">
                    <a:lumMod val="65000"/>
                    <a:lumOff val="35000"/>
                  </a:schemeClr>
                </a:solidFill>
              </a:defRPr>
            </a:lvl5pPr>
          </a:lstStyle>
          <a:p>
            <a:pPr lvl="0"/>
            <a:r>
              <a:rPr/>
              <a:t>[Telephone Number]</a:t>
            </a:r>
          </a:p>
        </p:txBody>
      </p:sp>
      <p:sp>
        <p:nvSpPr>
          <p:cNvPr id="227" name="color block"/>
          <p:cNvSpPr/>
          <p:nvPr userDrawn="1"/>
        </p:nvSpPr>
        <p:spPr bwMode="gray">
          <a:xfrm>
            <a:off x="4250389" y="5287385"/>
            <a:ext cx="1554480" cy="41822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28" name="Text Placeholder 21"/>
          <p:cNvSpPr>
            <a:spLocks noGrp="1"/>
          </p:cNvSpPr>
          <p:nvPr>
            <p:ph type="body" sz="quarter" idx="140" hasCustomPrompt="1"/>
          </p:nvPr>
        </p:nvSpPr>
        <p:spPr>
          <a:xfrm>
            <a:off x="4284572" y="5775427"/>
            <a:ext cx="1508760" cy="118874"/>
          </a:xfrm>
        </p:spPr>
        <p:txBody>
          <a:bodyPr lIns="0" tIns="0" rIns="0" bIns="0" anchor="t">
            <a:noAutofit/>
          </a:bodyPr>
          <a:lstStyle>
            <a:lvl1pPr marL="0" indent="0">
              <a:lnSpc>
                <a:spcPct val="80000"/>
              </a:lnSpc>
              <a:spcBef>
                <a:spcPts val="0"/>
              </a:spcBef>
              <a:buNone/>
              <a:defRPr sz="800" b="0" cap="all" baseline="0">
                <a:solidFill>
                  <a:schemeClr val="accent3"/>
                </a:solidFill>
              </a:defRPr>
            </a:lvl1pPr>
            <a:lvl2pPr marL="0" indent="0">
              <a:spcBef>
                <a:spcPts val="0"/>
              </a:spcBef>
              <a:buNone/>
              <a:defRPr sz="700" b="1">
                <a:solidFill>
                  <a:schemeClr val="tx1">
                    <a:lumMod val="65000"/>
                    <a:lumOff val="35000"/>
                  </a:schemeClr>
                </a:solidFill>
              </a:defRPr>
            </a:lvl2pPr>
            <a:lvl3pPr marL="0" indent="0">
              <a:spcBef>
                <a:spcPts val="0"/>
              </a:spcBef>
              <a:buNone/>
              <a:defRPr sz="700" b="1">
                <a:solidFill>
                  <a:schemeClr val="tx1">
                    <a:lumMod val="65000"/>
                    <a:lumOff val="35000"/>
                  </a:schemeClr>
                </a:solidFill>
              </a:defRPr>
            </a:lvl3pPr>
            <a:lvl4pPr marL="0" indent="0">
              <a:spcBef>
                <a:spcPts val="0"/>
              </a:spcBef>
              <a:buNone/>
              <a:defRPr sz="700" b="1">
                <a:solidFill>
                  <a:schemeClr val="tx1">
                    <a:lumMod val="65000"/>
                    <a:lumOff val="35000"/>
                  </a:schemeClr>
                </a:solidFill>
              </a:defRPr>
            </a:lvl4pPr>
            <a:lvl5pPr marL="0" indent="0">
              <a:spcBef>
                <a:spcPts val="0"/>
              </a:spcBef>
              <a:buNone/>
              <a:defRPr sz="700" b="1">
                <a:solidFill>
                  <a:schemeClr val="tx1">
                    <a:lumMod val="65000"/>
                    <a:lumOff val="35000"/>
                  </a:schemeClr>
                </a:solidFill>
              </a:defRPr>
            </a:lvl5pPr>
          </a:lstStyle>
          <a:p>
            <a:pPr lvl="0"/>
            <a:r>
              <a:rPr/>
              <a:t>[TITLE]</a:t>
            </a:r>
          </a:p>
        </p:txBody>
      </p:sp>
      <p:sp>
        <p:nvSpPr>
          <p:cNvPr id="229" name="Text Placeholder 19"/>
          <p:cNvSpPr>
            <a:spLocks noGrp="1"/>
          </p:cNvSpPr>
          <p:nvPr>
            <p:ph type="body" sz="quarter" idx="141" hasCustomPrompt="1"/>
          </p:nvPr>
        </p:nvSpPr>
        <p:spPr bwMode="white">
          <a:xfrm>
            <a:off x="4284572" y="5334707"/>
            <a:ext cx="1507474" cy="342022"/>
          </a:xfrm>
        </p:spPr>
        <p:txBody>
          <a:bodyPr lIns="0" tIns="0" rIns="0" bIns="0" anchor="t">
            <a:noAutofit/>
          </a:bodyPr>
          <a:lstStyle>
            <a:lvl1pPr marL="0" indent="0">
              <a:lnSpc>
                <a:spcPct val="80000"/>
              </a:lnSpc>
              <a:spcBef>
                <a:spcPts val="0"/>
              </a:spcBef>
              <a:buNone/>
              <a:defRPr sz="1200" b="0" cap="all" baseline="0">
                <a:solidFill>
                  <a:schemeClr val="bg1"/>
                </a:solidFill>
              </a:defRPr>
            </a:lvl1pPr>
            <a:lvl2pPr marL="0" indent="0">
              <a:spcBef>
                <a:spcPts val="0"/>
              </a:spcBef>
              <a:buNone/>
              <a:defRPr sz="900"/>
            </a:lvl2pPr>
            <a:lvl3pPr marL="0" indent="0">
              <a:spcBef>
                <a:spcPts val="0"/>
              </a:spcBef>
              <a:buNone/>
              <a:defRPr sz="900"/>
            </a:lvl3pPr>
            <a:lvl4pPr marL="0" indent="0">
              <a:spcBef>
                <a:spcPts val="0"/>
              </a:spcBef>
              <a:buNone/>
              <a:defRPr sz="900"/>
            </a:lvl4pPr>
            <a:lvl5pPr marL="0" indent="0">
              <a:spcBef>
                <a:spcPts val="0"/>
              </a:spcBef>
              <a:buNone/>
              <a:defRPr sz="900"/>
            </a:lvl5pPr>
          </a:lstStyle>
          <a:p>
            <a:pPr lvl="0"/>
            <a:r>
              <a:rPr/>
              <a:t>Type Name Here</a:t>
            </a:r>
          </a:p>
        </p:txBody>
      </p:sp>
      <p:sp>
        <p:nvSpPr>
          <p:cNvPr id="230" name="Text Placeholder 21"/>
          <p:cNvSpPr>
            <a:spLocks noGrp="1"/>
          </p:cNvSpPr>
          <p:nvPr>
            <p:ph type="body" sz="quarter" idx="142" hasCustomPrompt="1"/>
          </p:nvPr>
        </p:nvSpPr>
        <p:spPr>
          <a:xfrm>
            <a:off x="4284572" y="5897348"/>
            <a:ext cx="1508760" cy="118872"/>
          </a:xfrm>
        </p:spPr>
        <p:txBody>
          <a:bodyPr lIns="0" tIns="0" rIns="0" bIns="0" anchor="t">
            <a:noAutofit/>
          </a:bodyPr>
          <a:lstStyle>
            <a:lvl1pPr marL="0" indent="0">
              <a:lnSpc>
                <a:spcPct val="80000"/>
              </a:lnSpc>
              <a:spcBef>
                <a:spcPts val="0"/>
              </a:spcBef>
              <a:buNone/>
              <a:defRPr sz="800" b="0">
                <a:solidFill>
                  <a:schemeClr val="tx1">
                    <a:lumMod val="65000"/>
                    <a:lumOff val="35000"/>
                  </a:schemeClr>
                </a:solidFill>
              </a:defRPr>
            </a:lvl1pPr>
            <a:lvl2pPr marL="0" indent="0">
              <a:spcBef>
                <a:spcPts val="0"/>
              </a:spcBef>
              <a:buNone/>
              <a:defRPr sz="700" b="1">
                <a:solidFill>
                  <a:schemeClr val="tx1">
                    <a:lumMod val="65000"/>
                    <a:lumOff val="35000"/>
                  </a:schemeClr>
                </a:solidFill>
              </a:defRPr>
            </a:lvl2pPr>
            <a:lvl3pPr marL="0" indent="0">
              <a:spcBef>
                <a:spcPts val="0"/>
              </a:spcBef>
              <a:buNone/>
              <a:defRPr sz="700" b="1">
                <a:solidFill>
                  <a:schemeClr val="tx1">
                    <a:lumMod val="65000"/>
                    <a:lumOff val="35000"/>
                  </a:schemeClr>
                </a:solidFill>
              </a:defRPr>
            </a:lvl3pPr>
            <a:lvl4pPr marL="0" indent="0">
              <a:spcBef>
                <a:spcPts val="0"/>
              </a:spcBef>
              <a:buNone/>
              <a:defRPr sz="700" b="1">
                <a:solidFill>
                  <a:schemeClr val="tx1">
                    <a:lumMod val="65000"/>
                    <a:lumOff val="35000"/>
                  </a:schemeClr>
                </a:solidFill>
              </a:defRPr>
            </a:lvl4pPr>
            <a:lvl5pPr marL="0" indent="0">
              <a:spcBef>
                <a:spcPts val="0"/>
              </a:spcBef>
              <a:buNone/>
              <a:defRPr sz="700" b="1">
                <a:solidFill>
                  <a:schemeClr val="tx1">
                    <a:lumMod val="65000"/>
                    <a:lumOff val="35000"/>
                  </a:schemeClr>
                </a:solidFill>
              </a:defRPr>
            </a:lvl5pPr>
          </a:lstStyle>
          <a:p>
            <a:pPr lvl="0"/>
            <a:r>
              <a:rPr/>
              <a:t>[Email]</a:t>
            </a:r>
          </a:p>
        </p:txBody>
      </p:sp>
      <p:sp>
        <p:nvSpPr>
          <p:cNvPr id="231" name="Text Placeholder 31"/>
          <p:cNvSpPr>
            <a:spLocks noGrp="1"/>
          </p:cNvSpPr>
          <p:nvPr>
            <p:ph type="body" sz="quarter" idx="143" hasCustomPrompt="1"/>
          </p:nvPr>
        </p:nvSpPr>
        <p:spPr>
          <a:xfrm>
            <a:off x="4284572" y="6299786"/>
            <a:ext cx="1508760" cy="118390"/>
          </a:xfrm>
        </p:spPr>
        <p:txBody>
          <a:bodyPr lIns="0" tIns="0" rIns="0" bIns="0">
            <a:noAutofit/>
          </a:bodyPr>
          <a:lstStyle>
            <a:lvl1pPr marL="0" indent="0">
              <a:lnSpc>
                <a:spcPct val="80000"/>
              </a:lnSpc>
              <a:spcBef>
                <a:spcPts val="0"/>
              </a:spcBef>
              <a:buNone/>
              <a:defRPr sz="800" baseline="0">
                <a:solidFill>
                  <a:schemeClr val="accent3"/>
                </a:solidFill>
              </a:defRPr>
            </a:lvl1pPr>
            <a:lvl2pPr marL="0" indent="0">
              <a:spcBef>
                <a:spcPts val="0"/>
              </a:spcBef>
              <a:buNone/>
              <a:defRPr sz="700">
                <a:solidFill>
                  <a:schemeClr val="tx1">
                    <a:lumMod val="65000"/>
                    <a:lumOff val="35000"/>
                  </a:schemeClr>
                </a:solidFill>
              </a:defRPr>
            </a:lvl2pPr>
            <a:lvl3pPr marL="0" indent="0">
              <a:spcBef>
                <a:spcPts val="0"/>
              </a:spcBef>
              <a:buNone/>
              <a:defRPr sz="700">
                <a:solidFill>
                  <a:schemeClr val="tx1">
                    <a:lumMod val="65000"/>
                    <a:lumOff val="35000"/>
                  </a:schemeClr>
                </a:solidFill>
              </a:defRPr>
            </a:lvl3pPr>
            <a:lvl4pPr marL="0" indent="0">
              <a:spcBef>
                <a:spcPts val="0"/>
              </a:spcBef>
              <a:buNone/>
              <a:defRPr sz="700">
                <a:solidFill>
                  <a:schemeClr val="tx1">
                    <a:lumMod val="65000"/>
                    <a:lumOff val="35000"/>
                  </a:schemeClr>
                </a:solidFill>
              </a:defRPr>
            </a:lvl4pPr>
            <a:lvl5pPr marL="0" indent="0">
              <a:spcBef>
                <a:spcPts val="0"/>
              </a:spcBef>
              <a:buNone/>
              <a:defRPr sz="700">
                <a:solidFill>
                  <a:schemeClr val="tx1">
                    <a:lumMod val="65000"/>
                    <a:lumOff val="35000"/>
                  </a:schemeClr>
                </a:solidFill>
              </a:defRPr>
            </a:lvl5pPr>
          </a:lstStyle>
          <a:p>
            <a:pPr lvl="0"/>
            <a:r>
              <a:rPr/>
              <a:t>[Street Address]</a:t>
            </a:r>
          </a:p>
        </p:txBody>
      </p:sp>
      <p:sp>
        <p:nvSpPr>
          <p:cNvPr id="232" name="Text Placeholder 31"/>
          <p:cNvSpPr>
            <a:spLocks noGrp="1"/>
          </p:cNvSpPr>
          <p:nvPr>
            <p:ph type="body" sz="quarter" idx="144" hasCustomPrompt="1"/>
          </p:nvPr>
        </p:nvSpPr>
        <p:spPr>
          <a:xfrm>
            <a:off x="4284572" y="6422508"/>
            <a:ext cx="1508760" cy="114730"/>
          </a:xfrm>
        </p:spPr>
        <p:txBody>
          <a:bodyPr lIns="0" tIns="0" rIns="0" bIns="0">
            <a:noAutofit/>
          </a:bodyPr>
          <a:lstStyle>
            <a:lvl1pPr marL="0" indent="0">
              <a:lnSpc>
                <a:spcPct val="80000"/>
              </a:lnSpc>
              <a:spcBef>
                <a:spcPts val="0"/>
              </a:spcBef>
              <a:buNone/>
              <a:defRPr sz="800" baseline="0">
                <a:solidFill>
                  <a:schemeClr val="accent3"/>
                </a:solidFill>
              </a:defRPr>
            </a:lvl1pPr>
            <a:lvl2pPr marL="0" indent="0">
              <a:spcBef>
                <a:spcPts val="0"/>
              </a:spcBef>
              <a:buNone/>
              <a:defRPr sz="700">
                <a:solidFill>
                  <a:schemeClr val="tx1">
                    <a:lumMod val="65000"/>
                    <a:lumOff val="35000"/>
                  </a:schemeClr>
                </a:solidFill>
              </a:defRPr>
            </a:lvl2pPr>
            <a:lvl3pPr marL="0" indent="0">
              <a:spcBef>
                <a:spcPts val="0"/>
              </a:spcBef>
              <a:buNone/>
              <a:defRPr sz="700">
                <a:solidFill>
                  <a:schemeClr val="tx1">
                    <a:lumMod val="65000"/>
                    <a:lumOff val="35000"/>
                  </a:schemeClr>
                </a:solidFill>
              </a:defRPr>
            </a:lvl3pPr>
            <a:lvl4pPr marL="0" indent="0">
              <a:spcBef>
                <a:spcPts val="0"/>
              </a:spcBef>
              <a:buNone/>
              <a:defRPr sz="700">
                <a:solidFill>
                  <a:schemeClr val="tx1">
                    <a:lumMod val="65000"/>
                    <a:lumOff val="35000"/>
                  </a:schemeClr>
                </a:solidFill>
              </a:defRPr>
            </a:lvl4pPr>
            <a:lvl5pPr marL="0" indent="0">
              <a:spcBef>
                <a:spcPts val="0"/>
              </a:spcBef>
              <a:buNone/>
              <a:defRPr sz="700">
                <a:solidFill>
                  <a:schemeClr val="tx1">
                    <a:lumMod val="65000"/>
                    <a:lumOff val="35000"/>
                  </a:schemeClr>
                </a:solidFill>
              </a:defRPr>
            </a:lvl5pPr>
          </a:lstStyle>
          <a:p>
            <a:pPr lvl="0"/>
            <a:r>
              <a:rPr/>
              <a:t>[City, ST ZIP Code]</a:t>
            </a:r>
          </a:p>
        </p:txBody>
      </p:sp>
      <p:sp>
        <p:nvSpPr>
          <p:cNvPr id="233" name="Text Placeholder 31"/>
          <p:cNvSpPr>
            <a:spLocks noGrp="1"/>
          </p:cNvSpPr>
          <p:nvPr>
            <p:ph type="body" sz="quarter" idx="145" hasCustomPrompt="1"/>
          </p:nvPr>
        </p:nvSpPr>
        <p:spPr>
          <a:xfrm>
            <a:off x="4284572" y="6675159"/>
            <a:ext cx="274320" cy="114492"/>
          </a:xfrm>
        </p:spPr>
        <p:txBody>
          <a:bodyPr lIns="0" tIns="0" rIns="0" bIns="0">
            <a:noAutofit/>
          </a:bodyPr>
          <a:lstStyle>
            <a:lvl1pPr marL="0" indent="0">
              <a:lnSpc>
                <a:spcPct val="80000"/>
              </a:lnSpc>
              <a:spcBef>
                <a:spcPts val="0"/>
              </a:spcBef>
              <a:buNone/>
              <a:defRPr sz="800" b="1" baseline="0">
                <a:solidFill>
                  <a:schemeClr val="accent3"/>
                </a:solidFill>
              </a:defRPr>
            </a:lvl1pPr>
            <a:lvl2pPr marL="0" indent="0">
              <a:spcBef>
                <a:spcPts val="0"/>
              </a:spcBef>
              <a:buNone/>
              <a:defRPr sz="700">
                <a:solidFill>
                  <a:schemeClr val="tx1">
                    <a:lumMod val="65000"/>
                    <a:lumOff val="35000"/>
                  </a:schemeClr>
                </a:solidFill>
              </a:defRPr>
            </a:lvl2pPr>
            <a:lvl3pPr marL="0" indent="0">
              <a:spcBef>
                <a:spcPts val="0"/>
              </a:spcBef>
              <a:buNone/>
              <a:defRPr sz="700">
                <a:solidFill>
                  <a:schemeClr val="tx1">
                    <a:lumMod val="65000"/>
                    <a:lumOff val="35000"/>
                  </a:schemeClr>
                </a:solidFill>
              </a:defRPr>
            </a:lvl3pPr>
            <a:lvl4pPr marL="0" indent="0">
              <a:spcBef>
                <a:spcPts val="0"/>
              </a:spcBef>
              <a:buNone/>
              <a:defRPr sz="700">
                <a:solidFill>
                  <a:schemeClr val="tx1">
                    <a:lumMod val="65000"/>
                    <a:lumOff val="35000"/>
                  </a:schemeClr>
                </a:solidFill>
              </a:defRPr>
            </a:lvl4pPr>
            <a:lvl5pPr marL="0" indent="0">
              <a:spcBef>
                <a:spcPts val="0"/>
              </a:spcBef>
              <a:buNone/>
              <a:defRPr sz="700">
                <a:solidFill>
                  <a:schemeClr val="tx1">
                    <a:lumMod val="65000"/>
                    <a:lumOff val="35000"/>
                  </a:schemeClr>
                </a:solidFill>
              </a:defRPr>
            </a:lvl5pPr>
          </a:lstStyle>
          <a:p>
            <a:pPr lvl="0"/>
            <a:r>
              <a:rPr/>
              <a:t>Office</a:t>
            </a:r>
          </a:p>
        </p:txBody>
      </p:sp>
      <p:sp>
        <p:nvSpPr>
          <p:cNvPr id="234" name="Text Placeholder 31"/>
          <p:cNvSpPr>
            <a:spLocks noGrp="1"/>
          </p:cNvSpPr>
          <p:nvPr>
            <p:ph type="body" sz="quarter" idx="146" hasCustomPrompt="1"/>
          </p:nvPr>
        </p:nvSpPr>
        <p:spPr>
          <a:xfrm>
            <a:off x="4284572" y="6796792"/>
            <a:ext cx="320040" cy="118872"/>
          </a:xfrm>
        </p:spPr>
        <p:txBody>
          <a:bodyPr lIns="0" tIns="0" rIns="0" bIns="0">
            <a:noAutofit/>
          </a:bodyPr>
          <a:lstStyle>
            <a:lvl1pPr marL="0" indent="0">
              <a:lnSpc>
                <a:spcPct val="80000"/>
              </a:lnSpc>
              <a:spcBef>
                <a:spcPts val="0"/>
              </a:spcBef>
              <a:buNone/>
              <a:defRPr sz="800" b="1" baseline="0">
                <a:solidFill>
                  <a:schemeClr val="accent3"/>
                </a:solidFill>
              </a:defRPr>
            </a:lvl1pPr>
            <a:lvl2pPr marL="0" indent="0">
              <a:spcBef>
                <a:spcPts val="0"/>
              </a:spcBef>
              <a:buNone/>
              <a:defRPr sz="700">
                <a:solidFill>
                  <a:schemeClr val="tx1">
                    <a:lumMod val="65000"/>
                    <a:lumOff val="35000"/>
                  </a:schemeClr>
                </a:solidFill>
              </a:defRPr>
            </a:lvl2pPr>
            <a:lvl3pPr marL="0" indent="0">
              <a:spcBef>
                <a:spcPts val="0"/>
              </a:spcBef>
              <a:buNone/>
              <a:defRPr sz="700">
                <a:solidFill>
                  <a:schemeClr val="tx1">
                    <a:lumMod val="65000"/>
                    <a:lumOff val="35000"/>
                  </a:schemeClr>
                </a:solidFill>
              </a:defRPr>
            </a:lvl3pPr>
            <a:lvl4pPr marL="0" indent="0">
              <a:spcBef>
                <a:spcPts val="0"/>
              </a:spcBef>
              <a:buNone/>
              <a:defRPr sz="700">
                <a:solidFill>
                  <a:schemeClr val="tx1">
                    <a:lumMod val="65000"/>
                    <a:lumOff val="35000"/>
                  </a:schemeClr>
                </a:solidFill>
              </a:defRPr>
            </a:lvl4pPr>
            <a:lvl5pPr marL="0" indent="0">
              <a:spcBef>
                <a:spcPts val="0"/>
              </a:spcBef>
              <a:buNone/>
              <a:defRPr sz="700">
                <a:solidFill>
                  <a:schemeClr val="tx1">
                    <a:lumMod val="65000"/>
                    <a:lumOff val="35000"/>
                  </a:schemeClr>
                </a:solidFill>
              </a:defRPr>
            </a:lvl5pPr>
          </a:lstStyle>
          <a:p>
            <a:pPr lvl="0"/>
            <a:r>
              <a:rPr/>
              <a:t>Mobile</a:t>
            </a:r>
          </a:p>
        </p:txBody>
      </p:sp>
      <p:sp>
        <p:nvSpPr>
          <p:cNvPr id="235" name="Text Placeholder 31"/>
          <p:cNvSpPr>
            <a:spLocks noGrp="1"/>
          </p:cNvSpPr>
          <p:nvPr>
            <p:ph type="body" sz="quarter" idx="147" hasCustomPrompt="1"/>
          </p:nvPr>
        </p:nvSpPr>
        <p:spPr>
          <a:xfrm>
            <a:off x="4560940" y="6675159"/>
            <a:ext cx="1234440" cy="114492"/>
          </a:xfrm>
        </p:spPr>
        <p:txBody>
          <a:bodyPr lIns="0" tIns="0" rIns="0" bIns="0">
            <a:noAutofit/>
          </a:bodyPr>
          <a:lstStyle>
            <a:lvl1pPr marL="0" indent="0">
              <a:lnSpc>
                <a:spcPct val="80000"/>
              </a:lnSpc>
              <a:spcBef>
                <a:spcPts val="0"/>
              </a:spcBef>
              <a:buNone/>
              <a:defRPr sz="800" b="0" baseline="0">
                <a:solidFill>
                  <a:schemeClr val="accent3"/>
                </a:solidFill>
              </a:defRPr>
            </a:lvl1pPr>
            <a:lvl2pPr marL="0" indent="0">
              <a:spcBef>
                <a:spcPts val="0"/>
              </a:spcBef>
              <a:buNone/>
              <a:defRPr sz="700">
                <a:solidFill>
                  <a:schemeClr val="tx1">
                    <a:lumMod val="65000"/>
                    <a:lumOff val="35000"/>
                  </a:schemeClr>
                </a:solidFill>
              </a:defRPr>
            </a:lvl2pPr>
            <a:lvl3pPr marL="0" indent="0">
              <a:spcBef>
                <a:spcPts val="0"/>
              </a:spcBef>
              <a:buNone/>
              <a:defRPr sz="700">
                <a:solidFill>
                  <a:schemeClr val="tx1">
                    <a:lumMod val="65000"/>
                    <a:lumOff val="35000"/>
                  </a:schemeClr>
                </a:solidFill>
              </a:defRPr>
            </a:lvl3pPr>
            <a:lvl4pPr marL="0" indent="0">
              <a:spcBef>
                <a:spcPts val="0"/>
              </a:spcBef>
              <a:buNone/>
              <a:defRPr sz="700">
                <a:solidFill>
                  <a:schemeClr val="tx1">
                    <a:lumMod val="65000"/>
                    <a:lumOff val="35000"/>
                  </a:schemeClr>
                </a:solidFill>
              </a:defRPr>
            </a:lvl4pPr>
            <a:lvl5pPr marL="0" indent="0">
              <a:spcBef>
                <a:spcPts val="0"/>
              </a:spcBef>
              <a:buNone/>
              <a:defRPr sz="700">
                <a:solidFill>
                  <a:schemeClr val="tx1">
                    <a:lumMod val="65000"/>
                    <a:lumOff val="35000"/>
                  </a:schemeClr>
                </a:solidFill>
              </a:defRPr>
            </a:lvl5pPr>
          </a:lstStyle>
          <a:p>
            <a:pPr lvl="0"/>
            <a:r>
              <a:rPr/>
              <a:t>[Telephone Number]</a:t>
            </a:r>
          </a:p>
        </p:txBody>
      </p:sp>
      <p:sp>
        <p:nvSpPr>
          <p:cNvPr id="236" name="Text Placeholder 31"/>
          <p:cNvSpPr>
            <a:spLocks noGrp="1"/>
          </p:cNvSpPr>
          <p:nvPr>
            <p:ph type="body" sz="quarter" idx="148" hasCustomPrompt="1"/>
          </p:nvPr>
        </p:nvSpPr>
        <p:spPr>
          <a:xfrm>
            <a:off x="4606187" y="6796792"/>
            <a:ext cx="1188720" cy="118872"/>
          </a:xfrm>
        </p:spPr>
        <p:txBody>
          <a:bodyPr lIns="0" tIns="0" rIns="0" bIns="0">
            <a:noAutofit/>
          </a:bodyPr>
          <a:lstStyle>
            <a:lvl1pPr marL="0" indent="0">
              <a:lnSpc>
                <a:spcPct val="80000"/>
              </a:lnSpc>
              <a:spcBef>
                <a:spcPts val="0"/>
              </a:spcBef>
              <a:buNone/>
              <a:defRPr sz="800" b="0" baseline="0">
                <a:solidFill>
                  <a:schemeClr val="accent3"/>
                </a:solidFill>
              </a:defRPr>
            </a:lvl1pPr>
            <a:lvl2pPr marL="0" indent="0">
              <a:spcBef>
                <a:spcPts val="0"/>
              </a:spcBef>
              <a:buNone/>
              <a:defRPr sz="700">
                <a:solidFill>
                  <a:schemeClr val="tx1">
                    <a:lumMod val="65000"/>
                    <a:lumOff val="35000"/>
                  </a:schemeClr>
                </a:solidFill>
              </a:defRPr>
            </a:lvl2pPr>
            <a:lvl3pPr marL="0" indent="0">
              <a:spcBef>
                <a:spcPts val="0"/>
              </a:spcBef>
              <a:buNone/>
              <a:defRPr sz="700">
                <a:solidFill>
                  <a:schemeClr val="tx1">
                    <a:lumMod val="65000"/>
                    <a:lumOff val="35000"/>
                  </a:schemeClr>
                </a:solidFill>
              </a:defRPr>
            </a:lvl3pPr>
            <a:lvl4pPr marL="0" indent="0">
              <a:spcBef>
                <a:spcPts val="0"/>
              </a:spcBef>
              <a:buNone/>
              <a:defRPr sz="700">
                <a:solidFill>
                  <a:schemeClr val="tx1">
                    <a:lumMod val="65000"/>
                    <a:lumOff val="35000"/>
                  </a:schemeClr>
                </a:solidFill>
              </a:defRPr>
            </a:lvl4pPr>
            <a:lvl5pPr marL="0" indent="0">
              <a:spcBef>
                <a:spcPts val="0"/>
              </a:spcBef>
              <a:buNone/>
              <a:defRPr sz="700">
                <a:solidFill>
                  <a:schemeClr val="tx1">
                    <a:lumMod val="65000"/>
                    <a:lumOff val="35000"/>
                  </a:schemeClr>
                </a:solidFill>
              </a:defRPr>
            </a:lvl5pPr>
          </a:lstStyle>
          <a:p>
            <a:pPr lvl="0"/>
            <a:r>
              <a:rPr/>
              <a:t>[Telephone Number]</a:t>
            </a:r>
          </a:p>
        </p:txBody>
      </p:sp>
      <p:sp>
        <p:nvSpPr>
          <p:cNvPr id="238" name="color block"/>
          <p:cNvSpPr/>
          <p:nvPr userDrawn="1"/>
        </p:nvSpPr>
        <p:spPr bwMode="gray">
          <a:xfrm>
            <a:off x="6078344" y="5287385"/>
            <a:ext cx="1554480" cy="41822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39" name="Text Placeholder 21"/>
          <p:cNvSpPr>
            <a:spLocks noGrp="1"/>
          </p:cNvSpPr>
          <p:nvPr>
            <p:ph type="body" sz="quarter" idx="149" hasCustomPrompt="1"/>
          </p:nvPr>
        </p:nvSpPr>
        <p:spPr>
          <a:xfrm>
            <a:off x="6112527" y="5775427"/>
            <a:ext cx="1508760" cy="118874"/>
          </a:xfrm>
        </p:spPr>
        <p:txBody>
          <a:bodyPr lIns="0" tIns="0" rIns="0" bIns="0" anchor="t">
            <a:noAutofit/>
          </a:bodyPr>
          <a:lstStyle>
            <a:lvl1pPr marL="0" indent="0">
              <a:lnSpc>
                <a:spcPct val="80000"/>
              </a:lnSpc>
              <a:spcBef>
                <a:spcPts val="0"/>
              </a:spcBef>
              <a:buNone/>
              <a:defRPr sz="800" b="0" cap="all" baseline="0">
                <a:solidFill>
                  <a:schemeClr val="accent3"/>
                </a:solidFill>
              </a:defRPr>
            </a:lvl1pPr>
            <a:lvl2pPr marL="0" indent="0">
              <a:spcBef>
                <a:spcPts val="0"/>
              </a:spcBef>
              <a:buNone/>
              <a:defRPr sz="700" b="1">
                <a:solidFill>
                  <a:schemeClr val="tx1">
                    <a:lumMod val="65000"/>
                    <a:lumOff val="35000"/>
                  </a:schemeClr>
                </a:solidFill>
              </a:defRPr>
            </a:lvl2pPr>
            <a:lvl3pPr marL="0" indent="0">
              <a:spcBef>
                <a:spcPts val="0"/>
              </a:spcBef>
              <a:buNone/>
              <a:defRPr sz="700" b="1">
                <a:solidFill>
                  <a:schemeClr val="tx1">
                    <a:lumMod val="65000"/>
                    <a:lumOff val="35000"/>
                  </a:schemeClr>
                </a:solidFill>
              </a:defRPr>
            </a:lvl3pPr>
            <a:lvl4pPr marL="0" indent="0">
              <a:spcBef>
                <a:spcPts val="0"/>
              </a:spcBef>
              <a:buNone/>
              <a:defRPr sz="700" b="1">
                <a:solidFill>
                  <a:schemeClr val="tx1">
                    <a:lumMod val="65000"/>
                    <a:lumOff val="35000"/>
                  </a:schemeClr>
                </a:solidFill>
              </a:defRPr>
            </a:lvl4pPr>
            <a:lvl5pPr marL="0" indent="0">
              <a:spcBef>
                <a:spcPts val="0"/>
              </a:spcBef>
              <a:buNone/>
              <a:defRPr sz="700" b="1">
                <a:solidFill>
                  <a:schemeClr val="tx1">
                    <a:lumMod val="65000"/>
                    <a:lumOff val="35000"/>
                  </a:schemeClr>
                </a:solidFill>
              </a:defRPr>
            </a:lvl5pPr>
          </a:lstStyle>
          <a:p>
            <a:pPr lvl="0"/>
            <a:r>
              <a:rPr/>
              <a:t>[TITLE]</a:t>
            </a:r>
          </a:p>
        </p:txBody>
      </p:sp>
      <p:sp>
        <p:nvSpPr>
          <p:cNvPr id="240" name="Text Placeholder 19"/>
          <p:cNvSpPr>
            <a:spLocks noGrp="1"/>
          </p:cNvSpPr>
          <p:nvPr>
            <p:ph type="body" sz="quarter" idx="150" hasCustomPrompt="1"/>
          </p:nvPr>
        </p:nvSpPr>
        <p:spPr bwMode="white">
          <a:xfrm>
            <a:off x="6112527" y="5334707"/>
            <a:ext cx="1507474" cy="342022"/>
          </a:xfrm>
        </p:spPr>
        <p:txBody>
          <a:bodyPr lIns="0" tIns="0" rIns="0" bIns="0" anchor="t">
            <a:noAutofit/>
          </a:bodyPr>
          <a:lstStyle>
            <a:lvl1pPr marL="0" indent="0">
              <a:lnSpc>
                <a:spcPct val="80000"/>
              </a:lnSpc>
              <a:spcBef>
                <a:spcPts val="0"/>
              </a:spcBef>
              <a:buNone/>
              <a:defRPr sz="1200" b="0" cap="all" baseline="0">
                <a:solidFill>
                  <a:schemeClr val="bg1"/>
                </a:solidFill>
              </a:defRPr>
            </a:lvl1pPr>
            <a:lvl2pPr marL="0" indent="0">
              <a:spcBef>
                <a:spcPts val="0"/>
              </a:spcBef>
              <a:buNone/>
              <a:defRPr sz="900"/>
            </a:lvl2pPr>
            <a:lvl3pPr marL="0" indent="0">
              <a:spcBef>
                <a:spcPts val="0"/>
              </a:spcBef>
              <a:buNone/>
              <a:defRPr sz="900"/>
            </a:lvl3pPr>
            <a:lvl4pPr marL="0" indent="0">
              <a:spcBef>
                <a:spcPts val="0"/>
              </a:spcBef>
              <a:buNone/>
              <a:defRPr sz="900"/>
            </a:lvl4pPr>
            <a:lvl5pPr marL="0" indent="0">
              <a:spcBef>
                <a:spcPts val="0"/>
              </a:spcBef>
              <a:buNone/>
              <a:defRPr sz="900"/>
            </a:lvl5pPr>
          </a:lstStyle>
          <a:p>
            <a:pPr lvl="0"/>
            <a:r>
              <a:rPr/>
              <a:t>Type Name Here</a:t>
            </a:r>
          </a:p>
        </p:txBody>
      </p:sp>
      <p:sp>
        <p:nvSpPr>
          <p:cNvPr id="241" name="Text Placeholder 21"/>
          <p:cNvSpPr>
            <a:spLocks noGrp="1"/>
          </p:cNvSpPr>
          <p:nvPr>
            <p:ph type="body" sz="quarter" idx="151" hasCustomPrompt="1"/>
          </p:nvPr>
        </p:nvSpPr>
        <p:spPr>
          <a:xfrm>
            <a:off x="6112527" y="5897348"/>
            <a:ext cx="1508760" cy="118872"/>
          </a:xfrm>
        </p:spPr>
        <p:txBody>
          <a:bodyPr lIns="0" tIns="0" rIns="0" bIns="0" anchor="t">
            <a:noAutofit/>
          </a:bodyPr>
          <a:lstStyle>
            <a:lvl1pPr marL="0" indent="0">
              <a:lnSpc>
                <a:spcPct val="80000"/>
              </a:lnSpc>
              <a:spcBef>
                <a:spcPts val="0"/>
              </a:spcBef>
              <a:buNone/>
              <a:defRPr sz="800" b="0">
                <a:solidFill>
                  <a:schemeClr val="tx1">
                    <a:lumMod val="65000"/>
                    <a:lumOff val="35000"/>
                  </a:schemeClr>
                </a:solidFill>
              </a:defRPr>
            </a:lvl1pPr>
            <a:lvl2pPr marL="0" indent="0">
              <a:spcBef>
                <a:spcPts val="0"/>
              </a:spcBef>
              <a:buNone/>
              <a:defRPr sz="700" b="1">
                <a:solidFill>
                  <a:schemeClr val="tx1">
                    <a:lumMod val="65000"/>
                    <a:lumOff val="35000"/>
                  </a:schemeClr>
                </a:solidFill>
              </a:defRPr>
            </a:lvl2pPr>
            <a:lvl3pPr marL="0" indent="0">
              <a:spcBef>
                <a:spcPts val="0"/>
              </a:spcBef>
              <a:buNone/>
              <a:defRPr sz="700" b="1">
                <a:solidFill>
                  <a:schemeClr val="tx1">
                    <a:lumMod val="65000"/>
                    <a:lumOff val="35000"/>
                  </a:schemeClr>
                </a:solidFill>
              </a:defRPr>
            </a:lvl3pPr>
            <a:lvl4pPr marL="0" indent="0">
              <a:spcBef>
                <a:spcPts val="0"/>
              </a:spcBef>
              <a:buNone/>
              <a:defRPr sz="700" b="1">
                <a:solidFill>
                  <a:schemeClr val="tx1">
                    <a:lumMod val="65000"/>
                    <a:lumOff val="35000"/>
                  </a:schemeClr>
                </a:solidFill>
              </a:defRPr>
            </a:lvl4pPr>
            <a:lvl5pPr marL="0" indent="0">
              <a:spcBef>
                <a:spcPts val="0"/>
              </a:spcBef>
              <a:buNone/>
              <a:defRPr sz="700" b="1">
                <a:solidFill>
                  <a:schemeClr val="tx1">
                    <a:lumMod val="65000"/>
                    <a:lumOff val="35000"/>
                  </a:schemeClr>
                </a:solidFill>
              </a:defRPr>
            </a:lvl5pPr>
          </a:lstStyle>
          <a:p>
            <a:pPr lvl="0"/>
            <a:r>
              <a:rPr/>
              <a:t>[Email]</a:t>
            </a:r>
          </a:p>
        </p:txBody>
      </p:sp>
      <p:sp>
        <p:nvSpPr>
          <p:cNvPr id="242" name="Text Placeholder 31"/>
          <p:cNvSpPr>
            <a:spLocks noGrp="1"/>
          </p:cNvSpPr>
          <p:nvPr>
            <p:ph type="body" sz="quarter" idx="152" hasCustomPrompt="1"/>
          </p:nvPr>
        </p:nvSpPr>
        <p:spPr>
          <a:xfrm>
            <a:off x="6112527" y="6299786"/>
            <a:ext cx="1508760" cy="118390"/>
          </a:xfrm>
        </p:spPr>
        <p:txBody>
          <a:bodyPr lIns="0" tIns="0" rIns="0" bIns="0">
            <a:noAutofit/>
          </a:bodyPr>
          <a:lstStyle>
            <a:lvl1pPr marL="0" indent="0">
              <a:lnSpc>
                <a:spcPct val="80000"/>
              </a:lnSpc>
              <a:spcBef>
                <a:spcPts val="0"/>
              </a:spcBef>
              <a:buNone/>
              <a:defRPr sz="800" baseline="0">
                <a:solidFill>
                  <a:schemeClr val="accent3"/>
                </a:solidFill>
              </a:defRPr>
            </a:lvl1pPr>
            <a:lvl2pPr marL="0" indent="0">
              <a:spcBef>
                <a:spcPts val="0"/>
              </a:spcBef>
              <a:buNone/>
              <a:defRPr sz="700">
                <a:solidFill>
                  <a:schemeClr val="tx1">
                    <a:lumMod val="65000"/>
                    <a:lumOff val="35000"/>
                  </a:schemeClr>
                </a:solidFill>
              </a:defRPr>
            </a:lvl2pPr>
            <a:lvl3pPr marL="0" indent="0">
              <a:spcBef>
                <a:spcPts val="0"/>
              </a:spcBef>
              <a:buNone/>
              <a:defRPr sz="700">
                <a:solidFill>
                  <a:schemeClr val="tx1">
                    <a:lumMod val="65000"/>
                    <a:lumOff val="35000"/>
                  </a:schemeClr>
                </a:solidFill>
              </a:defRPr>
            </a:lvl3pPr>
            <a:lvl4pPr marL="0" indent="0">
              <a:spcBef>
                <a:spcPts val="0"/>
              </a:spcBef>
              <a:buNone/>
              <a:defRPr sz="700">
                <a:solidFill>
                  <a:schemeClr val="tx1">
                    <a:lumMod val="65000"/>
                    <a:lumOff val="35000"/>
                  </a:schemeClr>
                </a:solidFill>
              </a:defRPr>
            </a:lvl4pPr>
            <a:lvl5pPr marL="0" indent="0">
              <a:spcBef>
                <a:spcPts val="0"/>
              </a:spcBef>
              <a:buNone/>
              <a:defRPr sz="700">
                <a:solidFill>
                  <a:schemeClr val="tx1">
                    <a:lumMod val="65000"/>
                    <a:lumOff val="35000"/>
                  </a:schemeClr>
                </a:solidFill>
              </a:defRPr>
            </a:lvl5pPr>
          </a:lstStyle>
          <a:p>
            <a:pPr lvl="0"/>
            <a:r>
              <a:rPr/>
              <a:t>[Street Address]</a:t>
            </a:r>
          </a:p>
        </p:txBody>
      </p:sp>
      <p:sp>
        <p:nvSpPr>
          <p:cNvPr id="243" name="Text Placeholder 31"/>
          <p:cNvSpPr>
            <a:spLocks noGrp="1"/>
          </p:cNvSpPr>
          <p:nvPr>
            <p:ph type="body" sz="quarter" idx="153" hasCustomPrompt="1"/>
          </p:nvPr>
        </p:nvSpPr>
        <p:spPr>
          <a:xfrm>
            <a:off x="6112527" y="6422508"/>
            <a:ext cx="1508760" cy="114730"/>
          </a:xfrm>
        </p:spPr>
        <p:txBody>
          <a:bodyPr lIns="0" tIns="0" rIns="0" bIns="0">
            <a:noAutofit/>
          </a:bodyPr>
          <a:lstStyle>
            <a:lvl1pPr marL="0" indent="0">
              <a:lnSpc>
                <a:spcPct val="80000"/>
              </a:lnSpc>
              <a:spcBef>
                <a:spcPts val="0"/>
              </a:spcBef>
              <a:buNone/>
              <a:defRPr sz="800" baseline="0">
                <a:solidFill>
                  <a:schemeClr val="accent3"/>
                </a:solidFill>
              </a:defRPr>
            </a:lvl1pPr>
            <a:lvl2pPr marL="0" indent="0">
              <a:spcBef>
                <a:spcPts val="0"/>
              </a:spcBef>
              <a:buNone/>
              <a:defRPr sz="700">
                <a:solidFill>
                  <a:schemeClr val="tx1">
                    <a:lumMod val="65000"/>
                    <a:lumOff val="35000"/>
                  </a:schemeClr>
                </a:solidFill>
              </a:defRPr>
            </a:lvl2pPr>
            <a:lvl3pPr marL="0" indent="0">
              <a:spcBef>
                <a:spcPts val="0"/>
              </a:spcBef>
              <a:buNone/>
              <a:defRPr sz="700">
                <a:solidFill>
                  <a:schemeClr val="tx1">
                    <a:lumMod val="65000"/>
                    <a:lumOff val="35000"/>
                  </a:schemeClr>
                </a:solidFill>
              </a:defRPr>
            </a:lvl3pPr>
            <a:lvl4pPr marL="0" indent="0">
              <a:spcBef>
                <a:spcPts val="0"/>
              </a:spcBef>
              <a:buNone/>
              <a:defRPr sz="700">
                <a:solidFill>
                  <a:schemeClr val="tx1">
                    <a:lumMod val="65000"/>
                    <a:lumOff val="35000"/>
                  </a:schemeClr>
                </a:solidFill>
              </a:defRPr>
            </a:lvl4pPr>
            <a:lvl5pPr marL="0" indent="0">
              <a:spcBef>
                <a:spcPts val="0"/>
              </a:spcBef>
              <a:buNone/>
              <a:defRPr sz="700">
                <a:solidFill>
                  <a:schemeClr val="tx1">
                    <a:lumMod val="65000"/>
                    <a:lumOff val="35000"/>
                  </a:schemeClr>
                </a:solidFill>
              </a:defRPr>
            </a:lvl5pPr>
          </a:lstStyle>
          <a:p>
            <a:pPr lvl="0"/>
            <a:r>
              <a:rPr/>
              <a:t>[City, ST ZIP Code]</a:t>
            </a:r>
          </a:p>
        </p:txBody>
      </p:sp>
      <p:sp>
        <p:nvSpPr>
          <p:cNvPr id="244" name="Text Placeholder 31"/>
          <p:cNvSpPr>
            <a:spLocks noGrp="1"/>
          </p:cNvSpPr>
          <p:nvPr>
            <p:ph type="body" sz="quarter" idx="154" hasCustomPrompt="1"/>
          </p:nvPr>
        </p:nvSpPr>
        <p:spPr>
          <a:xfrm>
            <a:off x="6112527" y="6675159"/>
            <a:ext cx="274320" cy="114492"/>
          </a:xfrm>
        </p:spPr>
        <p:txBody>
          <a:bodyPr lIns="0" tIns="0" rIns="0" bIns="0">
            <a:noAutofit/>
          </a:bodyPr>
          <a:lstStyle>
            <a:lvl1pPr marL="0" indent="0">
              <a:lnSpc>
                <a:spcPct val="80000"/>
              </a:lnSpc>
              <a:spcBef>
                <a:spcPts val="0"/>
              </a:spcBef>
              <a:buNone/>
              <a:defRPr sz="800" b="1" baseline="0">
                <a:solidFill>
                  <a:schemeClr val="accent3"/>
                </a:solidFill>
              </a:defRPr>
            </a:lvl1pPr>
            <a:lvl2pPr marL="0" indent="0">
              <a:spcBef>
                <a:spcPts val="0"/>
              </a:spcBef>
              <a:buNone/>
              <a:defRPr sz="700">
                <a:solidFill>
                  <a:schemeClr val="tx1">
                    <a:lumMod val="65000"/>
                    <a:lumOff val="35000"/>
                  </a:schemeClr>
                </a:solidFill>
              </a:defRPr>
            </a:lvl2pPr>
            <a:lvl3pPr marL="0" indent="0">
              <a:spcBef>
                <a:spcPts val="0"/>
              </a:spcBef>
              <a:buNone/>
              <a:defRPr sz="700">
                <a:solidFill>
                  <a:schemeClr val="tx1">
                    <a:lumMod val="65000"/>
                    <a:lumOff val="35000"/>
                  </a:schemeClr>
                </a:solidFill>
              </a:defRPr>
            </a:lvl3pPr>
            <a:lvl4pPr marL="0" indent="0">
              <a:spcBef>
                <a:spcPts val="0"/>
              </a:spcBef>
              <a:buNone/>
              <a:defRPr sz="700">
                <a:solidFill>
                  <a:schemeClr val="tx1">
                    <a:lumMod val="65000"/>
                    <a:lumOff val="35000"/>
                  </a:schemeClr>
                </a:solidFill>
              </a:defRPr>
            </a:lvl4pPr>
            <a:lvl5pPr marL="0" indent="0">
              <a:spcBef>
                <a:spcPts val="0"/>
              </a:spcBef>
              <a:buNone/>
              <a:defRPr sz="700">
                <a:solidFill>
                  <a:schemeClr val="tx1">
                    <a:lumMod val="65000"/>
                    <a:lumOff val="35000"/>
                  </a:schemeClr>
                </a:solidFill>
              </a:defRPr>
            </a:lvl5pPr>
          </a:lstStyle>
          <a:p>
            <a:pPr lvl="0"/>
            <a:r>
              <a:rPr/>
              <a:t>Office</a:t>
            </a:r>
          </a:p>
        </p:txBody>
      </p:sp>
      <p:sp>
        <p:nvSpPr>
          <p:cNvPr id="245" name="Text Placeholder 31"/>
          <p:cNvSpPr>
            <a:spLocks noGrp="1"/>
          </p:cNvSpPr>
          <p:nvPr>
            <p:ph type="body" sz="quarter" idx="155" hasCustomPrompt="1"/>
          </p:nvPr>
        </p:nvSpPr>
        <p:spPr>
          <a:xfrm>
            <a:off x="6112527" y="6796792"/>
            <a:ext cx="320040" cy="118872"/>
          </a:xfrm>
        </p:spPr>
        <p:txBody>
          <a:bodyPr lIns="0" tIns="0" rIns="0" bIns="0">
            <a:noAutofit/>
          </a:bodyPr>
          <a:lstStyle>
            <a:lvl1pPr marL="0" indent="0">
              <a:lnSpc>
                <a:spcPct val="80000"/>
              </a:lnSpc>
              <a:spcBef>
                <a:spcPts val="0"/>
              </a:spcBef>
              <a:buNone/>
              <a:defRPr sz="800" b="1" baseline="0">
                <a:solidFill>
                  <a:schemeClr val="accent3"/>
                </a:solidFill>
              </a:defRPr>
            </a:lvl1pPr>
            <a:lvl2pPr marL="0" indent="0">
              <a:spcBef>
                <a:spcPts val="0"/>
              </a:spcBef>
              <a:buNone/>
              <a:defRPr sz="700">
                <a:solidFill>
                  <a:schemeClr val="tx1">
                    <a:lumMod val="65000"/>
                    <a:lumOff val="35000"/>
                  </a:schemeClr>
                </a:solidFill>
              </a:defRPr>
            </a:lvl2pPr>
            <a:lvl3pPr marL="0" indent="0">
              <a:spcBef>
                <a:spcPts val="0"/>
              </a:spcBef>
              <a:buNone/>
              <a:defRPr sz="700">
                <a:solidFill>
                  <a:schemeClr val="tx1">
                    <a:lumMod val="65000"/>
                    <a:lumOff val="35000"/>
                  </a:schemeClr>
                </a:solidFill>
              </a:defRPr>
            </a:lvl3pPr>
            <a:lvl4pPr marL="0" indent="0">
              <a:spcBef>
                <a:spcPts val="0"/>
              </a:spcBef>
              <a:buNone/>
              <a:defRPr sz="700">
                <a:solidFill>
                  <a:schemeClr val="tx1">
                    <a:lumMod val="65000"/>
                    <a:lumOff val="35000"/>
                  </a:schemeClr>
                </a:solidFill>
              </a:defRPr>
            </a:lvl4pPr>
            <a:lvl5pPr marL="0" indent="0">
              <a:spcBef>
                <a:spcPts val="0"/>
              </a:spcBef>
              <a:buNone/>
              <a:defRPr sz="700">
                <a:solidFill>
                  <a:schemeClr val="tx1">
                    <a:lumMod val="65000"/>
                    <a:lumOff val="35000"/>
                  </a:schemeClr>
                </a:solidFill>
              </a:defRPr>
            </a:lvl5pPr>
          </a:lstStyle>
          <a:p>
            <a:pPr lvl="0"/>
            <a:r>
              <a:rPr/>
              <a:t>Mobile</a:t>
            </a:r>
          </a:p>
        </p:txBody>
      </p:sp>
      <p:sp>
        <p:nvSpPr>
          <p:cNvPr id="246" name="Text Placeholder 31"/>
          <p:cNvSpPr>
            <a:spLocks noGrp="1"/>
          </p:cNvSpPr>
          <p:nvPr>
            <p:ph type="body" sz="quarter" idx="156" hasCustomPrompt="1"/>
          </p:nvPr>
        </p:nvSpPr>
        <p:spPr>
          <a:xfrm>
            <a:off x="6388895" y="6675159"/>
            <a:ext cx="1234440" cy="114492"/>
          </a:xfrm>
        </p:spPr>
        <p:txBody>
          <a:bodyPr lIns="0" tIns="0" rIns="0" bIns="0">
            <a:noAutofit/>
          </a:bodyPr>
          <a:lstStyle>
            <a:lvl1pPr marL="0" indent="0">
              <a:lnSpc>
                <a:spcPct val="80000"/>
              </a:lnSpc>
              <a:spcBef>
                <a:spcPts val="0"/>
              </a:spcBef>
              <a:buNone/>
              <a:defRPr sz="800" b="0" baseline="0">
                <a:solidFill>
                  <a:schemeClr val="accent3"/>
                </a:solidFill>
              </a:defRPr>
            </a:lvl1pPr>
            <a:lvl2pPr marL="0" indent="0">
              <a:spcBef>
                <a:spcPts val="0"/>
              </a:spcBef>
              <a:buNone/>
              <a:defRPr sz="700">
                <a:solidFill>
                  <a:schemeClr val="tx1">
                    <a:lumMod val="65000"/>
                    <a:lumOff val="35000"/>
                  </a:schemeClr>
                </a:solidFill>
              </a:defRPr>
            </a:lvl2pPr>
            <a:lvl3pPr marL="0" indent="0">
              <a:spcBef>
                <a:spcPts val="0"/>
              </a:spcBef>
              <a:buNone/>
              <a:defRPr sz="700">
                <a:solidFill>
                  <a:schemeClr val="tx1">
                    <a:lumMod val="65000"/>
                    <a:lumOff val="35000"/>
                  </a:schemeClr>
                </a:solidFill>
              </a:defRPr>
            </a:lvl3pPr>
            <a:lvl4pPr marL="0" indent="0">
              <a:spcBef>
                <a:spcPts val="0"/>
              </a:spcBef>
              <a:buNone/>
              <a:defRPr sz="700">
                <a:solidFill>
                  <a:schemeClr val="tx1">
                    <a:lumMod val="65000"/>
                    <a:lumOff val="35000"/>
                  </a:schemeClr>
                </a:solidFill>
              </a:defRPr>
            </a:lvl4pPr>
            <a:lvl5pPr marL="0" indent="0">
              <a:spcBef>
                <a:spcPts val="0"/>
              </a:spcBef>
              <a:buNone/>
              <a:defRPr sz="700">
                <a:solidFill>
                  <a:schemeClr val="tx1">
                    <a:lumMod val="65000"/>
                    <a:lumOff val="35000"/>
                  </a:schemeClr>
                </a:solidFill>
              </a:defRPr>
            </a:lvl5pPr>
          </a:lstStyle>
          <a:p>
            <a:pPr lvl="0"/>
            <a:r>
              <a:rPr/>
              <a:t>[Telephone Number]</a:t>
            </a:r>
          </a:p>
        </p:txBody>
      </p:sp>
      <p:sp>
        <p:nvSpPr>
          <p:cNvPr id="247" name="Text Placeholder 31"/>
          <p:cNvSpPr>
            <a:spLocks noGrp="1"/>
          </p:cNvSpPr>
          <p:nvPr>
            <p:ph type="body" sz="quarter" idx="157" hasCustomPrompt="1"/>
          </p:nvPr>
        </p:nvSpPr>
        <p:spPr>
          <a:xfrm>
            <a:off x="6434142" y="6796792"/>
            <a:ext cx="1188720" cy="118872"/>
          </a:xfrm>
        </p:spPr>
        <p:txBody>
          <a:bodyPr lIns="0" tIns="0" rIns="0" bIns="0">
            <a:noAutofit/>
          </a:bodyPr>
          <a:lstStyle>
            <a:lvl1pPr marL="0" indent="0">
              <a:lnSpc>
                <a:spcPct val="80000"/>
              </a:lnSpc>
              <a:spcBef>
                <a:spcPts val="0"/>
              </a:spcBef>
              <a:buNone/>
              <a:defRPr sz="800" b="0" baseline="0">
                <a:solidFill>
                  <a:schemeClr val="accent3"/>
                </a:solidFill>
              </a:defRPr>
            </a:lvl1pPr>
            <a:lvl2pPr marL="0" indent="0">
              <a:spcBef>
                <a:spcPts val="0"/>
              </a:spcBef>
              <a:buNone/>
              <a:defRPr sz="700">
                <a:solidFill>
                  <a:schemeClr val="tx1">
                    <a:lumMod val="65000"/>
                    <a:lumOff val="35000"/>
                  </a:schemeClr>
                </a:solidFill>
              </a:defRPr>
            </a:lvl2pPr>
            <a:lvl3pPr marL="0" indent="0">
              <a:spcBef>
                <a:spcPts val="0"/>
              </a:spcBef>
              <a:buNone/>
              <a:defRPr sz="700">
                <a:solidFill>
                  <a:schemeClr val="tx1">
                    <a:lumMod val="65000"/>
                    <a:lumOff val="35000"/>
                  </a:schemeClr>
                </a:solidFill>
              </a:defRPr>
            </a:lvl3pPr>
            <a:lvl4pPr marL="0" indent="0">
              <a:spcBef>
                <a:spcPts val="0"/>
              </a:spcBef>
              <a:buNone/>
              <a:defRPr sz="700">
                <a:solidFill>
                  <a:schemeClr val="tx1">
                    <a:lumMod val="65000"/>
                    <a:lumOff val="35000"/>
                  </a:schemeClr>
                </a:solidFill>
              </a:defRPr>
            </a:lvl4pPr>
            <a:lvl5pPr marL="0" indent="0">
              <a:spcBef>
                <a:spcPts val="0"/>
              </a:spcBef>
              <a:buNone/>
              <a:defRPr sz="700">
                <a:solidFill>
                  <a:schemeClr val="tx1">
                    <a:lumMod val="65000"/>
                    <a:lumOff val="35000"/>
                  </a:schemeClr>
                </a:solidFill>
              </a:defRPr>
            </a:lvl5pPr>
          </a:lstStyle>
          <a:p>
            <a:pPr lvl="0"/>
            <a:r>
              <a:rPr/>
              <a:t>[Telephone Number]</a:t>
            </a:r>
          </a:p>
        </p:txBody>
      </p:sp>
      <p:sp>
        <p:nvSpPr>
          <p:cNvPr id="249" name="color block"/>
          <p:cNvSpPr/>
          <p:nvPr userDrawn="1"/>
        </p:nvSpPr>
        <p:spPr bwMode="gray">
          <a:xfrm>
            <a:off x="7912904" y="5287385"/>
            <a:ext cx="1554480" cy="41822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50" name="Text Placeholder 21"/>
          <p:cNvSpPr>
            <a:spLocks noGrp="1"/>
          </p:cNvSpPr>
          <p:nvPr>
            <p:ph type="body" sz="quarter" idx="158" hasCustomPrompt="1"/>
          </p:nvPr>
        </p:nvSpPr>
        <p:spPr>
          <a:xfrm>
            <a:off x="7947087" y="5775427"/>
            <a:ext cx="1508760" cy="118874"/>
          </a:xfrm>
        </p:spPr>
        <p:txBody>
          <a:bodyPr lIns="0" tIns="0" rIns="0" bIns="0" anchor="t">
            <a:noAutofit/>
          </a:bodyPr>
          <a:lstStyle>
            <a:lvl1pPr marL="0" indent="0">
              <a:lnSpc>
                <a:spcPct val="80000"/>
              </a:lnSpc>
              <a:spcBef>
                <a:spcPts val="0"/>
              </a:spcBef>
              <a:buNone/>
              <a:defRPr sz="800" b="0" cap="all" baseline="0">
                <a:solidFill>
                  <a:schemeClr val="accent3"/>
                </a:solidFill>
              </a:defRPr>
            </a:lvl1pPr>
            <a:lvl2pPr marL="0" indent="0">
              <a:spcBef>
                <a:spcPts val="0"/>
              </a:spcBef>
              <a:buNone/>
              <a:defRPr sz="700" b="1">
                <a:solidFill>
                  <a:schemeClr val="tx1">
                    <a:lumMod val="65000"/>
                    <a:lumOff val="35000"/>
                  </a:schemeClr>
                </a:solidFill>
              </a:defRPr>
            </a:lvl2pPr>
            <a:lvl3pPr marL="0" indent="0">
              <a:spcBef>
                <a:spcPts val="0"/>
              </a:spcBef>
              <a:buNone/>
              <a:defRPr sz="700" b="1">
                <a:solidFill>
                  <a:schemeClr val="tx1">
                    <a:lumMod val="65000"/>
                    <a:lumOff val="35000"/>
                  </a:schemeClr>
                </a:solidFill>
              </a:defRPr>
            </a:lvl3pPr>
            <a:lvl4pPr marL="0" indent="0">
              <a:spcBef>
                <a:spcPts val="0"/>
              </a:spcBef>
              <a:buNone/>
              <a:defRPr sz="700" b="1">
                <a:solidFill>
                  <a:schemeClr val="tx1">
                    <a:lumMod val="65000"/>
                    <a:lumOff val="35000"/>
                  </a:schemeClr>
                </a:solidFill>
              </a:defRPr>
            </a:lvl4pPr>
            <a:lvl5pPr marL="0" indent="0">
              <a:spcBef>
                <a:spcPts val="0"/>
              </a:spcBef>
              <a:buNone/>
              <a:defRPr sz="700" b="1">
                <a:solidFill>
                  <a:schemeClr val="tx1">
                    <a:lumMod val="65000"/>
                    <a:lumOff val="35000"/>
                  </a:schemeClr>
                </a:solidFill>
              </a:defRPr>
            </a:lvl5pPr>
          </a:lstStyle>
          <a:p>
            <a:pPr lvl="0"/>
            <a:r>
              <a:rPr/>
              <a:t>[TITLE]</a:t>
            </a:r>
          </a:p>
        </p:txBody>
      </p:sp>
      <p:sp>
        <p:nvSpPr>
          <p:cNvPr id="251" name="Text Placeholder 19"/>
          <p:cNvSpPr>
            <a:spLocks noGrp="1"/>
          </p:cNvSpPr>
          <p:nvPr>
            <p:ph type="body" sz="quarter" idx="159" hasCustomPrompt="1"/>
          </p:nvPr>
        </p:nvSpPr>
        <p:spPr bwMode="white">
          <a:xfrm>
            <a:off x="7947087" y="5334707"/>
            <a:ext cx="1507474" cy="342022"/>
          </a:xfrm>
        </p:spPr>
        <p:txBody>
          <a:bodyPr lIns="0" tIns="0" rIns="0" bIns="0" anchor="t">
            <a:noAutofit/>
          </a:bodyPr>
          <a:lstStyle>
            <a:lvl1pPr marL="0" indent="0">
              <a:lnSpc>
                <a:spcPct val="80000"/>
              </a:lnSpc>
              <a:spcBef>
                <a:spcPts val="0"/>
              </a:spcBef>
              <a:buNone/>
              <a:defRPr sz="1200" b="0" cap="all" baseline="0">
                <a:solidFill>
                  <a:schemeClr val="bg1"/>
                </a:solidFill>
              </a:defRPr>
            </a:lvl1pPr>
            <a:lvl2pPr marL="0" indent="0">
              <a:spcBef>
                <a:spcPts val="0"/>
              </a:spcBef>
              <a:buNone/>
              <a:defRPr sz="900"/>
            </a:lvl2pPr>
            <a:lvl3pPr marL="0" indent="0">
              <a:spcBef>
                <a:spcPts val="0"/>
              </a:spcBef>
              <a:buNone/>
              <a:defRPr sz="900"/>
            </a:lvl3pPr>
            <a:lvl4pPr marL="0" indent="0">
              <a:spcBef>
                <a:spcPts val="0"/>
              </a:spcBef>
              <a:buNone/>
              <a:defRPr sz="900"/>
            </a:lvl4pPr>
            <a:lvl5pPr marL="0" indent="0">
              <a:spcBef>
                <a:spcPts val="0"/>
              </a:spcBef>
              <a:buNone/>
              <a:defRPr sz="900"/>
            </a:lvl5pPr>
          </a:lstStyle>
          <a:p>
            <a:pPr lvl="0"/>
            <a:r>
              <a:rPr/>
              <a:t>Type Name Here</a:t>
            </a:r>
          </a:p>
        </p:txBody>
      </p:sp>
      <p:sp>
        <p:nvSpPr>
          <p:cNvPr id="252" name="Text Placeholder 21"/>
          <p:cNvSpPr>
            <a:spLocks noGrp="1"/>
          </p:cNvSpPr>
          <p:nvPr>
            <p:ph type="body" sz="quarter" idx="160" hasCustomPrompt="1"/>
          </p:nvPr>
        </p:nvSpPr>
        <p:spPr>
          <a:xfrm>
            <a:off x="7947087" y="5897348"/>
            <a:ext cx="1508760" cy="118872"/>
          </a:xfrm>
        </p:spPr>
        <p:txBody>
          <a:bodyPr lIns="0" tIns="0" rIns="0" bIns="0" anchor="t">
            <a:noAutofit/>
          </a:bodyPr>
          <a:lstStyle>
            <a:lvl1pPr marL="0" indent="0">
              <a:lnSpc>
                <a:spcPct val="80000"/>
              </a:lnSpc>
              <a:spcBef>
                <a:spcPts val="0"/>
              </a:spcBef>
              <a:buNone/>
              <a:defRPr sz="800" b="0">
                <a:solidFill>
                  <a:schemeClr val="tx1">
                    <a:lumMod val="65000"/>
                    <a:lumOff val="35000"/>
                  </a:schemeClr>
                </a:solidFill>
              </a:defRPr>
            </a:lvl1pPr>
            <a:lvl2pPr marL="0" indent="0">
              <a:spcBef>
                <a:spcPts val="0"/>
              </a:spcBef>
              <a:buNone/>
              <a:defRPr sz="700" b="1">
                <a:solidFill>
                  <a:schemeClr val="tx1">
                    <a:lumMod val="65000"/>
                    <a:lumOff val="35000"/>
                  </a:schemeClr>
                </a:solidFill>
              </a:defRPr>
            </a:lvl2pPr>
            <a:lvl3pPr marL="0" indent="0">
              <a:spcBef>
                <a:spcPts val="0"/>
              </a:spcBef>
              <a:buNone/>
              <a:defRPr sz="700" b="1">
                <a:solidFill>
                  <a:schemeClr val="tx1">
                    <a:lumMod val="65000"/>
                    <a:lumOff val="35000"/>
                  </a:schemeClr>
                </a:solidFill>
              </a:defRPr>
            </a:lvl3pPr>
            <a:lvl4pPr marL="0" indent="0">
              <a:spcBef>
                <a:spcPts val="0"/>
              </a:spcBef>
              <a:buNone/>
              <a:defRPr sz="700" b="1">
                <a:solidFill>
                  <a:schemeClr val="tx1">
                    <a:lumMod val="65000"/>
                    <a:lumOff val="35000"/>
                  </a:schemeClr>
                </a:solidFill>
              </a:defRPr>
            </a:lvl4pPr>
            <a:lvl5pPr marL="0" indent="0">
              <a:spcBef>
                <a:spcPts val="0"/>
              </a:spcBef>
              <a:buNone/>
              <a:defRPr sz="700" b="1">
                <a:solidFill>
                  <a:schemeClr val="tx1">
                    <a:lumMod val="65000"/>
                    <a:lumOff val="35000"/>
                  </a:schemeClr>
                </a:solidFill>
              </a:defRPr>
            </a:lvl5pPr>
          </a:lstStyle>
          <a:p>
            <a:pPr lvl="0"/>
            <a:r>
              <a:rPr/>
              <a:t>[Email]</a:t>
            </a:r>
          </a:p>
        </p:txBody>
      </p:sp>
      <p:sp>
        <p:nvSpPr>
          <p:cNvPr id="253" name="Text Placeholder 31"/>
          <p:cNvSpPr>
            <a:spLocks noGrp="1"/>
          </p:cNvSpPr>
          <p:nvPr>
            <p:ph type="body" sz="quarter" idx="161" hasCustomPrompt="1"/>
          </p:nvPr>
        </p:nvSpPr>
        <p:spPr>
          <a:xfrm>
            <a:off x="7947087" y="6299786"/>
            <a:ext cx="1508760" cy="118390"/>
          </a:xfrm>
        </p:spPr>
        <p:txBody>
          <a:bodyPr lIns="0" tIns="0" rIns="0" bIns="0">
            <a:noAutofit/>
          </a:bodyPr>
          <a:lstStyle>
            <a:lvl1pPr marL="0" indent="0">
              <a:lnSpc>
                <a:spcPct val="80000"/>
              </a:lnSpc>
              <a:spcBef>
                <a:spcPts val="0"/>
              </a:spcBef>
              <a:buNone/>
              <a:defRPr sz="800" baseline="0">
                <a:solidFill>
                  <a:schemeClr val="accent3"/>
                </a:solidFill>
              </a:defRPr>
            </a:lvl1pPr>
            <a:lvl2pPr marL="0" indent="0">
              <a:spcBef>
                <a:spcPts val="0"/>
              </a:spcBef>
              <a:buNone/>
              <a:defRPr sz="700">
                <a:solidFill>
                  <a:schemeClr val="tx1">
                    <a:lumMod val="65000"/>
                    <a:lumOff val="35000"/>
                  </a:schemeClr>
                </a:solidFill>
              </a:defRPr>
            </a:lvl2pPr>
            <a:lvl3pPr marL="0" indent="0">
              <a:spcBef>
                <a:spcPts val="0"/>
              </a:spcBef>
              <a:buNone/>
              <a:defRPr sz="700">
                <a:solidFill>
                  <a:schemeClr val="tx1">
                    <a:lumMod val="65000"/>
                    <a:lumOff val="35000"/>
                  </a:schemeClr>
                </a:solidFill>
              </a:defRPr>
            </a:lvl3pPr>
            <a:lvl4pPr marL="0" indent="0">
              <a:spcBef>
                <a:spcPts val="0"/>
              </a:spcBef>
              <a:buNone/>
              <a:defRPr sz="700">
                <a:solidFill>
                  <a:schemeClr val="tx1">
                    <a:lumMod val="65000"/>
                    <a:lumOff val="35000"/>
                  </a:schemeClr>
                </a:solidFill>
              </a:defRPr>
            </a:lvl4pPr>
            <a:lvl5pPr marL="0" indent="0">
              <a:spcBef>
                <a:spcPts val="0"/>
              </a:spcBef>
              <a:buNone/>
              <a:defRPr sz="700">
                <a:solidFill>
                  <a:schemeClr val="tx1">
                    <a:lumMod val="65000"/>
                    <a:lumOff val="35000"/>
                  </a:schemeClr>
                </a:solidFill>
              </a:defRPr>
            </a:lvl5pPr>
          </a:lstStyle>
          <a:p>
            <a:pPr lvl="0"/>
            <a:r>
              <a:rPr/>
              <a:t>[Street Address]</a:t>
            </a:r>
          </a:p>
        </p:txBody>
      </p:sp>
      <p:sp>
        <p:nvSpPr>
          <p:cNvPr id="254" name="Text Placeholder 31"/>
          <p:cNvSpPr>
            <a:spLocks noGrp="1"/>
          </p:cNvSpPr>
          <p:nvPr>
            <p:ph type="body" sz="quarter" idx="162" hasCustomPrompt="1"/>
          </p:nvPr>
        </p:nvSpPr>
        <p:spPr>
          <a:xfrm>
            <a:off x="7947087" y="6422508"/>
            <a:ext cx="1508760" cy="114730"/>
          </a:xfrm>
        </p:spPr>
        <p:txBody>
          <a:bodyPr lIns="0" tIns="0" rIns="0" bIns="0">
            <a:noAutofit/>
          </a:bodyPr>
          <a:lstStyle>
            <a:lvl1pPr marL="0" indent="0">
              <a:lnSpc>
                <a:spcPct val="80000"/>
              </a:lnSpc>
              <a:spcBef>
                <a:spcPts val="0"/>
              </a:spcBef>
              <a:buNone/>
              <a:defRPr sz="800" baseline="0">
                <a:solidFill>
                  <a:schemeClr val="accent3"/>
                </a:solidFill>
              </a:defRPr>
            </a:lvl1pPr>
            <a:lvl2pPr marL="0" indent="0">
              <a:spcBef>
                <a:spcPts val="0"/>
              </a:spcBef>
              <a:buNone/>
              <a:defRPr sz="700">
                <a:solidFill>
                  <a:schemeClr val="tx1">
                    <a:lumMod val="65000"/>
                    <a:lumOff val="35000"/>
                  </a:schemeClr>
                </a:solidFill>
              </a:defRPr>
            </a:lvl2pPr>
            <a:lvl3pPr marL="0" indent="0">
              <a:spcBef>
                <a:spcPts val="0"/>
              </a:spcBef>
              <a:buNone/>
              <a:defRPr sz="700">
                <a:solidFill>
                  <a:schemeClr val="tx1">
                    <a:lumMod val="65000"/>
                    <a:lumOff val="35000"/>
                  </a:schemeClr>
                </a:solidFill>
              </a:defRPr>
            </a:lvl3pPr>
            <a:lvl4pPr marL="0" indent="0">
              <a:spcBef>
                <a:spcPts val="0"/>
              </a:spcBef>
              <a:buNone/>
              <a:defRPr sz="700">
                <a:solidFill>
                  <a:schemeClr val="tx1">
                    <a:lumMod val="65000"/>
                    <a:lumOff val="35000"/>
                  </a:schemeClr>
                </a:solidFill>
              </a:defRPr>
            </a:lvl4pPr>
            <a:lvl5pPr marL="0" indent="0">
              <a:spcBef>
                <a:spcPts val="0"/>
              </a:spcBef>
              <a:buNone/>
              <a:defRPr sz="700">
                <a:solidFill>
                  <a:schemeClr val="tx1">
                    <a:lumMod val="65000"/>
                    <a:lumOff val="35000"/>
                  </a:schemeClr>
                </a:solidFill>
              </a:defRPr>
            </a:lvl5pPr>
          </a:lstStyle>
          <a:p>
            <a:pPr lvl="0"/>
            <a:r>
              <a:rPr/>
              <a:t>[City, ST ZIP Code]</a:t>
            </a:r>
          </a:p>
        </p:txBody>
      </p:sp>
      <p:sp>
        <p:nvSpPr>
          <p:cNvPr id="255" name="Text Placeholder 31"/>
          <p:cNvSpPr>
            <a:spLocks noGrp="1"/>
          </p:cNvSpPr>
          <p:nvPr>
            <p:ph type="body" sz="quarter" idx="163" hasCustomPrompt="1"/>
          </p:nvPr>
        </p:nvSpPr>
        <p:spPr>
          <a:xfrm>
            <a:off x="7947087" y="6675159"/>
            <a:ext cx="274320" cy="114492"/>
          </a:xfrm>
        </p:spPr>
        <p:txBody>
          <a:bodyPr lIns="0" tIns="0" rIns="0" bIns="0">
            <a:noAutofit/>
          </a:bodyPr>
          <a:lstStyle>
            <a:lvl1pPr marL="0" indent="0">
              <a:lnSpc>
                <a:spcPct val="80000"/>
              </a:lnSpc>
              <a:spcBef>
                <a:spcPts val="0"/>
              </a:spcBef>
              <a:buNone/>
              <a:defRPr sz="800" b="1" baseline="0">
                <a:solidFill>
                  <a:schemeClr val="accent3"/>
                </a:solidFill>
              </a:defRPr>
            </a:lvl1pPr>
            <a:lvl2pPr marL="0" indent="0">
              <a:spcBef>
                <a:spcPts val="0"/>
              </a:spcBef>
              <a:buNone/>
              <a:defRPr sz="700">
                <a:solidFill>
                  <a:schemeClr val="tx1">
                    <a:lumMod val="65000"/>
                    <a:lumOff val="35000"/>
                  </a:schemeClr>
                </a:solidFill>
              </a:defRPr>
            </a:lvl2pPr>
            <a:lvl3pPr marL="0" indent="0">
              <a:spcBef>
                <a:spcPts val="0"/>
              </a:spcBef>
              <a:buNone/>
              <a:defRPr sz="700">
                <a:solidFill>
                  <a:schemeClr val="tx1">
                    <a:lumMod val="65000"/>
                    <a:lumOff val="35000"/>
                  </a:schemeClr>
                </a:solidFill>
              </a:defRPr>
            </a:lvl3pPr>
            <a:lvl4pPr marL="0" indent="0">
              <a:spcBef>
                <a:spcPts val="0"/>
              </a:spcBef>
              <a:buNone/>
              <a:defRPr sz="700">
                <a:solidFill>
                  <a:schemeClr val="tx1">
                    <a:lumMod val="65000"/>
                    <a:lumOff val="35000"/>
                  </a:schemeClr>
                </a:solidFill>
              </a:defRPr>
            </a:lvl4pPr>
            <a:lvl5pPr marL="0" indent="0">
              <a:spcBef>
                <a:spcPts val="0"/>
              </a:spcBef>
              <a:buNone/>
              <a:defRPr sz="700">
                <a:solidFill>
                  <a:schemeClr val="tx1">
                    <a:lumMod val="65000"/>
                    <a:lumOff val="35000"/>
                  </a:schemeClr>
                </a:solidFill>
              </a:defRPr>
            </a:lvl5pPr>
          </a:lstStyle>
          <a:p>
            <a:pPr lvl="0"/>
            <a:r>
              <a:rPr/>
              <a:t>Office</a:t>
            </a:r>
          </a:p>
        </p:txBody>
      </p:sp>
      <p:sp>
        <p:nvSpPr>
          <p:cNvPr id="256" name="Text Placeholder 31"/>
          <p:cNvSpPr>
            <a:spLocks noGrp="1"/>
          </p:cNvSpPr>
          <p:nvPr>
            <p:ph type="body" sz="quarter" idx="164" hasCustomPrompt="1"/>
          </p:nvPr>
        </p:nvSpPr>
        <p:spPr>
          <a:xfrm>
            <a:off x="7947087" y="6796792"/>
            <a:ext cx="320040" cy="118872"/>
          </a:xfrm>
        </p:spPr>
        <p:txBody>
          <a:bodyPr lIns="0" tIns="0" rIns="0" bIns="0">
            <a:noAutofit/>
          </a:bodyPr>
          <a:lstStyle>
            <a:lvl1pPr marL="0" indent="0">
              <a:lnSpc>
                <a:spcPct val="80000"/>
              </a:lnSpc>
              <a:spcBef>
                <a:spcPts val="0"/>
              </a:spcBef>
              <a:buNone/>
              <a:defRPr sz="800" b="1" baseline="0">
                <a:solidFill>
                  <a:schemeClr val="accent3"/>
                </a:solidFill>
              </a:defRPr>
            </a:lvl1pPr>
            <a:lvl2pPr marL="0" indent="0">
              <a:spcBef>
                <a:spcPts val="0"/>
              </a:spcBef>
              <a:buNone/>
              <a:defRPr sz="700">
                <a:solidFill>
                  <a:schemeClr val="tx1">
                    <a:lumMod val="65000"/>
                    <a:lumOff val="35000"/>
                  </a:schemeClr>
                </a:solidFill>
              </a:defRPr>
            </a:lvl2pPr>
            <a:lvl3pPr marL="0" indent="0">
              <a:spcBef>
                <a:spcPts val="0"/>
              </a:spcBef>
              <a:buNone/>
              <a:defRPr sz="700">
                <a:solidFill>
                  <a:schemeClr val="tx1">
                    <a:lumMod val="65000"/>
                    <a:lumOff val="35000"/>
                  </a:schemeClr>
                </a:solidFill>
              </a:defRPr>
            </a:lvl3pPr>
            <a:lvl4pPr marL="0" indent="0">
              <a:spcBef>
                <a:spcPts val="0"/>
              </a:spcBef>
              <a:buNone/>
              <a:defRPr sz="700">
                <a:solidFill>
                  <a:schemeClr val="tx1">
                    <a:lumMod val="65000"/>
                    <a:lumOff val="35000"/>
                  </a:schemeClr>
                </a:solidFill>
              </a:defRPr>
            </a:lvl4pPr>
            <a:lvl5pPr marL="0" indent="0">
              <a:spcBef>
                <a:spcPts val="0"/>
              </a:spcBef>
              <a:buNone/>
              <a:defRPr sz="700">
                <a:solidFill>
                  <a:schemeClr val="tx1">
                    <a:lumMod val="65000"/>
                    <a:lumOff val="35000"/>
                  </a:schemeClr>
                </a:solidFill>
              </a:defRPr>
            </a:lvl5pPr>
          </a:lstStyle>
          <a:p>
            <a:pPr lvl="0"/>
            <a:r>
              <a:rPr/>
              <a:t>Mobile</a:t>
            </a:r>
          </a:p>
        </p:txBody>
      </p:sp>
      <p:sp>
        <p:nvSpPr>
          <p:cNvPr id="257" name="Text Placeholder 31"/>
          <p:cNvSpPr>
            <a:spLocks noGrp="1"/>
          </p:cNvSpPr>
          <p:nvPr>
            <p:ph type="body" sz="quarter" idx="165" hasCustomPrompt="1"/>
          </p:nvPr>
        </p:nvSpPr>
        <p:spPr>
          <a:xfrm>
            <a:off x="8223455" y="6675159"/>
            <a:ext cx="1234440" cy="114492"/>
          </a:xfrm>
        </p:spPr>
        <p:txBody>
          <a:bodyPr lIns="0" tIns="0" rIns="0" bIns="0">
            <a:noAutofit/>
          </a:bodyPr>
          <a:lstStyle>
            <a:lvl1pPr marL="0" indent="0">
              <a:lnSpc>
                <a:spcPct val="80000"/>
              </a:lnSpc>
              <a:spcBef>
                <a:spcPts val="0"/>
              </a:spcBef>
              <a:buNone/>
              <a:defRPr sz="800" b="0" baseline="0">
                <a:solidFill>
                  <a:schemeClr val="accent3"/>
                </a:solidFill>
              </a:defRPr>
            </a:lvl1pPr>
            <a:lvl2pPr marL="0" indent="0">
              <a:spcBef>
                <a:spcPts val="0"/>
              </a:spcBef>
              <a:buNone/>
              <a:defRPr sz="700">
                <a:solidFill>
                  <a:schemeClr val="tx1">
                    <a:lumMod val="65000"/>
                    <a:lumOff val="35000"/>
                  </a:schemeClr>
                </a:solidFill>
              </a:defRPr>
            </a:lvl2pPr>
            <a:lvl3pPr marL="0" indent="0">
              <a:spcBef>
                <a:spcPts val="0"/>
              </a:spcBef>
              <a:buNone/>
              <a:defRPr sz="700">
                <a:solidFill>
                  <a:schemeClr val="tx1">
                    <a:lumMod val="65000"/>
                    <a:lumOff val="35000"/>
                  </a:schemeClr>
                </a:solidFill>
              </a:defRPr>
            </a:lvl3pPr>
            <a:lvl4pPr marL="0" indent="0">
              <a:spcBef>
                <a:spcPts val="0"/>
              </a:spcBef>
              <a:buNone/>
              <a:defRPr sz="700">
                <a:solidFill>
                  <a:schemeClr val="tx1">
                    <a:lumMod val="65000"/>
                    <a:lumOff val="35000"/>
                  </a:schemeClr>
                </a:solidFill>
              </a:defRPr>
            </a:lvl4pPr>
            <a:lvl5pPr marL="0" indent="0">
              <a:spcBef>
                <a:spcPts val="0"/>
              </a:spcBef>
              <a:buNone/>
              <a:defRPr sz="700">
                <a:solidFill>
                  <a:schemeClr val="tx1">
                    <a:lumMod val="65000"/>
                    <a:lumOff val="35000"/>
                  </a:schemeClr>
                </a:solidFill>
              </a:defRPr>
            </a:lvl5pPr>
          </a:lstStyle>
          <a:p>
            <a:pPr lvl="0"/>
            <a:r>
              <a:rPr/>
              <a:t>[Telephone Number]</a:t>
            </a:r>
          </a:p>
        </p:txBody>
      </p:sp>
      <p:sp>
        <p:nvSpPr>
          <p:cNvPr id="258" name="Text Placeholder 31"/>
          <p:cNvSpPr>
            <a:spLocks noGrp="1"/>
          </p:cNvSpPr>
          <p:nvPr>
            <p:ph type="body" sz="quarter" idx="166" hasCustomPrompt="1"/>
          </p:nvPr>
        </p:nvSpPr>
        <p:spPr>
          <a:xfrm>
            <a:off x="8268702" y="6796792"/>
            <a:ext cx="1188720" cy="118872"/>
          </a:xfrm>
        </p:spPr>
        <p:txBody>
          <a:bodyPr lIns="0" tIns="0" rIns="0" bIns="0">
            <a:noAutofit/>
          </a:bodyPr>
          <a:lstStyle>
            <a:lvl1pPr marL="0" indent="0">
              <a:lnSpc>
                <a:spcPct val="80000"/>
              </a:lnSpc>
              <a:spcBef>
                <a:spcPts val="0"/>
              </a:spcBef>
              <a:buNone/>
              <a:defRPr sz="800" b="0" baseline="0">
                <a:solidFill>
                  <a:schemeClr val="accent3"/>
                </a:solidFill>
              </a:defRPr>
            </a:lvl1pPr>
            <a:lvl2pPr marL="0" indent="0">
              <a:spcBef>
                <a:spcPts val="0"/>
              </a:spcBef>
              <a:buNone/>
              <a:defRPr sz="700">
                <a:solidFill>
                  <a:schemeClr val="tx1">
                    <a:lumMod val="65000"/>
                    <a:lumOff val="35000"/>
                  </a:schemeClr>
                </a:solidFill>
              </a:defRPr>
            </a:lvl2pPr>
            <a:lvl3pPr marL="0" indent="0">
              <a:spcBef>
                <a:spcPts val="0"/>
              </a:spcBef>
              <a:buNone/>
              <a:defRPr sz="700">
                <a:solidFill>
                  <a:schemeClr val="tx1">
                    <a:lumMod val="65000"/>
                    <a:lumOff val="35000"/>
                  </a:schemeClr>
                </a:solidFill>
              </a:defRPr>
            </a:lvl3pPr>
            <a:lvl4pPr marL="0" indent="0">
              <a:spcBef>
                <a:spcPts val="0"/>
              </a:spcBef>
              <a:buNone/>
              <a:defRPr sz="700">
                <a:solidFill>
                  <a:schemeClr val="tx1">
                    <a:lumMod val="65000"/>
                    <a:lumOff val="35000"/>
                  </a:schemeClr>
                </a:solidFill>
              </a:defRPr>
            </a:lvl4pPr>
            <a:lvl5pPr marL="0" indent="0">
              <a:spcBef>
                <a:spcPts val="0"/>
              </a:spcBef>
              <a:buNone/>
              <a:defRPr sz="700">
                <a:solidFill>
                  <a:schemeClr val="tx1">
                    <a:lumMod val="65000"/>
                    <a:lumOff val="35000"/>
                  </a:schemeClr>
                </a:solidFill>
              </a:defRPr>
            </a:lvl5pPr>
          </a:lstStyle>
          <a:p>
            <a:pPr lvl="0"/>
            <a:r>
              <a:rPr/>
              <a:t>[Telephone Number]</a:t>
            </a:r>
          </a:p>
        </p:txBody>
      </p:sp>
    </p:spTree>
    <p:extLst>
      <p:ext uri="{BB962C8B-B14F-4D97-AF65-F5344CB8AC3E}">
        <p14:creationId xmlns:p14="http://schemas.microsoft.com/office/powerpoint/2010/main" val="1332565050"/>
      </p:ext>
    </p:extLst>
  </p:cSld>
  <p:clrMapOvr>
    <a:masterClrMapping/>
  </p:clrMapOvr>
  <p:timing>
    <p:tnLst>
      <p:par>
        <p:cTn id="1" dur="indefinite" restart="never" nodeType="tmRoot"/>
      </p:par>
    </p:tnLst>
  </p:timing>
  <p:extLst mod="1">
    <p:ext uri="{DCECCB84-F9BA-43D5-87BE-67443E8EF086}">
      <p15:sldGuideLst xmlns:p15="http://schemas.microsoft.com/office/powerpoint/2012/main"/>
    </p:ext>
  </p:extLst>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business card grid" hidden="1"/>
          <p:cNvGrpSpPr/>
          <p:nvPr userDrawn="1"/>
        </p:nvGrpSpPr>
        <p:grpSpPr>
          <a:xfrm rot="5400000">
            <a:off x="1828800" y="-685800"/>
            <a:ext cx="6400800" cy="9144000"/>
            <a:chOff x="685800" y="452618"/>
            <a:chExt cx="6400800" cy="9148542"/>
          </a:xfrm>
        </p:grpSpPr>
        <p:sp>
          <p:nvSpPr>
            <p:cNvPr id="9" name="Rectangle 8"/>
            <p:cNvSpPr/>
            <p:nvPr userDrawn="1"/>
          </p:nvSpPr>
          <p:spPr>
            <a:xfrm>
              <a:off x="685800" y="452618"/>
              <a:ext cx="3200400" cy="1828800"/>
            </a:xfrm>
            <a:prstGeom prst="rect">
              <a:avLst/>
            </a:prstGeom>
            <a:no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userDrawn="1"/>
          </p:nvSpPr>
          <p:spPr>
            <a:xfrm>
              <a:off x="3886200" y="452618"/>
              <a:ext cx="3200400" cy="1828800"/>
            </a:xfrm>
            <a:prstGeom prst="rect">
              <a:avLst/>
            </a:prstGeom>
            <a:no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userDrawn="1"/>
          </p:nvSpPr>
          <p:spPr>
            <a:xfrm>
              <a:off x="685800" y="2287809"/>
              <a:ext cx="3200400" cy="1828800"/>
            </a:xfrm>
            <a:prstGeom prst="rect">
              <a:avLst/>
            </a:prstGeom>
            <a:no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userDrawn="1"/>
          </p:nvSpPr>
          <p:spPr>
            <a:xfrm>
              <a:off x="3886200" y="2287809"/>
              <a:ext cx="3200400" cy="1828800"/>
            </a:xfrm>
            <a:prstGeom prst="rect">
              <a:avLst/>
            </a:prstGeom>
            <a:no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Rectangle 12"/>
            <p:cNvSpPr/>
            <p:nvPr userDrawn="1"/>
          </p:nvSpPr>
          <p:spPr>
            <a:xfrm>
              <a:off x="685800" y="4116609"/>
              <a:ext cx="3200400" cy="1828800"/>
            </a:xfrm>
            <a:prstGeom prst="rect">
              <a:avLst/>
            </a:prstGeom>
            <a:no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4" name="Rectangle 13"/>
            <p:cNvSpPr/>
            <p:nvPr userDrawn="1"/>
          </p:nvSpPr>
          <p:spPr>
            <a:xfrm>
              <a:off x="3886200" y="4116609"/>
              <a:ext cx="3200400" cy="1828800"/>
            </a:xfrm>
            <a:prstGeom prst="rect">
              <a:avLst/>
            </a:prstGeom>
            <a:no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5" name="Rectangle 14"/>
            <p:cNvSpPr/>
            <p:nvPr userDrawn="1"/>
          </p:nvSpPr>
          <p:spPr>
            <a:xfrm>
              <a:off x="685800" y="5945409"/>
              <a:ext cx="3200400" cy="1828800"/>
            </a:xfrm>
            <a:prstGeom prst="rect">
              <a:avLst/>
            </a:prstGeom>
            <a:no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6" name="Rectangle 15"/>
            <p:cNvSpPr/>
            <p:nvPr userDrawn="1"/>
          </p:nvSpPr>
          <p:spPr>
            <a:xfrm>
              <a:off x="3886200" y="5945409"/>
              <a:ext cx="3200400" cy="1828800"/>
            </a:xfrm>
            <a:prstGeom prst="rect">
              <a:avLst/>
            </a:prstGeom>
            <a:no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7" name="Rectangle 16"/>
            <p:cNvSpPr/>
            <p:nvPr userDrawn="1"/>
          </p:nvSpPr>
          <p:spPr>
            <a:xfrm>
              <a:off x="685800" y="7772360"/>
              <a:ext cx="3200400" cy="1828800"/>
            </a:xfrm>
            <a:prstGeom prst="rect">
              <a:avLst/>
            </a:prstGeom>
            <a:no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8" name="Rectangle 17"/>
            <p:cNvSpPr/>
            <p:nvPr userDrawn="1"/>
          </p:nvSpPr>
          <p:spPr>
            <a:xfrm>
              <a:off x="3886200" y="7772360"/>
              <a:ext cx="3200400" cy="1828800"/>
            </a:xfrm>
            <a:prstGeom prst="rect">
              <a:avLst/>
            </a:prstGeom>
            <a:no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Placeholder 1" hidden="1"/>
          <p:cNvSpPr>
            <a:spLocks noGrp="1"/>
          </p:cNvSpPr>
          <p:nvPr>
            <p:ph type="title"/>
          </p:nvPr>
        </p:nvSpPr>
        <p:spPr>
          <a:xfrm>
            <a:off x="502920" y="311256"/>
            <a:ext cx="9052560" cy="1295400"/>
          </a:xfrm>
          <a:prstGeom prst="rect">
            <a:avLst/>
          </a:prstGeom>
        </p:spPr>
        <p:txBody>
          <a:bodyPr vert="horz" lIns="91440" tIns="45720" rIns="91440" bIns="45720" rtlCol="0" anchor="ctr">
            <a:normAutofit/>
          </a:bodyPr>
          <a:lstStyle/>
          <a:p>
            <a:r>
              <a:rPr/>
              <a:t>Click to edit Master title style</a:t>
            </a:r>
            <a:endParaRPr lang="en-GB"/>
          </a:p>
        </p:txBody>
      </p:sp>
      <p:sp>
        <p:nvSpPr>
          <p:cNvPr id="3" name="Text Placeholder 2" hidden="1"/>
          <p:cNvSpPr>
            <a:spLocks noGrp="1"/>
          </p:cNvSpPr>
          <p:nvPr>
            <p:ph type="body" idx="1"/>
          </p:nvPr>
        </p:nvSpPr>
        <p:spPr>
          <a:xfrm>
            <a:off x="502920" y="1813561"/>
            <a:ext cx="9052560" cy="5129425"/>
          </a:xfrm>
          <a:prstGeom prst="rect">
            <a:avLst/>
          </a:prstGeom>
        </p:spPr>
        <p:txBody>
          <a:bodyPr vert="horz" lIns="91440" tIns="45720" rIns="91440" bIns="45720" rtlCol="0">
            <a:normAutofit/>
          </a:bodyPr>
          <a:lstStyle/>
          <a:p>
            <a:pPr lvl="0"/>
            <a:r>
              <a:rPr/>
              <a:t>Click to edit Master text styles</a:t>
            </a:r>
          </a:p>
          <a:p>
            <a:pPr lvl="1"/>
            <a:r>
              <a:rPr/>
              <a:t>Second level</a:t>
            </a:r>
          </a:p>
          <a:p>
            <a:pPr lvl="2"/>
            <a:r>
              <a:rPr/>
              <a:t>Third level</a:t>
            </a:r>
          </a:p>
          <a:p>
            <a:pPr lvl="3"/>
            <a:r>
              <a:rPr/>
              <a:t>Fourth level</a:t>
            </a:r>
          </a:p>
          <a:p>
            <a:pPr lvl="4"/>
            <a:r>
              <a:rPr/>
              <a:t>Fifth level</a:t>
            </a:r>
            <a:endParaRPr lang="en-GB"/>
          </a:p>
        </p:txBody>
      </p:sp>
      <p:sp>
        <p:nvSpPr>
          <p:cNvPr id="4" name="Date Placeholder 3" hidden="1"/>
          <p:cNvSpPr>
            <a:spLocks noGrp="1"/>
          </p:cNvSpPr>
          <p:nvPr>
            <p:ph type="dt" sz="half" idx="2"/>
          </p:nvPr>
        </p:nvSpPr>
        <p:spPr>
          <a:xfrm>
            <a:off x="502920" y="7203864"/>
            <a:ext cx="2346960" cy="413809"/>
          </a:xfrm>
          <a:prstGeom prst="rect">
            <a:avLst/>
          </a:prstGeom>
        </p:spPr>
        <p:txBody>
          <a:bodyPr vert="horz" lIns="91440" tIns="45720" rIns="91440" bIns="45720" rtlCol="0" anchor="ctr"/>
          <a:lstStyle>
            <a:lvl1pPr algn="l">
              <a:defRPr sz="1200">
                <a:solidFill>
                  <a:schemeClr val="tx1">
                    <a:tint val="75000"/>
                  </a:schemeClr>
                </a:solidFill>
              </a:defRPr>
            </a:lvl1pPr>
          </a:lstStyle>
          <a:p>
            <a:fld id="{C4B9D2A2-FC5D-4E38-84C4-91BB2860F0FC}" type="datetimeFigureOut">
              <a:rPr lang="en-US"/>
              <a:t>7/31/2013</a:t>
            </a:fld>
            <a:endParaRPr/>
          </a:p>
        </p:txBody>
      </p:sp>
      <p:sp>
        <p:nvSpPr>
          <p:cNvPr id="5" name="Footer Placeholder 4" hidden="1"/>
          <p:cNvSpPr>
            <a:spLocks noGrp="1"/>
          </p:cNvSpPr>
          <p:nvPr>
            <p:ph type="ftr" sz="quarter" idx="3"/>
          </p:nvPr>
        </p:nvSpPr>
        <p:spPr>
          <a:xfrm>
            <a:off x="3436620" y="7203864"/>
            <a:ext cx="3185160" cy="413809"/>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a:p>
        </p:txBody>
      </p:sp>
      <p:sp>
        <p:nvSpPr>
          <p:cNvPr id="6" name="Slide Number Placeholder 5" hidden="1"/>
          <p:cNvSpPr>
            <a:spLocks noGrp="1"/>
          </p:cNvSpPr>
          <p:nvPr>
            <p:ph type="sldNum" sz="quarter" idx="4"/>
          </p:nvPr>
        </p:nvSpPr>
        <p:spPr>
          <a:xfrm>
            <a:off x="7208520" y="7203864"/>
            <a:ext cx="2346960" cy="413809"/>
          </a:xfrm>
          <a:prstGeom prst="rect">
            <a:avLst/>
          </a:prstGeom>
        </p:spPr>
        <p:txBody>
          <a:bodyPr vert="horz" lIns="91440" tIns="45720" rIns="91440" bIns="45720" rtlCol="0" anchor="ctr"/>
          <a:lstStyle>
            <a:lvl1pPr algn="r">
              <a:defRPr sz="1200">
                <a:solidFill>
                  <a:schemeClr val="tx1">
                    <a:tint val="75000"/>
                  </a:schemeClr>
                </a:solidFill>
              </a:defRPr>
            </a:lvl1pPr>
          </a:lstStyle>
          <a:p>
            <a:fld id="{ADECF1AC-24A7-42A4-9FAC-3CE63B9FFA68}" type="slidenum">
              <a:rPr/>
              <a:t>‹#›</a:t>
            </a:fld>
            <a:endParaRPr/>
          </a:p>
        </p:txBody>
      </p:sp>
    </p:spTree>
    <p:extLst>
      <p:ext uri="{BB962C8B-B14F-4D97-AF65-F5344CB8AC3E}">
        <p14:creationId xmlns:p14="http://schemas.microsoft.com/office/powerpoint/2010/main" val="473171040"/>
      </p:ext>
    </p:extLst>
  </p:cSld>
  <p:clrMap bg1="lt1" tx1="dk1" bg2="lt2" tx2="dk2" accent1="accent1" accent2="accent2" accent3="accent3" accent4="accent4" accent5="accent5" accent6="accent6" hlink="hlink" folHlink="folHlink"/>
  <p:sldLayoutIdLst>
    <p:sldLayoutId id="2147483661"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288" userDrawn="1">
          <p15:clr>
            <a:srgbClr val="F26B43"/>
          </p15:clr>
        </p15:guide>
        <p15:guide id="2" orient="horz" pos="2448" userDrawn="1">
          <p15:clr>
            <a:srgbClr val="F26B43"/>
          </p15:clr>
        </p15:guide>
        <p15:guide id="3" pos="1440" userDrawn="1">
          <p15:clr>
            <a:srgbClr val="F26B43"/>
          </p15:clr>
        </p15:guide>
        <p15:guide id="4" pos="2592" userDrawn="1">
          <p15:clr>
            <a:srgbClr val="F26B43"/>
          </p15:clr>
        </p15:guide>
        <p15:guide id="5" pos="3744" userDrawn="1">
          <p15:clr>
            <a:srgbClr val="F26B43"/>
          </p15:clr>
        </p15:guide>
        <p15:guide id="6" pos="4896" userDrawn="1">
          <p15:clr>
            <a:srgbClr val="F26B43"/>
          </p15:clr>
        </p15:guide>
        <p15:guide id="7" pos="6048" userDrawn="1">
          <p15:clr>
            <a:srgbClr val="F26B43"/>
          </p15:clr>
        </p15:guide>
        <p15:guide id="8" orient="horz" pos="432" userDrawn="1">
          <p15:clr>
            <a:srgbClr val="F26B43"/>
          </p15:clr>
        </p15:guide>
        <p15:guide id="9" orient="horz" pos="4464"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 name="Text Placeholder 93"/>
          <p:cNvSpPr>
            <a:spLocks noGrp="1"/>
          </p:cNvSpPr>
          <p:nvPr>
            <p:ph type="body" sz="quarter" idx="25"/>
          </p:nvPr>
        </p:nvSpPr>
        <p:spPr/>
        <p:txBody>
          <a:bodyPr/>
          <a:lstStyle/>
          <a:p>
            <a:r>
              <a:rPr lang="en-US" smtClean="0"/>
              <a:t>VICE PRESIDENT</a:t>
            </a:r>
            <a:endParaRPr lang="en-US" dirty="0"/>
          </a:p>
        </p:txBody>
      </p:sp>
      <p:sp>
        <p:nvSpPr>
          <p:cNvPr id="93" name="Text Placeholder 92"/>
          <p:cNvSpPr>
            <a:spLocks noGrp="1"/>
          </p:cNvSpPr>
          <p:nvPr>
            <p:ph type="body" sz="quarter" idx="24"/>
          </p:nvPr>
        </p:nvSpPr>
        <p:spPr/>
        <p:txBody>
          <a:bodyPr/>
          <a:lstStyle/>
          <a:p>
            <a:r>
              <a:rPr lang="en-US" smtClean="0"/>
              <a:t>Anne Wallace</a:t>
            </a:r>
            <a:endParaRPr lang="en-US" dirty="0"/>
          </a:p>
        </p:txBody>
      </p:sp>
      <p:sp>
        <p:nvSpPr>
          <p:cNvPr id="96" name="Text Placeholder 95"/>
          <p:cNvSpPr>
            <a:spLocks noGrp="1"/>
          </p:cNvSpPr>
          <p:nvPr>
            <p:ph type="body" sz="quarter" idx="80"/>
          </p:nvPr>
        </p:nvSpPr>
        <p:spPr/>
        <p:txBody>
          <a:bodyPr/>
          <a:lstStyle/>
          <a:p>
            <a:r>
              <a:rPr lang="en-US" smtClean="0"/>
              <a:t>awallace@fabrikam.com</a:t>
            </a:r>
            <a:endParaRPr lang="en-US" dirty="0"/>
          </a:p>
        </p:txBody>
      </p:sp>
      <p:sp>
        <p:nvSpPr>
          <p:cNvPr id="95" name="Text Placeholder 94"/>
          <p:cNvSpPr>
            <a:spLocks noGrp="1"/>
          </p:cNvSpPr>
          <p:nvPr>
            <p:ph type="body" sz="quarter" idx="30"/>
          </p:nvPr>
        </p:nvSpPr>
        <p:spPr/>
        <p:txBody>
          <a:bodyPr/>
          <a:lstStyle/>
          <a:p>
            <a:r>
              <a:rPr lang="en-US" smtClean="0"/>
              <a:t>1234 First Street</a:t>
            </a:r>
            <a:endParaRPr lang="en-US" dirty="0"/>
          </a:p>
        </p:txBody>
      </p:sp>
      <p:sp>
        <p:nvSpPr>
          <p:cNvPr id="97" name="Text Placeholder 96"/>
          <p:cNvSpPr>
            <a:spLocks noGrp="1"/>
          </p:cNvSpPr>
          <p:nvPr>
            <p:ph type="body" sz="quarter" idx="81"/>
          </p:nvPr>
        </p:nvSpPr>
        <p:spPr/>
        <p:txBody>
          <a:bodyPr/>
          <a:lstStyle/>
          <a:p>
            <a:r>
              <a:rPr lang="en-US" smtClean="0"/>
              <a:t>Brunswick, GA 98052</a:t>
            </a:r>
            <a:endParaRPr lang="en-US" dirty="0"/>
          </a:p>
        </p:txBody>
      </p:sp>
      <p:sp>
        <p:nvSpPr>
          <p:cNvPr id="98" name="Text Placeholder 97"/>
          <p:cNvSpPr>
            <a:spLocks noGrp="1"/>
          </p:cNvSpPr>
          <p:nvPr>
            <p:ph type="body" sz="quarter" idx="82"/>
          </p:nvPr>
        </p:nvSpPr>
        <p:spPr/>
        <p:txBody>
          <a:bodyPr/>
          <a:lstStyle/>
          <a:p>
            <a:r>
              <a:rPr lang="en-US" smtClean="0"/>
              <a:t>Office</a:t>
            </a:r>
            <a:endParaRPr lang="en-US" dirty="0"/>
          </a:p>
        </p:txBody>
      </p:sp>
      <p:sp>
        <p:nvSpPr>
          <p:cNvPr id="99" name="Text Placeholder 98"/>
          <p:cNvSpPr>
            <a:spLocks noGrp="1"/>
          </p:cNvSpPr>
          <p:nvPr>
            <p:ph type="body" sz="quarter" idx="83"/>
          </p:nvPr>
        </p:nvSpPr>
        <p:spPr/>
        <p:txBody>
          <a:bodyPr/>
          <a:lstStyle/>
          <a:p>
            <a:r>
              <a:rPr lang="en-US" smtClean="0"/>
              <a:t>Mobile</a:t>
            </a:r>
            <a:endParaRPr lang="en-US" dirty="0"/>
          </a:p>
        </p:txBody>
      </p:sp>
      <p:sp>
        <p:nvSpPr>
          <p:cNvPr id="100" name="Text Placeholder 99"/>
          <p:cNvSpPr>
            <a:spLocks noGrp="1"/>
          </p:cNvSpPr>
          <p:nvPr>
            <p:ph type="body" sz="quarter" idx="84"/>
          </p:nvPr>
        </p:nvSpPr>
        <p:spPr/>
        <p:txBody>
          <a:bodyPr/>
          <a:lstStyle/>
          <a:p>
            <a:r>
              <a:rPr lang="en-US" smtClean="0"/>
              <a:t>360.555.0150</a:t>
            </a:r>
            <a:endParaRPr lang="en-US" dirty="0"/>
          </a:p>
        </p:txBody>
      </p:sp>
      <p:sp>
        <p:nvSpPr>
          <p:cNvPr id="101" name="Text Placeholder 100"/>
          <p:cNvSpPr>
            <a:spLocks noGrp="1"/>
          </p:cNvSpPr>
          <p:nvPr>
            <p:ph type="body" sz="quarter" idx="85"/>
          </p:nvPr>
        </p:nvSpPr>
        <p:spPr/>
        <p:txBody>
          <a:bodyPr/>
          <a:lstStyle/>
          <a:p>
            <a:r>
              <a:rPr lang="en-US" smtClean="0"/>
              <a:t>360.555.0152</a:t>
            </a:r>
            <a:endParaRPr lang="en-US" dirty="0"/>
          </a:p>
        </p:txBody>
      </p:sp>
      <p:sp>
        <p:nvSpPr>
          <p:cNvPr id="29" name="Text Placeholder 28"/>
          <p:cNvSpPr>
            <a:spLocks noGrp="1"/>
          </p:cNvSpPr>
          <p:nvPr>
            <p:ph type="body" sz="quarter" idx="86"/>
          </p:nvPr>
        </p:nvSpPr>
        <p:spPr/>
        <p:txBody>
          <a:bodyPr/>
          <a:lstStyle/>
          <a:p>
            <a:endParaRPr lang="en-US"/>
          </a:p>
        </p:txBody>
      </p:sp>
      <p:sp>
        <p:nvSpPr>
          <p:cNvPr id="30" name="Text Placeholder 29"/>
          <p:cNvSpPr>
            <a:spLocks noGrp="1"/>
          </p:cNvSpPr>
          <p:nvPr>
            <p:ph type="body" sz="quarter" idx="87"/>
          </p:nvPr>
        </p:nvSpPr>
        <p:spPr/>
        <p:txBody>
          <a:bodyPr/>
          <a:lstStyle/>
          <a:p>
            <a:endParaRPr lang="en-US"/>
          </a:p>
        </p:txBody>
      </p:sp>
      <p:sp>
        <p:nvSpPr>
          <p:cNvPr id="31" name="Text Placeholder 30"/>
          <p:cNvSpPr>
            <a:spLocks noGrp="1"/>
          </p:cNvSpPr>
          <p:nvPr>
            <p:ph type="body" sz="quarter" idx="88"/>
          </p:nvPr>
        </p:nvSpPr>
        <p:spPr/>
        <p:txBody>
          <a:bodyPr/>
          <a:lstStyle/>
          <a:p>
            <a:endParaRPr lang="en-US"/>
          </a:p>
        </p:txBody>
      </p:sp>
      <p:sp>
        <p:nvSpPr>
          <p:cNvPr id="64" name="Text Placeholder 63"/>
          <p:cNvSpPr>
            <a:spLocks noGrp="1"/>
          </p:cNvSpPr>
          <p:nvPr>
            <p:ph type="body" sz="quarter" idx="89"/>
          </p:nvPr>
        </p:nvSpPr>
        <p:spPr/>
        <p:txBody>
          <a:bodyPr/>
          <a:lstStyle/>
          <a:p>
            <a:endParaRPr lang="en-US"/>
          </a:p>
        </p:txBody>
      </p:sp>
      <p:sp>
        <p:nvSpPr>
          <p:cNvPr id="65" name="Text Placeholder 64"/>
          <p:cNvSpPr>
            <a:spLocks noGrp="1"/>
          </p:cNvSpPr>
          <p:nvPr>
            <p:ph type="body" sz="quarter" idx="90"/>
          </p:nvPr>
        </p:nvSpPr>
        <p:spPr/>
        <p:txBody>
          <a:bodyPr/>
          <a:lstStyle/>
          <a:p>
            <a:endParaRPr lang="en-US"/>
          </a:p>
        </p:txBody>
      </p:sp>
      <p:sp>
        <p:nvSpPr>
          <p:cNvPr id="107" name="Text Placeholder 106"/>
          <p:cNvSpPr>
            <a:spLocks noGrp="1"/>
          </p:cNvSpPr>
          <p:nvPr>
            <p:ph type="body" sz="quarter" idx="91"/>
          </p:nvPr>
        </p:nvSpPr>
        <p:spPr/>
        <p:txBody>
          <a:bodyPr/>
          <a:lstStyle/>
          <a:p>
            <a:r>
              <a:rPr lang="en-US" smtClean="0"/>
              <a:t>Office</a:t>
            </a:r>
            <a:endParaRPr lang="en-US" dirty="0"/>
          </a:p>
        </p:txBody>
      </p:sp>
      <p:sp>
        <p:nvSpPr>
          <p:cNvPr id="108" name="Text Placeholder 107"/>
          <p:cNvSpPr>
            <a:spLocks noGrp="1"/>
          </p:cNvSpPr>
          <p:nvPr>
            <p:ph type="body" sz="quarter" idx="92"/>
          </p:nvPr>
        </p:nvSpPr>
        <p:spPr/>
        <p:txBody>
          <a:bodyPr/>
          <a:lstStyle/>
          <a:p>
            <a:r>
              <a:rPr lang="en-US" smtClean="0"/>
              <a:t>Mobile</a:t>
            </a:r>
            <a:endParaRPr lang="en-US" dirty="0"/>
          </a:p>
        </p:txBody>
      </p:sp>
      <p:sp>
        <p:nvSpPr>
          <p:cNvPr id="66" name="Text Placeholder 65"/>
          <p:cNvSpPr>
            <a:spLocks noGrp="1"/>
          </p:cNvSpPr>
          <p:nvPr>
            <p:ph type="body" sz="quarter" idx="93"/>
          </p:nvPr>
        </p:nvSpPr>
        <p:spPr/>
        <p:txBody>
          <a:bodyPr/>
          <a:lstStyle/>
          <a:p>
            <a:endParaRPr lang="en-US"/>
          </a:p>
        </p:txBody>
      </p:sp>
      <p:sp>
        <p:nvSpPr>
          <p:cNvPr id="67" name="Text Placeholder 66"/>
          <p:cNvSpPr>
            <a:spLocks noGrp="1"/>
          </p:cNvSpPr>
          <p:nvPr>
            <p:ph type="body" sz="quarter" idx="94"/>
          </p:nvPr>
        </p:nvSpPr>
        <p:spPr/>
        <p:txBody>
          <a:bodyPr/>
          <a:lstStyle/>
          <a:p>
            <a:endParaRPr lang="en-US"/>
          </a:p>
        </p:txBody>
      </p:sp>
      <p:sp>
        <p:nvSpPr>
          <p:cNvPr id="68" name="Text Placeholder 67"/>
          <p:cNvSpPr>
            <a:spLocks noGrp="1"/>
          </p:cNvSpPr>
          <p:nvPr>
            <p:ph type="body" sz="quarter" idx="95"/>
          </p:nvPr>
        </p:nvSpPr>
        <p:spPr/>
        <p:txBody>
          <a:bodyPr/>
          <a:lstStyle/>
          <a:p>
            <a:endParaRPr lang="en-US"/>
          </a:p>
        </p:txBody>
      </p:sp>
      <p:sp>
        <p:nvSpPr>
          <p:cNvPr id="69" name="Text Placeholder 68"/>
          <p:cNvSpPr>
            <a:spLocks noGrp="1"/>
          </p:cNvSpPr>
          <p:nvPr>
            <p:ph type="body" sz="quarter" idx="96"/>
          </p:nvPr>
        </p:nvSpPr>
        <p:spPr/>
        <p:txBody>
          <a:bodyPr/>
          <a:lstStyle/>
          <a:p>
            <a:endParaRPr lang="en-US"/>
          </a:p>
        </p:txBody>
      </p:sp>
      <p:sp>
        <p:nvSpPr>
          <p:cNvPr id="70" name="Text Placeholder 69"/>
          <p:cNvSpPr>
            <a:spLocks noGrp="1"/>
          </p:cNvSpPr>
          <p:nvPr>
            <p:ph type="body" sz="quarter" idx="97"/>
          </p:nvPr>
        </p:nvSpPr>
        <p:spPr/>
        <p:txBody>
          <a:bodyPr/>
          <a:lstStyle/>
          <a:p>
            <a:endParaRPr lang="en-US"/>
          </a:p>
        </p:txBody>
      </p:sp>
      <p:sp>
        <p:nvSpPr>
          <p:cNvPr id="71" name="Text Placeholder 70"/>
          <p:cNvSpPr>
            <a:spLocks noGrp="1"/>
          </p:cNvSpPr>
          <p:nvPr>
            <p:ph type="body" sz="quarter" idx="98"/>
          </p:nvPr>
        </p:nvSpPr>
        <p:spPr/>
        <p:txBody>
          <a:bodyPr/>
          <a:lstStyle/>
          <a:p>
            <a:endParaRPr lang="en-US"/>
          </a:p>
        </p:txBody>
      </p:sp>
      <p:sp>
        <p:nvSpPr>
          <p:cNvPr id="72" name="Text Placeholder 71"/>
          <p:cNvSpPr>
            <a:spLocks noGrp="1"/>
          </p:cNvSpPr>
          <p:nvPr>
            <p:ph type="body" sz="quarter" idx="99"/>
          </p:nvPr>
        </p:nvSpPr>
        <p:spPr/>
        <p:txBody>
          <a:bodyPr/>
          <a:lstStyle/>
          <a:p>
            <a:endParaRPr lang="en-US"/>
          </a:p>
        </p:txBody>
      </p:sp>
      <p:sp>
        <p:nvSpPr>
          <p:cNvPr id="116" name="Text Placeholder 115"/>
          <p:cNvSpPr>
            <a:spLocks noGrp="1"/>
          </p:cNvSpPr>
          <p:nvPr>
            <p:ph type="body" sz="quarter" idx="100"/>
          </p:nvPr>
        </p:nvSpPr>
        <p:spPr/>
        <p:txBody>
          <a:bodyPr/>
          <a:lstStyle/>
          <a:p>
            <a:r>
              <a:rPr lang="en-US" smtClean="0"/>
              <a:t>Office</a:t>
            </a:r>
            <a:endParaRPr lang="en-US" dirty="0"/>
          </a:p>
        </p:txBody>
      </p:sp>
      <p:sp>
        <p:nvSpPr>
          <p:cNvPr id="117" name="Text Placeholder 116"/>
          <p:cNvSpPr>
            <a:spLocks noGrp="1"/>
          </p:cNvSpPr>
          <p:nvPr>
            <p:ph type="body" sz="quarter" idx="101"/>
          </p:nvPr>
        </p:nvSpPr>
        <p:spPr/>
        <p:txBody>
          <a:bodyPr/>
          <a:lstStyle/>
          <a:p>
            <a:r>
              <a:rPr lang="en-US" smtClean="0"/>
              <a:t>Mobile</a:t>
            </a:r>
            <a:endParaRPr lang="en-US" dirty="0"/>
          </a:p>
        </p:txBody>
      </p:sp>
      <p:sp>
        <p:nvSpPr>
          <p:cNvPr id="73" name="Text Placeholder 72"/>
          <p:cNvSpPr>
            <a:spLocks noGrp="1"/>
          </p:cNvSpPr>
          <p:nvPr>
            <p:ph type="body" sz="quarter" idx="102"/>
          </p:nvPr>
        </p:nvSpPr>
        <p:spPr/>
        <p:txBody>
          <a:bodyPr/>
          <a:lstStyle/>
          <a:p>
            <a:endParaRPr lang="en-US"/>
          </a:p>
        </p:txBody>
      </p:sp>
      <p:sp>
        <p:nvSpPr>
          <p:cNvPr id="74" name="Text Placeholder 73"/>
          <p:cNvSpPr>
            <a:spLocks noGrp="1"/>
          </p:cNvSpPr>
          <p:nvPr>
            <p:ph type="body" sz="quarter" idx="103"/>
          </p:nvPr>
        </p:nvSpPr>
        <p:spPr/>
        <p:txBody>
          <a:bodyPr/>
          <a:lstStyle/>
          <a:p>
            <a:endParaRPr lang="en-US"/>
          </a:p>
        </p:txBody>
      </p:sp>
      <p:sp>
        <p:nvSpPr>
          <p:cNvPr id="75" name="Text Placeholder 74"/>
          <p:cNvSpPr>
            <a:spLocks noGrp="1"/>
          </p:cNvSpPr>
          <p:nvPr>
            <p:ph type="body" sz="quarter" idx="104"/>
          </p:nvPr>
        </p:nvSpPr>
        <p:spPr/>
        <p:txBody>
          <a:bodyPr/>
          <a:lstStyle/>
          <a:p>
            <a:endParaRPr lang="en-US"/>
          </a:p>
        </p:txBody>
      </p:sp>
      <p:sp>
        <p:nvSpPr>
          <p:cNvPr id="76" name="Text Placeholder 75"/>
          <p:cNvSpPr>
            <a:spLocks noGrp="1"/>
          </p:cNvSpPr>
          <p:nvPr>
            <p:ph type="body" sz="quarter" idx="105"/>
          </p:nvPr>
        </p:nvSpPr>
        <p:spPr/>
        <p:txBody>
          <a:bodyPr/>
          <a:lstStyle/>
          <a:p>
            <a:endParaRPr lang="en-US"/>
          </a:p>
        </p:txBody>
      </p:sp>
      <p:sp>
        <p:nvSpPr>
          <p:cNvPr id="77" name="Text Placeholder 76"/>
          <p:cNvSpPr>
            <a:spLocks noGrp="1"/>
          </p:cNvSpPr>
          <p:nvPr>
            <p:ph type="body" sz="quarter" idx="106"/>
          </p:nvPr>
        </p:nvSpPr>
        <p:spPr/>
        <p:txBody>
          <a:bodyPr/>
          <a:lstStyle/>
          <a:p>
            <a:endParaRPr lang="en-US"/>
          </a:p>
        </p:txBody>
      </p:sp>
      <p:sp>
        <p:nvSpPr>
          <p:cNvPr id="78" name="Text Placeholder 77"/>
          <p:cNvSpPr>
            <a:spLocks noGrp="1"/>
          </p:cNvSpPr>
          <p:nvPr>
            <p:ph type="body" sz="quarter" idx="107"/>
          </p:nvPr>
        </p:nvSpPr>
        <p:spPr/>
        <p:txBody>
          <a:bodyPr/>
          <a:lstStyle/>
          <a:p>
            <a:endParaRPr lang="en-US"/>
          </a:p>
        </p:txBody>
      </p:sp>
      <p:sp>
        <p:nvSpPr>
          <p:cNvPr id="79" name="Text Placeholder 78"/>
          <p:cNvSpPr>
            <a:spLocks noGrp="1"/>
          </p:cNvSpPr>
          <p:nvPr>
            <p:ph type="body" sz="quarter" idx="108"/>
          </p:nvPr>
        </p:nvSpPr>
        <p:spPr/>
        <p:txBody>
          <a:bodyPr/>
          <a:lstStyle/>
          <a:p>
            <a:endParaRPr lang="en-US"/>
          </a:p>
        </p:txBody>
      </p:sp>
      <p:sp>
        <p:nvSpPr>
          <p:cNvPr id="125" name="Text Placeholder 124"/>
          <p:cNvSpPr>
            <a:spLocks noGrp="1"/>
          </p:cNvSpPr>
          <p:nvPr>
            <p:ph type="body" sz="quarter" idx="109"/>
          </p:nvPr>
        </p:nvSpPr>
        <p:spPr/>
        <p:txBody>
          <a:bodyPr/>
          <a:lstStyle/>
          <a:p>
            <a:r>
              <a:rPr lang="en-US" smtClean="0"/>
              <a:t>Office</a:t>
            </a:r>
            <a:endParaRPr lang="en-US" dirty="0"/>
          </a:p>
        </p:txBody>
      </p:sp>
      <p:sp>
        <p:nvSpPr>
          <p:cNvPr id="126" name="Text Placeholder 125"/>
          <p:cNvSpPr>
            <a:spLocks noGrp="1"/>
          </p:cNvSpPr>
          <p:nvPr>
            <p:ph type="body" sz="quarter" idx="110"/>
          </p:nvPr>
        </p:nvSpPr>
        <p:spPr/>
        <p:txBody>
          <a:bodyPr/>
          <a:lstStyle/>
          <a:p>
            <a:r>
              <a:rPr lang="en-US" smtClean="0"/>
              <a:t>Mobile</a:t>
            </a:r>
            <a:endParaRPr lang="en-US" dirty="0"/>
          </a:p>
        </p:txBody>
      </p:sp>
      <p:sp>
        <p:nvSpPr>
          <p:cNvPr id="80" name="Text Placeholder 79"/>
          <p:cNvSpPr>
            <a:spLocks noGrp="1"/>
          </p:cNvSpPr>
          <p:nvPr>
            <p:ph type="body" sz="quarter" idx="111"/>
          </p:nvPr>
        </p:nvSpPr>
        <p:spPr/>
        <p:txBody>
          <a:bodyPr/>
          <a:lstStyle/>
          <a:p>
            <a:endParaRPr lang="en-US"/>
          </a:p>
        </p:txBody>
      </p:sp>
      <p:sp>
        <p:nvSpPr>
          <p:cNvPr id="81" name="Text Placeholder 80"/>
          <p:cNvSpPr>
            <a:spLocks noGrp="1"/>
          </p:cNvSpPr>
          <p:nvPr>
            <p:ph type="body" sz="quarter" idx="112"/>
          </p:nvPr>
        </p:nvSpPr>
        <p:spPr/>
        <p:txBody>
          <a:bodyPr/>
          <a:lstStyle/>
          <a:p>
            <a:endParaRPr lang="en-US"/>
          </a:p>
        </p:txBody>
      </p:sp>
      <p:sp>
        <p:nvSpPr>
          <p:cNvPr id="82" name="Text Placeholder 81"/>
          <p:cNvSpPr>
            <a:spLocks noGrp="1"/>
          </p:cNvSpPr>
          <p:nvPr>
            <p:ph type="body" sz="quarter" idx="113"/>
          </p:nvPr>
        </p:nvSpPr>
        <p:spPr/>
        <p:txBody>
          <a:bodyPr/>
          <a:lstStyle/>
          <a:p>
            <a:endParaRPr lang="en-US"/>
          </a:p>
        </p:txBody>
      </p:sp>
      <p:sp>
        <p:nvSpPr>
          <p:cNvPr id="83" name="Text Placeholder 82"/>
          <p:cNvSpPr>
            <a:spLocks noGrp="1"/>
          </p:cNvSpPr>
          <p:nvPr>
            <p:ph type="body" sz="quarter" idx="114"/>
          </p:nvPr>
        </p:nvSpPr>
        <p:spPr/>
        <p:txBody>
          <a:bodyPr/>
          <a:lstStyle/>
          <a:p>
            <a:endParaRPr lang="en-US"/>
          </a:p>
        </p:txBody>
      </p:sp>
      <p:sp>
        <p:nvSpPr>
          <p:cNvPr id="84" name="Text Placeholder 83"/>
          <p:cNvSpPr>
            <a:spLocks noGrp="1"/>
          </p:cNvSpPr>
          <p:nvPr>
            <p:ph type="body" sz="quarter" idx="115"/>
          </p:nvPr>
        </p:nvSpPr>
        <p:spPr/>
        <p:txBody>
          <a:bodyPr/>
          <a:lstStyle/>
          <a:p>
            <a:endParaRPr lang="en-US"/>
          </a:p>
        </p:txBody>
      </p:sp>
      <p:sp>
        <p:nvSpPr>
          <p:cNvPr id="85" name="Text Placeholder 84"/>
          <p:cNvSpPr>
            <a:spLocks noGrp="1"/>
          </p:cNvSpPr>
          <p:nvPr>
            <p:ph type="body" sz="quarter" idx="116"/>
          </p:nvPr>
        </p:nvSpPr>
        <p:spPr/>
        <p:txBody>
          <a:bodyPr/>
          <a:lstStyle/>
          <a:p>
            <a:endParaRPr lang="en-US"/>
          </a:p>
        </p:txBody>
      </p:sp>
      <p:sp>
        <p:nvSpPr>
          <p:cNvPr id="86" name="Text Placeholder 85"/>
          <p:cNvSpPr>
            <a:spLocks noGrp="1"/>
          </p:cNvSpPr>
          <p:nvPr>
            <p:ph type="body" sz="quarter" idx="117"/>
          </p:nvPr>
        </p:nvSpPr>
        <p:spPr/>
        <p:txBody>
          <a:bodyPr/>
          <a:lstStyle/>
          <a:p>
            <a:endParaRPr lang="en-US"/>
          </a:p>
        </p:txBody>
      </p:sp>
      <p:sp>
        <p:nvSpPr>
          <p:cNvPr id="134" name="Text Placeholder 133"/>
          <p:cNvSpPr>
            <a:spLocks noGrp="1"/>
          </p:cNvSpPr>
          <p:nvPr>
            <p:ph type="body" sz="quarter" idx="118"/>
          </p:nvPr>
        </p:nvSpPr>
        <p:spPr/>
        <p:txBody>
          <a:bodyPr/>
          <a:lstStyle/>
          <a:p>
            <a:r>
              <a:rPr lang="en-US" smtClean="0"/>
              <a:t>Office</a:t>
            </a:r>
            <a:endParaRPr lang="en-US" dirty="0"/>
          </a:p>
        </p:txBody>
      </p:sp>
      <p:sp>
        <p:nvSpPr>
          <p:cNvPr id="135" name="Text Placeholder 134"/>
          <p:cNvSpPr>
            <a:spLocks noGrp="1"/>
          </p:cNvSpPr>
          <p:nvPr>
            <p:ph type="body" sz="quarter" idx="119"/>
          </p:nvPr>
        </p:nvSpPr>
        <p:spPr/>
        <p:txBody>
          <a:bodyPr/>
          <a:lstStyle/>
          <a:p>
            <a:r>
              <a:rPr lang="en-US" smtClean="0"/>
              <a:t>Mobile</a:t>
            </a:r>
            <a:endParaRPr lang="en-US" dirty="0"/>
          </a:p>
        </p:txBody>
      </p:sp>
      <p:sp>
        <p:nvSpPr>
          <p:cNvPr id="87" name="Text Placeholder 86"/>
          <p:cNvSpPr>
            <a:spLocks noGrp="1"/>
          </p:cNvSpPr>
          <p:nvPr>
            <p:ph type="body" sz="quarter" idx="120"/>
          </p:nvPr>
        </p:nvSpPr>
        <p:spPr/>
        <p:txBody>
          <a:bodyPr/>
          <a:lstStyle/>
          <a:p>
            <a:endParaRPr lang="en-US"/>
          </a:p>
        </p:txBody>
      </p:sp>
      <p:sp>
        <p:nvSpPr>
          <p:cNvPr id="88" name="Text Placeholder 87"/>
          <p:cNvSpPr>
            <a:spLocks noGrp="1"/>
          </p:cNvSpPr>
          <p:nvPr>
            <p:ph type="body" sz="quarter" idx="121"/>
          </p:nvPr>
        </p:nvSpPr>
        <p:spPr/>
        <p:txBody>
          <a:bodyPr/>
          <a:lstStyle/>
          <a:p>
            <a:endParaRPr lang="en-US"/>
          </a:p>
        </p:txBody>
      </p:sp>
      <p:sp>
        <p:nvSpPr>
          <p:cNvPr id="89" name="Text Placeholder 88"/>
          <p:cNvSpPr>
            <a:spLocks noGrp="1"/>
          </p:cNvSpPr>
          <p:nvPr>
            <p:ph type="body" sz="quarter" idx="122"/>
          </p:nvPr>
        </p:nvSpPr>
        <p:spPr/>
        <p:txBody>
          <a:bodyPr/>
          <a:lstStyle/>
          <a:p>
            <a:endParaRPr lang="en-US"/>
          </a:p>
        </p:txBody>
      </p:sp>
      <p:sp>
        <p:nvSpPr>
          <p:cNvPr id="90" name="Text Placeholder 89"/>
          <p:cNvSpPr>
            <a:spLocks noGrp="1"/>
          </p:cNvSpPr>
          <p:nvPr>
            <p:ph type="body" sz="quarter" idx="123"/>
          </p:nvPr>
        </p:nvSpPr>
        <p:spPr/>
        <p:txBody>
          <a:bodyPr/>
          <a:lstStyle/>
          <a:p>
            <a:endParaRPr lang="en-US"/>
          </a:p>
        </p:txBody>
      </p:sp>
      <p:sp>
        <p:nvSpPr>
          <p:cNvPr id="91" name="Text Placeholder 90"/>
          <p:cNvSpPr>
            <a:spLocks noGrp="1"/>
          </p:cNvSpPr>
          <p:nvPr>
            <p:ph type="body" sz="quarter" idx="124"/>
          </p:nvPr>
        </p:nvSpPr>
        <p:spPr/>
        <p:txBody>
          <a:bodyPr/>
          <a:lstStyle/>
          <a:p>
            <a:endParaRPr lang="en-US"/>
          </a:p>
        </p:txBody>
      </p:sp>
      <p:sp>
        <p:nvSpPr>
          <p:cNvPr id="92" name="Text Placeholder 91"/>
          <p:cNvSpPr>
            <a:spLocks noGrp="1"/>
          </p:cNvSpPr>
          <p:nvPr>
            <p:ph type="body" sz="quarter" idx="125"/>
          </p:nvPr>
        </p:nvSpPr>
        <p:spPr/>
        <p:txBody>
          <a:bodyPr/>
          <a:lstStyle/>
          <a:p>
            <a:endParaRPr lang="en-US"/>
          </a:p>
        </p:txBody>
      </p:sp>
      <p:sp>
        <p:nvSpPr>
          <p:cNvPr id="288" name="Text Placeholder 287"/>
          <p:cNvSpPr>
            <a:spLocks noGrp="1"/>
          </p:cNvSpPr>
          <p:nvPr>
            <p:ph type="body" sz="quarter" idx="126"/>
          </p:nvPr>
        </p:nvSpPr>
        <p:spPr/>
        <p:txBody>
          <a:bodyPr/>
          <a:lstStyle/>
          <a:p>
            <a:endParaRPr lang="en-US"/>
          </a:p>
        </p:txBody>
      </p:sp>
      <p:sp>
        <p:nvSpPr>
          <p:cNvPr id="143" name="Text Placeholder 142"/>
          <p:cNvSpPr>
            <a:spLocks noGrp="1"/>
          </p:cNvSpPr>
          <p:nvPr>
            <p:ph type="body" sz="quarter" idx="127"/>
          </p:nvPr>
        </p:nvSpPr>
        <p:spPr/>
        <p:txBody>
          <a:bodyPr/>
          <a:lstStyle/>
          <a:p>
            <a:r>
              <a:rPr lang="en-US" smtClean="0"/>
              <a:t>Office</a:t>
            </a:r>
            <a:endParaRPr lang="en-US" dirty="0"/>
          </a:p>
        </p:txBody>
      </p:sp>
      <p:sp>
        <p:nvSpPr>
          <p:cNvPr id="144" name="Text Placeholder 143"/>
          <p:cNvSpPr>
            <a:spLocks noGrp="1"/>
          </p:cNvSpPr>
          <p:nvPr>
            <p:ph type="body" sz="quarter" idx="128"/>
          </p:nvPr>
        </p:nvSpPr>
        <p:spPr/>
        <p:txBody>
          <a:bodyPr/>
          <a:lstStyle/>
          <a:p>
            <a:r>
              <a:rPr lang="en-US" smtClean="0"/>
              <a:t>Mobile</a:t>
            </a:r>
            <a:endParaRPr lang="en-US" dirty="0"/>
          </a:p>
        </p:txBody>
      </p:sp>
      <p:sp>
        <p:nvSpPr>
          <p:cNvPr id="289" name="Text Placeholder 288"/>
          <p:cNvSpPr>
            <a:spLocks noGrp="1"/>
          </p:cNvSpPr>
          <p:nvPr>
            <p:ph type="body" sz="quarter" idx="129"/>
          </p:nvPr>
        </p:nvSpPr>
        <p:spPr/>
        <p:txBody>
          <a:bodyPr/>
          <a:lstStyle/>
          <a:p>
            <a:endParaRPr lang="en-US"/>
          </a:p>
        </p:txBody>
      </p:sp>
      <p:sp>
        <p:nvSpPr>
          <p:cNvPr id="290" name="Text Placeholder 289"/>
          <p:cNvSpPr>
            <a:spLocks noGrp="1"/>
          </p:cNvSpPr>
          <p:nvPr>
            <p:ph type="body" sz="quarter" idx="130"/>
          </p:nvPr>
        </p:nvSpPr>
        <p:spPr/>
        <p:txBody>
          <a:bodyPr/>
          <a:lstStyle/>
          <a:p>
            <a:endParaRPr lang="en-US"/>
          </a:p>
        </p:txBody>
      </p:sp>
      <p:sp>
        <p:nvSpPr>
          <p:cNvPr id="291" name="Text Placeholder 290"/>
          <p:cNvSpPr>
            <a:spLocks noGrp="1"/>
          </p:cNvSpPr>
          <p:nvPr>
            <p:ph type="body" sz="quarter" idx="131"/>
          </p:nvPr>
        </p:nvSpPr>
        <p:spPr/>
        <p:txBody>
          <a:bodyPr/>
          <a:lstStyle/>
          <a:p>
            <a:endParaRPr lang="en-US"/>
          </a:p>
        </p:txBody>
      </p:sp>
      <p:sp>
        <p:nvSpPr>
          <p:cNvPr id="292" name="Text Placeholder 291"/>
          <p:cNvSpPr>
            <a:spLocks noGrp="1"/>
          </p:cNvSpPr>
          <p:nvPr>
            <p:ph type="body" sz="quarter" idx="132"/>
          </p:nvPr>
        </p:nvSpPr>
        <p:spPr/>
        <p:txBody>
          <a:bodyPr/>
          <a:lstStyle/>
          <a:p>
            <a:endParaRPr lang="en-US"/>
          </a:p>
        </p:txBody>
      </p:sp>
      <p:sp>
        <p:nvSpPr>
          <p:cNvPr id="293" name="Text Placeholder 292"/>
          <p:cNvSpPr>
            <a:spLocks noGrp="1"/>
          </p:cNvSpPr>
          <p:nvPr>
            <p:ph type="body" sz="quarter" idx="133"/>
          </p:nvPr>
        </p:nvSpPr>
        <p:spPr/>
        <p:txBody>
          <a:bodyPr/>
          <a:lstStyle/>
          <a:p>
            <a:endParaRPr lang="en-US"/>
          </a:p>
        </p:txBody>
      </p:sp>
      <p:sp>
        <p:nvSpPr>
          <p:cNvPr id="294" name="Text Placeholder 293"/>
          <p:cNvSpPr>
            <a:spLocks noGrp="1"/>
          </p:cNvSpPr>
          <p:nvPr>
            <p:ph type="body" sz="quarter" idx="134"/>
          </p:nvPr>
        </p:nvSpPr>
        <p:spPr/>
        <p:txBody>
          <a:bodyPr/>
          <a:lstStyle/>
          <a:p>
            <a:endParaRPr lang="en-US"/>
          </a:p>
        </p:txBody>
      </p:sp>
      <p:sp>
        <p:nvSpPr>
          <p:cNvPr id="295" name="Text Placeholder 294"/>
          <p:cNvSpPr>
            <a:spLocks noGrp="1"/>
          </p:cNvSpPr>
          <p:nvPr>
            <p:ph type="body" sz="quarter" idx="135"/>
          </p:nvPr>
        </p:nvSpPr>
        <p:spPr/>
        <p:txBody>
          <a:bodyPr/>
          <a:lstStyle/>
          <a:p>
            <a:endParaRPr lang="en-US"/>
          </a:p>
        </p:txBody>
      </p:sp>
      <p:sp>
        <p:nvSpPr>
          <p:cNvPr id="152" name="Text Placeholder 151"/>
          <p:cNvSpPr>
            <a:spLocks noGrp="1"/>
          </p:cNvSpPr>
          <p:nvPr>
            <p:ph type="body" sz="quarter" idx="136"/>
          </p:nvPr>
        </p:nvSpPr>
        <p:spPr/>
        <p:txBody>
          <a:bodyPr/>
          <a:lstStyle/>
          <a:p>
            <a:r>
              <a:rPr lang="en-US" smtClean="0"/>
              <a:t>Office</a:t>
            </a:r>
            <a:endParaRPr lang="en-US" dirty="0"/>
          </a:p>
        </p:txBody>
      </p:sp>
      <p:sp>
        <p:nvSpPr>
          <p:cNvPr id="153" name="Text Placeholder 152"/>
          <p:cNvSpPr>
            <a:spLocks noGrp="1"/>
          </p:cNvSpPr>
          <p:nvPr>
            <p:ph type="body" sz="quarter" idx="137"/>
          </p:nvPr>
        </p:nvSpPr>
        <p:spPr/>
        <p:txBody>
          <a:bodyPr/>
          <a:lstStyle/>
          <a:p>
            <a:r>
              <a:rPr lang="en-US" smtClean="0"/>
              <a:t>Mobile</a:t>
            </a:r>
            <a:endParaRPr lang="en-US" dirty="0"/>
          </a:p>
        </p:txBody>
      </p:sp>
      <p:sp>
        <p:nvSpPr>
          <p:cNvPr id="296" name="Text Placeholder 295"/>
          <p:cNvSpPr>
            <a:spLocks noGrp="1"/>
          </p:cNvSpPr>
          <p:nvPr>
            <p:ph type="body" sz="quarter" idx="138"/>
          </p:nvPr>
        </p:nvSpPr>
        <p:spPr/>
        <p:txBody>
          <a:bodyPr/>
          <a:lstStyle/>
          <a:p>
            <a:endParaRPr lang="en-US"/>
          </a:p>
        </p:txBody>
      </p:sp>
      <p:sp>
        <p:nvSpPr>
          <p:cNvPr id="297" name="Text Placeholder 296"/>
          <p:cNvSpPr>
            <a:spLocks noGrp="1"/>
          </p:cNvSpPr>
          <p:nvPr>
            <p:ph type="body" sz="quarter" idx="139"/>
          </p:nvPr>
        </p:nvSpPr>
        <p:spPr/>
        <p:txBody>
          <a:bodyPr/>
          <a:lstStyle/>
          <a:p>
            <a:endParaRPr lang="en-US"/>
          </a:p>
        </p:txBody>
      </p:sp>
      <p:sp>
        <p:nvSpPr>
          <p:cNvPr id="298" name="Text Placeholder 297"/>
          <p:cNvSpPr>
            <a:spLocks noGrp="1"/>
          </p:cNvSpPr>
          <p:nvPr>
            <p:ph type="body" sz="quarter" idx="140"/>
          </p:nvPr>
        </p:nvSpPr>
        <p:spPr/>
        <p:txBody>
          <a:bodyPr/>
          <a:lstStyle/>
          <a:p>
            <a:endParaRPr lang="en-US"/>
          </a:p>
        </p:txBody>
      </p:sp>
      <p:sp>
        <p:nvSpPr>
          <p:cNvPr id="299" name="Text Placeholder 298"/>
          <p:cNvSpPr>
            <a:spLocks noGrp="1"/>
          </p:cNvSpPr>
          <p:nvPr>
            <p:ph type="body" sz="quarter" idx="141"/>
          </p:nvPr>
        </p:nvSpPr>
        <p:spPr/>
        <p:txBody>
          <a:bodyPr/>
          <a:lstStyle/>
          <a:p>
            <a:endParaRPr lang="en-US"/>
          </a:p>
        </p:txBody>
      </p:sp>
      <p:sp>
        <p:nvSpPr>
          <p:cNvPr id="300" name="Text Placeholder 299"/>
          <p:cNvSpPr>
            <a:spLocks noGrp="1"/>
          </p:cNvSpPr>
          <p:nvPr>
            <p:ph type="body" sz="quarter" idx="142"/>
          </p:nvPr>
        </p:nvSpPr>
        <p:spPr/>
        <p:txBody>
          <a:bodyPr/>
          <a:lstStyle/>
          <a:p>
            <a:endParaRPr lang="en-US"/>
          </a:p>
        </p:txBody>
      </p:sp>
      <p:sp>
        <p:nvSpPr>
          <p:cNvPr id="103" name="Text Placeholder 102"/>
          <p:cNvSpPr>
            <a:spLocks noGrp="1"/>
          </p:cNvSpPr>
          <p:nvPr>
            <p:ph type="body" sz="quarter" idx="143"/>
          </p:nvPr>
        </p:nvSpPr>
        <p:spPr/>
        <p:txBody>
          <a:bodyPr/>
          <a:lstStyle/>
          <a:p>
            <a:endParaRPr lang="en-US"/>
          </a:p>
        </p:txBody>
      </p:sp>
      <p:sp>
        <p:nvSpPr>
          <p:cNvPr id="104" name="Text Placeholder 103"/>
          <p:cNvSpPr>
            <a:spLocks noGrp="1"/>
          </p:cNvSpPr>
          <p:nvPr>
            <p:ph type="body" sz="quarter" idx="144"/>
          </p:nvPr>
        </p:nvSpPr>
        <p:spPr/>
        <p:txBody>
          <a:bodyPr/>
          <a:lstStyle/>
          <a:p>
            <a:endParaRPr lang="en-US"/>
          </a:p>
        </p:txBody>
      </p:sp>
      <p:sp>
        <p:nvSpPr>
          <p:cNvPr id="161" name="Text Placeholder 160"/>
          <p:cNvSpPr>
            <a:spLocks noGrp="1"/>
          </p:cNvSpPr>
          <p:nvPr>
            <p:ph type="body" sz="quarter" idx="145"/>
          </p:nvPr>
        </p:nvSpPr>
        <p:spPr/>
        <p:txBody>
          <a:bodyPr/>
          <a:lstStyle/>
          <a:p>
            <a:r>
              <a:rPr lang="en-US" smtClean="0"/>
              <a:t>Office</a:t>
            </a:r>
            <a:endParaRPr lang="en-US" dirty="0"/>
          </a:p>
        </p:txBody>
      </p:sp>
      <p:sp>
        <p:nvSpPr>
          <p:cNvPr id="162" name="Text Placeholder 161"/>
          <p:cNvSpPr>
            <a:spLocks noGrp="1"/>
          </p:cNvSpPr>
          <p:nvPr>
            <p:ph type="body" sz="quarter" idx="146"/>
          </p:nvPr>
        </p:nvSpPr>
        <p:spPr/>
        <p:txBody>
          <a:bodyPr/>
          <a:lstStyle/>
          <a:p>
            <a:r>
              <a:rPr lang="en-US" smtClean="0"/>
              <a:t>Mobile</a:t>
            </a:r>
            <a:endParaRPr lang="en-US" dirty="0"/>
          </a:p>
        </p:txBody>
      </p:sp>
      <p:sp>
        <p:nvSpPr>
          <p:cNvPr id="105" name="Text Placeholder 104"/>
          <p:cNvSpPr>
            <a:spLocks noGrp="1"/>
          </p:cNvSpPr>
          <p:nvPr>
            <p:ph type="body" sz="quarter" idx="147"/>
          </p:nvPr>
        </p:nvSpPr>
        <p:spPr/>
        <p:txBody>
          <a:bodyPr/>
          <a:lstStyle/>
          <a:p>
            <a:endParaRPr lang="en-US"/>
          </a:p>
        </p:txBody>
      </p:sp>
      <p:sp>
        <p:nvSpPr>
          <p:cNvPr id="106" name="Text Placeholder 105"/>
          <p:cNvSpPr>
            <a:spLocks noGrp="1"/>
          </p:cNvSpPr>
          <p:nvPr>
            <p:ph type="body" sz="quarter" idx="148"/>
          </p:nvPr>
        </p:nvSpPr>
        <p:spPr/>
        <p:txBody>
          <a:bodyPr/>
          <a:lstStyle/>
          <a:p>
            <a:endParaRPr lang="en-US"/>
          </a:p>
        </p:txBody>
      </p:sp>
      <p:sp>
        <p:nvSpPr>
          <p:cNvPr id="109" name="Text Placeholder 108"/>
          <p:cNvSpPr>
            <a:spLocks noGrp="1"/>
          </p:cNvSpPr>
          <p:nvPr>
            <p:ph type="body" sz="quarter" idx="149"/>
          </p:nvPr>
        </p:nvSpPr>
        <p:spPr/>
        <p:txBody>
          <a:bodyPr/>
          <a:lstStyle/>
          <a:p>
            <a:endParaRPr lang="en-US"/>
          </a:p>
        </p:txBody>
      </p:sp>
      <p:sp>
        <p:nvSpPr>
          <p:cNvPr id="110" name="Text Placeholder 109"/>
          <p:cNvSpPr>
            <a:spLocks noGrp="1"/>
          </p:cNvSpPr>
          <p:nvPr>
            <p:ph type="body" sz="quarter" idx="150"/>
          </p:nvPr>
        </p:nvSpPr>
        <p:spPr/>
        <p:txBody>
          <a:bodyPr/>
          <a:lstStyle/>
          <a:p>
            <a:endParaRPr lang="en-US"/>
          </a:p>
        </p:txBody>
      </p:sp>
      <p:sp>
        <p:nvSpPr>
          <p:cNvPr id="111" name="Text Placeholder 110"/>
          <p:cNvSpPr>
            <a:spLocks noGrp="1"/>
          </p:cNvSpPr>
          <p:nvPr>
            <p:ph type="body" sz="quarter" idx="151"/>
          </p:nvPr>
        </p:nvSpPr>
        <p:spPr/>
        <p:txBody>
          <a:bodyPr/>
          <a:lstStyle/>
          <a:p>
            <a:endParaRPr lang="en-US"/>
          </a:p>
        </p:txBody>
      </p:sp>
      <p:sp>
        <p:nvSpPr>
          <p:cNvPr id="112" name="Text Placeholder 111"/>
          <p:cNvSpPr>
            <a:spLocks noGrp="1"/>
          </p:cNvSpPr>
          <p:nvPr>
            <p:ph type="body" sz="quarter" idx="152"/>
          </p:nvPr>
        </p:nvSpPr>
        <p:spPr/>
        <p:txBody>
          <a:bodyPr/>
          <a:lstStyle/>
          <a:p>
            <a:endParaRPr lang="en-US"/>
          </a:p>
        </p:txBody>
      </p:sp>
      <p:sp>
        <p:nvSpPr>
          <p:cNvPr id="113" name="Text Placeholder 112"/>
          <p:cNvSpPr>
            <a:spLocks noGrp="1"/>
          </p:cNvSpPr>
          <p:nvPr>
            <p:ph type="body" sz="quarter" idx="153"/>
          </p:nvPr>
        </p:nvSpPr>
        <p:spPr/>
        <p:txBody>
          <a:bodyPr/>
          <a:lstStyle/>
          <a:p>
            <a:endParaRPr lang="en-US"/>
          </a:p>
        </p:txBody>
      </p:sp>
      <p:sp>
        <p:nvSpPr>
          <p:cNvPr id="170" name="Text Placeholder 169"/>
          <p:cNvSpPr>
            <a:spLocks noGrp="1"/>
          </p:cNvSpPr>
          <p:nvPr>
            <p:ph type="body" sz="quarter" idx="154"/>
          </p:nvPr>
        </p:nvSpPr>
        <p:spPr/>
        <p:txBody>
          <a:bodyPr/>
          <a:lstStyle/>
          <a:p>
            <a:r>
              <a:rPr lang="en-US" smtClean="0"/>
              <a:t>Office</a:t>
            </a:r>
            <a:endParaRPr lang="en-US" dirty="0"/>
          </a:p>
        </p:txBody>
      </p:sp>
      <p:sp>
        <p:nvSpPr>
          <p:cNvPr id="171" name="Text Placeholder 170"/>
          <p:cNvSpPr>
            <a:spLocks noGrp="1"/>
          </p:cNvSpPr>
          <p:nvPr>
            <p:ph type="body" sz="quarter" idx="155"/>
          </p:nvPr>
        </p:nvSpPr>
        <p:spPr/>
        <p:txBody>
          <a:bodyPr/>
          <a:lstStyle/>
          <a:p>
            <a:r>
              <a:rPr lang="en-US" smtClean="0"/>
              <a:t>Mobile</a:t>
            </a:r>
            <a:endParaRPr lang="en-US" dirty="0"/>
          </a:p>
        </p:txBody>
      </p:sp>
      <p:sp>
        <p:nvSpPr>
          <p:cNvPr id="114" name="Text Placeholder 113"/>
          <p:cNvSpPr>
            <a:spLocks noGrp="1"/>
          </p:cNvSpPr>
          <p:nvPr>
            <p:ph type="body" sz="quarter" idx="156"/>
          </p:nvPr>
        </p:nvSpPr>
        <p:spPr/>
        <p:txBody>
          <a:bodyPr/>
          <a:lstStyle/>
          <a:p>
            <a:endParaRPr lang="en-US"/>
          </a:p>
        </p:txBody>
      </p:sp>
      <p:sp>
        <p:nvSpPr>
          <p:cNvPr id="115" name="Text Placeholder 114"/>
          <p:cNvSpPr>
            <a:spLocks noGrp="1"/>
          </p:cNvSpPr>
          <p:nvPr>
            <p:ph type="body" sz="quarter" idx="157"/>
          </p:nvPr>
        </p:nvSpPr>
        <p:spPr/>
        <p:txBody>
          <a:bodyPr/>
          <a:lstStyle/>
          <a:p>
            <a:endParaRPr lang="en-US"/>
          </a:p>
        </p:txBody>
      </p:sp>
      <p:sp>
        <p:nvSpPr>
          <p:cNvPr id="118" name="Text Placeholder 117"/>
          <p:cNvSpPr>
            <a:spLocks noGrp="1"/>
          </p:cNvSpPr>
          <p:nvPr>
            <p:ph type="body" sz="quarter" idx="158"/>
          </p:nvPr>
        </p:nvSpPr>
        <p:spPr/>
        <p:txBody>
          <a:bodyPr/>
          <a:lstStyle/>
          <a:p>
            <a:endParaRPr lang="en-US"/>
          </a:p>
        </p:txBody>
      </p:sp>
      <p:sp>
        <p:nvSpPr>
          <p:cNvPr id="119" name="Text Placeholder 118"/>
          <p:cNvSpPr>
            <a:spLocks noGrp="1"/>
          </p:cNvSpPr>
          <p:nvPr>
            <p:ph type="body" sz="quarter" idx="159"/>
          </p:nvPr>
        </p:nvSpPr>
        <p:spPr/>
        <p:txBody>
          <a:bodyPr/>
          <a:lstStyle/>
          <a:p>
            <a:endParaRPr lang="en-US"/>
          </a:p>
        </p:txBody>
      </p:sp>
      <p:sp>
        <p:nvSpPr>
          <p:cNvPr id="120" name="Text Placeholder 119"/>
          <p:cNvSpPr>
            <a:spLocks noGrp="1"/>
          </p:cNvSpPr>
          <p:nvPr>
            <p:ph type="body" sz="quarter" idx="160"/>
          </p:nvPr>
        </p:nvSpPr>
        <p:spPr/>
        <p:txBody>
          <a:bodyPr/>
          <a:lstStyle/>
          <a:p>
            <a:endParaRPr lang="en-US"/>
          </a:p>
        </p:txBody>
      </p:sp>
      <p:sp>
        <p:nvSpPr>
          <p:cNvPr id="121" name="Text Placeholder 120"/>
          <p:cNvSpPr>
            <a:spLocks noGrp="1"/>
          </p:cNvSpPr>
          <p:nvPr>
            <p:ph type="body" sz="quarter" idx="161"/>
          </p:nvPr>
        </p:nvSpPr>
        <p:spPr/>
        <p:txBody>
          <a:bodyPr/>
          <a:lstStyle/>
          <a:p>
            <a:endParaRPr lang="en-US"/>
          </a:p>
        </p:txBody>
      </p:sp>
      <p:sp>
        <p:nvSpPr>
          <p:cNvPr id="122" name="Text Placeholder 121"/>
          <p:cNvSpPr>
            <a:spLocks noGrp="1"/>
          </p:cNvSpPr>
          <p:nvPr>
            <p:ph type="body" sz="quarter" idx="162"/>
          </p:nvPr>
        </p:nvSpPr>
        <p:spPr/>
        <p:txBody>
          <a:bodyPr/>
          <a:lstStyle/>
          <a:p>
            <a:endParaRPr lang="en-US"/>
          </a:p>
        </p:txBody>
      </p:sp>
      <p:sp>
        <p:nvSpPr>
          <p:cNvPr id="179" name="Text Placeholder 178"/>
          <p:cNvSpPr>
            <a:spLocks noGrp="1"/>
          </p:cNvSpPr>
          <p:nvPr>
            <p:ph type="body" sz="quarter" idx="163"/>
          </p:nvPr>
        </p:nvSpPr>
        <p:spPr/>
        <p:txBody>
          <a:bodyPr/>
          <a:lstStyle/>
          <a:p>
            <a:r>
              <a:rPr lang="en-US" smtClean="0"/>
              <a:t>Office</a:t>
            </a:r>
            <a:endParaRPr lang="en-US" dirty="0"/>
          </a:p>
        </p:txBody>
      </p:sp>
      <p:sp>
        <p:nvSpPr>
          <p:cNvPr id="180" name="Text Placeholder 179"/>
          <p:cNvSpPr>
            <a:spLocks noGrp="1"/>
          </p:cNvSpPr>
          <p:nvPr>
            <p:ph type="body" sz="quarter" idx="164"/>
          </p:nvPr>
        </p:nvSpPr>
        <p:spPr/>
        <p:txBody>
          <a:bodyPr/>
          <a:lstStyle/>
          <a:p>
            <a:r>
              <a:rPr lang="en-US" smtClean="0"/>
              <a:t>Mobile</a:t>
            </a:r>
            <a:endParaRPr lang="en-US" dirty="0"/>
          </a:p>
        </p:txBody>
      </p:sp>
      <p:sp>
        <p:nvSpPr>
          <p:cNvPr id="123" name="Text Placeholder 122"/>
          <p:cNvSpPr>
            <a:spLocks noGrp="1"/>
          </p:cNvSpPr>
          <p:nvPr>
            <p:ph type="body" sz="quarter" idx="165"/>
          </p:nvPr>
        </p:nvSpPr>
        <p:spPr/>
        <p:txBody>
          <a:bodyPr/>
          <a:lstStyle/>
          <a:p>
            <a:endParaRPr lang="en-US"/>
          </a:p>
        </p:txBody>
      </p:sp>
      <p:sp>
        <p:nvSpPr>
          <p:cNvPr id="124" name="Text Placeholder 123"/>
          <p:cNvSpPr>
            <a:spLocks noGrp="1"/>
          </p:cNvSpPr>
          <p:nvPr>
            <p:ph type="body" sz="quarter" idx="166"/>
          </p:nvPr>
        </p:nvSpPr>
        <p:spPr/>
        <p:txBody>
          <a:bodyPr/>
          <a:lstStyle/>
          <a:p>
            <a:endParaRPr lang="en-US"/>
          </a:p>
        </p:txBody>
      </p:sp>
      <p:pic>
        <p:nvPicPr>
          <p:cNvPr id="183" name="Picture 182" descr="Logo" title="Sample Picture"/>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4657" y="797615"/>
            <a:ext cx="857428" cy="485876"/>
          </a:xfrm>
          <a:prstGeom prst="rect">
            <a:avLst/>
          </a:prstGeom>
          <a:noFill/>
          <a:ln>
            <a:noFill/>
          </a:ln>
        </p:spPr>
      </p:pic>
      <p:pic>
        <p:nvPicPr>
          <p:cNvPr id="364" name="Picture 363" descr="Logo" title="Sample Picture"/>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386584" y="797615"/>
            <a:ext cx="857428" cy="485876"/>
          </a:xfrm>
          <a:prstGeom prst="rect">
            <a:avLst/>
          </a:prstGeom>
          <a:noFill/>
          <a:ln>
            <a:noFill/>
          </a:ln>
        </p:spPr>
      </p:pic>
      <p:pic>
        <p:nvPicPr>
          <p:cNvPr id="365" name="Picture 364" descr="Logo" title="Sample Picture"/>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215384" y="797615"/>
            <a:ext cx="857428" cy="485876"/>
          </a:xfrm>
          <a:prstGeom prst="rect">
            <a:avLst/>
          </a:prstGeom>
          <a:noFill/>
          <a:ln>
            <a:noFill/>
          </a:ln>
        </p:spPr>
      </p:pic>
      <p:pic>
        <p:nvPicPr>
          <p:cNvPr id="366" name="Picture 365" descr="Logo" title="Sample Picture"/>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44184" y="797615"/>
            <a:ext cx="857428" cy="485876"/>
          </a:xfrm>
          <a:prstGeom prst="rect">
            <a:avLst/>
          </a:prstGeom>
          <a:noFill/>
          <a:ln>
            <a:noFill/>
          </a:ln>
        </p:spPr>
      </p:pic>
      <p:pic>
        <p:nvPicPr>
          <p:cNvPr id="367" name="Picture 366" descr="Logo" title="Sample Picture"/>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72984" y="797615"/>
            <a:ext cx="857428" cy="485876"/>
          </a:xfrm>
          <a:prstGeom prst="rect">
            <a:avLst/>
          </a:prstGeom>
          <a:noFill/>
          <a:ln>
            <a:noFill/>
          </a:ln>
        </p:spPr>
      </p:pic>
      <p:pic>
        <p:nvPicPr>
          <p:cNvPr id="368" name="Picture 367" descr="Logo" title="Sample Picture"/>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4657" y="3995928"/>
            <a:ext cx="857428" cy="485876"/>
          </a:xfrm>
          <a:prstGeom prst="rect">
            <a:avLst/>
          </a:prstGeom>
          <a:noFill/>
          <a:ln>
            <a:noFill/>
          </a:ln>
        </p:spPr>
      </p:pic>
      <p:pic>
        <p:nvPicPr>
          <p:cNvPr id="369" name="Picture 368" descr="Logo" title="Sample Picture"/>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386584" y="3995928"/>
            <a:ext cx="857428" cy="485876"/>
          </a:xfrm>
          <a:prstGeom prst="rect">
            <a:avLst/>
          </a:prstGeom>
          <a:noFill/>
          <a:ln>
            <a:noFill/>
          </a:ln>
        </p:spPr>
      </p:pic>
      <p:pic>
        <p:nvPicPr>
          <p:cNvPr id="370" name="Picture 369" descr="Logo" title="Sample Picture"/>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215384" y="3995928"/>
            <a:ext cx="857428" cy="485876"/>
          </a:xfrm>
          <a:prstGeom prst="rect">
            <a:avLst/>
          </a:prstGeom>
          <a:noFill/>
          <a:ln>
            <a:noFill/>
          </a:ln>
        </p:spPr>
      </p:pic>
      <p:pic>
        <p:nvPicPr>
          <p:cNvPr id="371" name="Picture 370" descr="Logo" title="Sample Picture"/>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44184" y="3995928"/>
            <a:ext cx="857428" cy="485876"/>
          </a:xfrm>
          <a:prstGeom prst="rect">
            <a:avLst/>
          </a:prstGeom>
          <a:noFill/>
          <a:ln>
            <a:noFill/>
          </a:ln>
        </p:spPr>
      </p:pic>
      <p:pic>
        <p:nvPicPr>
          <p:cNvPr id="372" name="Picture 371" descr="Logo" title="Sample Picture"/>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72984" y="3995928"/>
            <a:ext cx="857428" cy="485876"/>
          </a:xfrm>
          <a:prstGeom prst="rect">
            <a:avLst/>
          </a:prstGeom>
          <a:noFill/>
          <a:ln>
            <a:noFill/>
          </a:ln>
        </p:spPr>
      </p:pic>
    </p:spTree>
    <p:extLst>
      <p:ext uri="{BB962C8B-B14F-4D97-AF65-F5344CB8AC3E}">
        <p14:creationId xmlns:p14="http://schemas.microsoft.com/office/powerpoint/2010/main" val="4247097666"/>
      </p:ext>
    </p:extLst>
  </p:cSld>
  <p:clrMapOvr>
    <a:masterClrMapping/>
  </p:clrMapOvr>
  <p:timing>
    <p:tnLst>
      <p:par>
        <p:cTn id="1" dur="indefinite" restart="never" nodeType="tmRoot"/>
      </p:par>
    </p:tnLst>
  </p:timing>
</p:sld>
</file>

<file path=ppt/theme/theme1.xml><?xml version="1.0" encoding="utf-8"?>
<a:theme xmlns:a="http://schemas.openxmlformats.org/drawingml/2006/main" name="Business Card Vertical">
  <a:themeElements>
    <a:clrScheme name="Business Card">
      <a:dk1>
        <a:sysClr val="windowText" lastClr="000000"/>
      </a:dk1>
      <a:lt1>
        <a:sysClr val="window" lastClr="FFFFFF"/>
      </a:lt1>
      <a:dk2>
        <a:srgbClr val="3C558C"/>
      </a:dk2>
      <a:lt2>
        <a:srgbClr val="C4C89C"/>
      </a:lt2>
      <a:accent1>
        <a:srgbClr val="5E864A"/>
      </a:accent1>
      <a:accent2>
        <a:srgbClr val="39818B"/>
      </a:accent2>
      <a:accent3>
        <a:srgbClr val="527594"/>
      </a:accent3>
      <a:accent4>
        <a:srgbClr val="953735"/>
      </a:accent4>
      <a:accent5>
        <a:srgbClr val="DA5905"/>
      </a:accent5>
      <a:accent6>
        <a:srgbClr val="0070C0"/>
      </a:accent6>
      <a:hlink>
        <a:srgbClr val="527594"/>
      </a:hlink>
      <a:folHlink>
        <a:srgbClr val="953735"/>
      </a:folHlink>
    </a:clrScheme>
    <a:fontScheme name="Calibri">
      <a:majorFont>
        <a:latin typeface="Calibri"/>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2.xml><?xml version="1.0" encoding="utf-8"?>
<a:theme xmlns:a="http://schemas.openxmlformats.org/drawingml/2006/main" name="Office Theme">
  <a:themeElements>
    <a:clrScheme name="Business Card">
      <a:dk1>
        <a:sysClr val="windowText" lastClr="000000"/>
      </a:dk1>
      <a:lt1>
        <a:sysClr val="window" lastClr="FFFFFF"/>
      </a:lt1>
      <a:dk2>
        <a:srgbClr val="3C558C"/>
      </a:dk2>
      <a:lt2>
        <a:srgbClr val="C4C89C"/>
      </a:lt2>
      <a:accent1>
        <a:srgbClr val="5E864A"/>
      </a:accent1>
      <a:accent2>
        <a:srgbClr val="39818B"/>
      </a:accent2>
      <a:accent3>
        <a:srgbClr val="527594"/>
      </a:accent3>
      <a:accent4>
        <a:srgbClr val="953735"/>
      </a:accent4>
      <a:accent5>
        <a:srgbClr val="DA5905"/>
      </a:accent5>
      <a:accent6>
        <a:srgbClr val="0070C0"/>
      </a:accent6>
      <a:hlink>
        <a:srgbClr val="527594"/>
      </a:hlink>
      <a:folHlink>
        <a:srgbClr val="953735"/>
      </a:folHlink>
    </a:clrScheme>
    <a:fontScheme name="Calibri">
      <a:majorFont>
        <a:latin typeface="Calibri"/>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3.xml><?xml version="1.0" encoding="utf-8"?>
<a:theme xmlns:a="http://schemas.openxmlformats.org/drawingml/2006/main" name="Office Theme">
  <a:themeElements>
    <a:clrScheme name="Business Card">
      <a:dk1>
        <a:sysClr val="windowText" lastClr="000000"/>
      </a:dk1>
      <a:lt1>
        <a:sysClr val="window" lastClr="FFFFFF"/>
      </a:lt1>
      <a:dk2>
        <a:srgbClr val="3C558C"/>
      </a:dk2>
      <a:lt2>
        <a:srgbClr val="C4C89C"/>
      </a:lt2>
      <a:accent1>
        <a:srgbClr val="5E864A"/>
      </a:accent1>
      <a:accent2>
        <a:srgbClr val="39818B"/>
      </a:accent2>
      <a:accent3>
        <a:srgbClr val="527594"/>
      </a:accent3>
      <a:accent4>
        <a:srgbClr val="953735"/>
      </a:accent4>
      <a:accent5>
        <a:srgbClr val="DA5905"/>
      </a:accent5>
      <a:accent6>
        <a:srgbClr val="0070C0"/>
      </a:accent6>
      <a:hlink>
        <a:srgbClr val="527594"/>
      </a:hlink>
      <a:folHlink>
        <a:srgbClr val="953735"/>
      </a:folHlink>
    </a:clrScheme>
    <a:fontScheme name="Calibri">
      <a:majorFont>
        <a:latin typeface="Calibri"/>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7C1D5F340F01F94FA2FD29A5E6DC872E" ma:contentTypeVersion="0" ma:contentTypeDescription="Create a new document." ma:contentTypeScope="" ma:versionID="f583bd66513a361a730282b6a794e352">
  <xsd:schema xmlns:xsd="http://www.w3.org/2001/XMLSchema" xmlns:xs="http://www.w3.org/2001/XMLSchema" xmlns:p="http://schemas.microsoft.com/office/2006/metadata/properties" targetNamespace="http://schemas.microsoft.com/office/2006/metadata/properties" ma:root="true" ma:fieldsID="6841151cf538834e171094e4faaf2d73">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A401E4BF-DD33-4AAA-BB32-49F4454E3708}"/>
</file>

<file path=customXml/itemProps2.xml><?xml version="1.0" encoding="utf-8"?>
<ds:datastoreItem xmlns:ds="http://schemas.openxmlformats.org/officeDocument/2006/customXml" ds:itemID="{9FD4DA08-A410-4210-A302-E0AF9B540D5D}"/>
</file>

<file path=customXml/itemProps3.xml><?xml version="1.0" encoding="utf-8"?>
<ds:datastoreItem xmlns:ds="http://schemas.openxmlformats.org/officeDocument/2006/customXml" ds:itemID="{ECFD9E6C-B8EF-4B8B-B50A-5CC8B03AC72D}"/>
</file>

<file path=docProps/app.xml><?xml version="1.0" encoding="utf-8"?>
<Properties xmlns="http://schemas.openxmlformats.org/officeDocument/2006/extended-properties" xmlns:vt="http://schemas.openxmlformats.org/officeDocument/2006/docPropsVTypes">
  <Template/>
  <TotalTime>0</TotalTime>
  <Words>116</Words>
  <Application>Microsoft Office PowerPoint</Application>
  <PresentationFormat>Custom</PresentationFormat>
  <Paragraphs>31</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Business Card Vertical</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2013-07-31T14:29:05Z</dcterms:created>
  <dcterms:modified xsi:type="dcterms:W3CDTF">2013-07-31T14:29:09Z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0x0101007C1D5F340F01F94FA2FD29A5E6DC872E</vt:lpwstr>
  </property>
</Properties>
</file>