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charts/colors2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85068" autoAdjust="0"/>
  </p:normalViewPr>
  <p:slideViewPr>
    <p:cSldViewPr snapToGrid="0">
      <p:cViewPr varScale="1">
        <p:scale>
          <a:sx n="18" d="100"/>
          <a:sy n="18" d="100"/>
        </p:scale>
        <p:origin x="990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89571216"/>
        <c:axId val="389571608"/>
      </c:barChart>
      <c:catAx>
        <c:axId val="38957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9571608"/>
        <c:crosses val="autoZero"/>
        <c:auto val="1"/>
        <c:lblAlgn val="ctr"/>
        <c:lblOffset val="100"/>
        <c:noMultiLvlLbl val="0"/>
      </c:catAx>
      <c:valAx>
        <c:axId val="3895716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89571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389572000"/>
        <c:axId val="432666344"/>
      </c:barChart>
      <c:catAx>
        <c:axId val="38957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2666344"/>
        <c:crosses val="autoZero"/>
        <c:auto val="1"/>
        <c:lblAlgn val="ctr"/>
        <c:lblOffset val="100"/>
        <c:noMultiLvlLbl val="0"/>
      </c:catAx>
      <c:valAx>
        <c:axId val="4326663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89572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6/24/2013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6/24/2013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To change this poster, replace our sample content with your own. Or, if you’d rather start from a clean slate, use the New Slide button on the Home tab to insert a new page, then enter your text and content in the empty placeholders. </a:t>
            </a:r>
            <a:r>
              <a:rPr lang="en-US" smtClean="0"/>
              <a:t>If you need more placeholders for titles, subtitles or body text, copy any of the existing placeholders, then drag the new one into place.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0" name="Slide Image Placeholder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706621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685800" y="14798040"/>
            <a:ext cx="457200" cy="914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85800" y="23301960"/>
            <a:ext cx="457200" cy="914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101"/>
          <p:cNvSpPr>
            <a:spLocks noChangeArrowheads="1"/>
          </p:cNvSpPr>
          <p:nvPr userDrawn="1"/>
        </p:nvSpPr>
        <p:spPr bwMode="auto">
          <a:xfrm>
            <a:off x="1" y="32004000"/>
            <a:ext cx="43891200" cy="91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n-US" dirty="0" smtClean="0"/>
              <a:t>`</a:t>
            </a:r>
            <a:endParaRPr lang="en-US" dirty="0"/>
          </a:p>
        </p:txBody>
      </p:sp>
      <p:sp>
        <p:nvSpPr>
          <p:cNvPr id="59" name="Line 112"/>
          <p:cNvSpPr>
            <a:spLocks noChangeShapeType="1"/>
          </p:cNvSpPr>
          <p:nvPr userDrawn="1"/>
        </p:nvSpPr>
        <p:spPr bwMode="white">
          <a:xfrm>
            <a:off x="0" y="32004000"/>
            <a:ext cx="43891200" cy="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Rectangle 42"/>
          <p:cNvSpPr/>
          <p:nvPr userDrawn="1"/>
        </p:nvSpPr>
        <p:spPr bwMode="white">
          <a:xfrm>
            <a:off x="29591222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 userDrawn="1"/>
        </p:nvSpPr>
        <p:spPr bwMode="white">
          <a:xfrm>
            <a:off x="15363158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 userDrawn="1"/>
        </p:nvSpPr>
        <p:spPr bwMode="white">
          <a:xfrm>
            <a:off x="1112683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 userDrawn="1"/>
        </p:nvSpPr>
        <p:spPr>
          <a:xfrm>
            <a:off x="1191767" y="6172200"/>
            <a:ext cx="13023031" cy="9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85800" y="6172200"/>
            <a:ext cx="457200" cy="9144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01"/>
          <p:cNvSpPr>
            <a:spLocks noChangeArrowheads="1"/>
          </p:cNvSpPr>
          <p:nvPr userDrawn="1"/>
        </p:nvSpPr>
        <p:spPr bwMode="auto">
          <a:xfrm>
            <a:off x="1143001" y="3886200"/>
            <a:ext cx="42748200" cy="160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" name="Text Placeholder 6"/>
          <p:cNvSpPr>
            <a:spLocks noGrp="1"/>
          </p:cNvSpPr>
          <p:nvPr userDrawn="1">
            <p:ph type="body" sz="quarter" idx="36"/>
          </p:nvPr>
        </p:nvSpPr>
        <p:spPr bwMode="auto">
          <a:xfrm>
            <a:off x="2209800" y="4083469"/>
            <a:ext cx="35661600" cy="12769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170431" y="5854273"/>
            <a:ext cx="13044367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19" name="Content Placeholder 17"/>
          <p:cNvSpPr>
            <a:spLocks noGrp="1"/>
          </p:cNvSpPr>
          <p:nvPr userDrawn="1">
            <p:ph sz="quarter" idx="24" hasCustomPrompt="1"/>
          </p:nvPr>
        </p:nvSpPr>
        <p:spPr>
          <a:xfrm>
            <a:off x="1174552" y="7086600"/>
            <a:ext cx="13048488" cy="6840825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60" name="Rectangle 59"/>
          <p:cNvSpPr/>
          <p:nvPr userDrawn="1"/>
        </p:nvSpPr>
        <p:spPr>
          <a:xfrm>
            <a:off x="1170430" y="14798040"/>
            <a:ext cx="13044367" cy="91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/>
          </a:p>
        </p:txBody>
      </p:sp>
      <p:sp>
        <p:nvSpPr>
          <p:cNvPr id="11" name="Text Placeholder 6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1170431" y="14480113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0" name="Content Placeholder 17"/>
          <p:cNvSpPr>
            <a:spLocks noGrp="1"/>
          </p:cNvSpPr>
          <p:nvPr userDrawn="1">
            <p:ph sz="quarter" idx="25" hasCustomPrompt="1"/>
          </p:nvPr>
        </p:nvSpPr>
        <p:spPr>
          <a:xfrm>
            <a:off x="1174552" y="15712439"/>
            <a:ext cx="13048488" cy="7440169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61" name="Rectangle 60"/>
          <p:cNvSpPr/>
          <p:nvPr userDrawn="1"/>
        </p:nvSpPr>
        <p:spPr>
          <a:xfrm>
            <a:off x="1170431" y="23301960"/>
            <a:ext cx="13048488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6"/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1170431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1" name="Content Placeholder 17"/>
          <p:cNvSpPr>
            <a:spLocks noGrp="1"/>
          </p:cNvSpPr>
          <p:nvPr userDrawn="1">
            <p:ph sz="quarter" idx="26" hasCustomPrompt="1"/>
          </p:nvPr>
        </p:nvSpPr>
        <p:spPr>
          <a:xfrm>
            <a:off x="1174552" y="24216361"/>
            <a:ext cx="13048488" cy="7263385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62" name="Rectangle 61"/>
          <p:cNvSpPr/>
          <p:nvPr userDrawn="1"/>
        </p:nvSpPr>
        <p:spPr>
          <a:xfrm>
            <a:off x="15416784" y="6172200"/>
            <a:ext cx="13048488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6"/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15416784" y="5854273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2" name="Content Placeholder 17"/>
          <p:cNvSpPr>
            <a:spLocks noGrp="1"/>
          </p:cNvSpPr>
          <p:nvPr userDrawn="1">
            <p:ph sz="quarter" idx="27" hasCustomPrompt="1"/>
          </p:nvPr>
        </p:nvSpPr>
        <p:spPr>
          <a:xfrm>
            <a:off x="15416784" y="7086600"/>
            <a:ext cx="13048488" cy="4926126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 userDrawn="1">
            <p:ph sz="quarter" idx="23" hasCustomPrompt="1"/>
          </p:nvPr>
        </p:nvSpPr>
        <p:spPr>
          <a:xfrm>
            <a:off x="15416784" y="12456478"/>
            <a:ext cx="13048488" cy="6172200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57" name="Content Placeholder 17"/>
          <p:cNvSpPr>
            <a:spLocks noGrp="1"/>
          </p:cNvSpPr>
          <p:nvPr>
            <p:ph sz="quarter" idx="37" hasCustomPrompt="1"/>
          </p:nvPr>
        </p:nvSpPr>
        <p:spPr>
          <a:xfrm>
            <a:off x="15416784" y="19072430"/>
            <a:ext cx="13048488" cy="3918814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3" name="Rectangle 62"/>
          <p:cNvSpPr/>
          <p:nvPr userDrawn="1"/>
        </p:nvSpPr>
        <p:spPr>
          <a:xfrm>
            <a:off x="15416784" y="23298912"/>
            <a:ext cx="13048488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 Placeholder 6"/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5416784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64" name="Rectangle 63"/>
          <p:cNvSpPr/>
          <p:nvPr userDrawn="1"/>
        </p:nvSpPr>
        <p:spPr>
          <a:xfrm>
            <a:off x="29644848" y="6172200"/>
            <a:ext cx="13048488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17"/>
          <p:cNvSpPr>
            <a:spLocks noGrp="1"/>
          </p:cNvSpPr>
          <p:nvPr userDrawn="1">
            <p:ph sz="quarter" idx="30" hasCustomPrompt="1"/>
          </p:nvPr>
        </p:nvSpPr>
        <p:spPr>
          <a:xfrm>
            <a:off x="15416784" y="24216361"/>
            <a:ext cx="13048488" cy="7260336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6" name="Text Placeholder 6"/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29644848" y="5854274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7" name="Content Placeholder 17"/>
          <p:cNvSpPr>
            <a:spLocks noGrp="1"/>
          </p:cNvSpPr>
          <p:nvPr userDrawn="1">
            <p:ph sz="quarter" idx="32" hasCustomPrompt="1"/>
          </p:nvPr>
        </p:nvSpPr>
        <p:spPr>
          <a:xfrm>
            <a:off x="29644848" y="7086600"/>
            <a:ext cx="13048488" cy="7315200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8" name="Content Placeholder 17"/>
          <p:cNvSpPr>
            <a:spLocks noGrp="1"/>
          </p:cNvSpPr>
          <p:nvPr userDrawn="1">
            <p:ph sz="quarter" idx="33" hasCustomPrompt="1"/>
          </p:nvPr>
        </p:nvSpPr>
        <p:spPr>
          <a:xfrm>
            <a:off x="29644848" y="15251886"/>
            <a:ext cx="13048488" cy="7315200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65" name="Rectangle 64"/>
          <p:cNvSpPr/>
          <p:nvPr userDrawn="1"/>
        </p:nvSpPr>
        <p:spPr>
          <a:xfrm>
            <a:off x="29644848" y="23298912"/>
            <a:ext cx="13048488" cy="914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Placeholder 6"/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29644848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0" name="Content Placeholder 17"/>
          <p:cNvSpPr>
            <a:spLocks noGrp="1"/>
          </p:cNvSpPr>
          <p:nvPr userDrawn="1">
            <p:ph sz="quarter" idx="35" hasCustomPrompt="1"/>
          </p:nvPr>
        </p:nvSpPr>
        <p:spPr>
          <a:xfrm>
            <a:off x="29644848" y="24216361"/>
            <a:ext cx="13048488" cy="7260336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48" name="Line 115"/>
          <p:cNvSpPr>
            <a:spLocks noChangeShapeType="1"/>
          </p:cNvSpPr>
          <p:nvPr/>
        </p:nvSpPr>
        <p:spPr bwMode="white">
          <a:xfrm>
            <a:off x="1143000" y="2330196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Rectangle 48"/>
          <p:cNvSpPr/>
          <p:nvPr userDrawn="1"/>
        </p:nvSpPr>
        <p:spPr>
          <a:xfrm>
            <a:off x="14927686" y="6172200"/>
            <a:ext cx="457200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Line 115"/>
          <p:cNvSpPr>
            <a:spLocks noChangeShapeType="1"/>
          </p:cNvSpPr>
          <p:nvPr userDrawn="1"/>
        </p:nvSpPr>
        <p:spPr bwMode="white">
          <a:xfrm>
            <a:off x="15387315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Rectangle 50"/>
          <p:cNvSpPr/>
          <p:nvPr userDrawn="1"/>
        </p:nvSpPr>
        <p:spPr>
          <a:xfrm>
            <a:off x="29138880" y="6172200"/>
            <a:ext cx="457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Line 115"/>
          <p:cNvSpPr>
            <a:spLocks noChangeShapeType="1"/>
          </p:cNvSpPr>
          <p:nvPr userDrawn="1"/>
        </p:nvSpPr>
        <p:spPr bwMode="white">
          <a:xfrm>
            <a:off x="29596080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Rectangle 52"/>
          <p:cNvSpPr/>
          <p:nvPr userDrawn="1"/>
        </p:nvSpPr>
        <p:spPr>
          <a:xfrm>
            <a:off x="29141928" y="23298912"/>
            <a:ext cx="4572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Line 115"/>
          <p:cNvSpPr>
            <a:spLocks noChangeShapeType="1"/>
          </p:cNvSpPr>
          <p:nvPr userDrawn="1"/>
        </p:nvSpPr>
        <p:spPr bwMode="white">
          <a:xfrm>
            <a:off x="29596080" y="23298912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Rectangle 54"/>
          <p:cNvSpPr/>
          <p:nvPr userDrawn="1"/>
        </p:nvSpPr>
        <p:spPr>
          <a:xfrm>
            <a:off x="14932152" y="23298912"/>
            <a:ext cx="457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Line 115"/>
          <p:cNvSpPr>
            <a:spLocks noChangeShapeType="1"/>
          </p:cNvSpPr>
          <p:nvPr userDrawn="1"/>
        </p:nvSpPr>
        <p:spPr bwMode="white">
          <a:xfrm>
            <a:off x="15389352" y="23298912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6/24/2013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/>
          </a:p>
        </p:txBody>
      </p:sp>
      <p:sp>
        <p:nvSpPr>
          <p:cNvPr id="40" name="Line 115"/>
          <p:cNvSpPr>
            <a:spLocks noChangeShapeType="1"/>
          </p:cNvSpPr>
          <p:nvPr/>
        </p:nvSpPr>
        <p:spPr bwMode="white">
          <a:xfrm>
            <a:off x="1143000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115"/>
          <p:cNvSpPr>
            <a:spLocks noChangeShapeType="1"/>
          </p:cNvSpPr>
          <p:nvPr/>
        </p:nvSpPr>
        <p:spPr bwMode="white">
          <a:xfrm>
            <a:off x="1143000" y="1479804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4"/>
          <p:cNvSpPr>
            <a:spLocks noChangeArrowheads="1"/>
          </p:cNvSpPr>
          <p:nvPr userDrawn="1"/>
        </p:nvSpPr>
        <p:spPr bwMode="auto">
          <a:xfrm flipH="1">
            <a:off x="685800" y="0"/>
            <a:ext cx="457200" cy="3886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1142999" y="0"/>
            <a:ext cx="42748200" cy="3886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2209800" y="753035"/>
            <a:ext cx="35661600" cy="29807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0" y="6019800"/>
            <a:ext cx="3108960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 bwMode="white">
          <a:xfrm>
            <a:off x="1143000" y="0"/>
            <a:ext cx="42748200" cy="5513832"/>
            <a:chOff x="1143000" y="0"/>
            <a:chExt cx="42748200" cy="5513832"/>
          </a:xfrm>
        </p:grpSpPr>
        <p:sp>
          <p:nvSpPr>
            <p:cNvPr id="9" name="Line 112"/>
            <p:cNvSpPr>
              <a:spLocks noChangeShapeType="1"/>
            </p:cNvSpPr>
            <p:nvPr userDrawn="1"/>
          </p:nvSpPr>
          <p:spPr bwMode="white">
            <a:xfrm>
              <a:off x="1143000" y="3899217"/>
              <a:ext cx="427482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15"/>
            <p:cNvSpPr>
              <a:spLocks noChangeShapeType="1"/>
            </p:cNvSpPr>
            <p:nvPr userDrawn="1"/>
          </p:nvSpPr>
          <p:spPr bwMode="white">
            <a:xfrm>
              <a:off x="1143000" y="0"/>
              <a:ext cx="0" cy="551383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12"/>
            <p:cNvSpPr>
              <a:spLocks noChangeShapeType="1"/>
            </p:cNvSpPr>
            <p:nvPr userDrawn="1"/>
          </p:nvSpPr>
          <p:spPr bwMode="white">
            <a:xfrm>
              <a:off x="1143000" y="5486400"/>
              <a:ext cx="427482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106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73" descr="Logo" title="Sample Pictur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89887" y="1066800"/>
            <a:ext cx="3273032" cy="21365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[Poster Title]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 </a:t>
            </a:r>
            <a:r>
              <a:rPr lang="en-US" dirty="0" err="1" smtClean="0"/>
              <a:t>maecenas</a:t>
            </a:r>
            <a:r>
              <a:rPr lang="en-US" dirty="0" smtClean="0"/>
              <a:t> </a:t>
            </a:r>
            <a:r>
              <a:rPr lang="en-US" dirty="0" err="1" smtClean="0"/>
              <a:t>porttitor</a:t>
            </a:r>
            <a:r>
              <a:rPr lang="en-US" dirty="0" smtClean="0"/>
              <a:t> </a:t>
            </a:r>
            <a:r>
              <a:rPr lang="en-US" dirty="0" err="1" smtClean="0"/>
              <a:t>congue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fusce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smtClean="0"/>
              <a:t>[Replace the following names and titles with those of the actual contributors] Dorena Paschke, PhD; David Alexander, PhD;  Jeff Hay, RN, BSN, MHA, and Pilar Pinilla, MD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mtClean="0"/>
              <a:t>Abstract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r>
              <a:rPr lang="en-US" dirty="0" smtClean="0"/>
              <a:t>Add the abstract here. To remove bullet points, just click the Bullets button on the Home tab.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mtClean="0"/>
              <a:t>Background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r>
              <a:rPr lang="en-US" dirty="0" smtClean="0"/>
              <a:t>Add title if necessary. Click the B button on the home tab to add bold formatting.</a:t>
            </a:r>
          </a:p>
          <a:p>
            <a:pPr lvl="1"/>
            <a:r>
              <a:rPr lang="en-US" dirty="0" smtClean="0"/>
              <a:t>Background item</a:t>
            </a:r>
          </a:p>
          <a:p>
            <a:pPr lvl="1"/>
            <a:r>
              <a:rPr lang="en-US" dirty="0" smtClean="0"/>
              <a:t>Background item</a:t>
            </a:r>
          </a:p>
          <a:p>
            <a:pPr lvl="1"/>
            <a:r>
              <a:rPr lang="en-US" dirty="0" smtClean="0"/>
              <a:t>Background item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smtClean="0"/>
              <a:t>Objectives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r>
              <a:rPr lang="en-US" smtClean="0"/>
              <a:t>List objectives here</a:t>
            </a:r>
          </a:p>
          <a:p>
            <a:r>
              <a:rPr lang="en-US" smtClean="0"/>
              <a:t>Objective 1</a:t>
            </a:r>
          </a:p>
          <a:p>
            <a:r>
              <a:rPr lang="en-US" smtClean="0"/>
              <a:t>Objective 2</a:t>
            </a:r>
          </a:p>
          <a:p>
            <a:r>
              <a:rPr lang="en-US" smtClean="0"/>
              <a:t>Objective 3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smtClean="0"/>
              <a:t>Methods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r>
              <a:rPr lang="en-US" smtClean="0"/>
              <a:t>List methods and descriptions here</a:t>
            </a:r>
          </a:p>
          <a:p>
            <a:r>
              <a:rPr lang="en-US" smtClean="0"/>
              <a:t>Method 1</a:t>
            </a:r>
          </a:p>
          <a:p>
            <a:r>
              <a:rPr lang="en-US" smtClean="0"/>
              <a:t>Method 2</a:t>
            </a:r>
          </a:p>
          <a:p>
            <a:r>
              <a:rPr lang="en-US" smtClean="0"/>
              <a:t>Method 3</a:t>
            </a:r>
            <a:endParaRPr lang="en-US" dirty="0"/>
          </a:p>
        </p:txBody>
      </p:sp>
      <p:graphicFrame>
        <p:nvGraphicFramePr>
          <p:cNvPr id="115" name="Content Placeholder 114" descr="Sample table with 4 columns, 7 rows." title="Sample Table"/>
          <p:cNvGraphicFramePr>
            <a:graphicFrameLocks noGrp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2120077918"/>
              </p:ext>
            </p:extLst>
          </p:nvPr>
        </p:nvGraphicFramePr>
        <p:xfrm>
          <a:off x="15416213" y="12457113"/>
          <a:ext cx="13049252" cy="6172201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262313"/>
                <a:gridCol w="3262313"/>
                <a:gridCol w="3262313"/>
                <a:gridCol w="3262313"/>
              </a:tblGrid>
              <a:tr h="881743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Heading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Heading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Heading</a:t>
                      </a:r>
                      <a:endParaRPr lang="en-US" sz="2800" dirty="0"/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122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233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345</a:t>
                      </a:r>
                      <a:endParaRPr lang="en-US" sz="2800" dirty="0"/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759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856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290</a:t>
                      </a:r>
                      <a:endParaRPr lang="en-US" sz="2800" dirty="0"/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228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134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238</a:t>
                      </a:r>
                      <a:endParaRPr lang="en-US" sz="2800" dirty="0"/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954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875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976</a:t>
                      </a:r>
                      <a:endParaRPr lang="en-US" sz="2800" dirty="0"/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324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325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301</a:t>
                      </a:r>
                      <a:endParaRPr lang="en-US" sz="2800" dirty="0"/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199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137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186</a:t>
                      </a:r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5" name="Content Placeholder 14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en-US" dirty="0" smtClean="0"/>
              <a:t>Include additional information or methods here.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smtClean="0"/>
              <a:t>Results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30"/>
          </p:nvPr>
        </p:nvSpPr>
        <p:spPr/>
        <p:txBody>
          <a:bodyPr/>
          <a:lstStyle/>
          <a:p>
            <a:r>
              <a:rPr lang="en-US" smtClean="0"/>
              <a:t>Result 1</a:t>
            </a:r>
          </a:p>
          <a:p>
            <a:r>
              <a:rPr lang="en-US" smtClean="0"/>
              <a:t>Result 2</a:t>
            </a:r>
          </a:p>
          <a:p>
            <a:r>
              <a:rPr lang="en-US" smtClean="0"/>
              <a:t>Result 3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smtClean="0"/>
              <a:t>Results</a:t>
            </a:r>
            <a:endParaRPr lang="en-US" dirty="0"/>
          </a:p>
        </p:txBody>
      </p:sp>
      <p:graphicFrame>
        <p:nvGraphicFramePr>
          <p:cNvPr id="68" name="Content Placeholder 67" descr="Clustered column " title="Sample Chart"/>
          <p:cNvGraphicFramePr>
            <a:graphicFrameLocks noGrp="1"/>
          </p:cNvGraphicFramePr>
          <p:nvPr>
            <p:ph sz="quarter" idx="32"/>
            <p:extLst>
              <p:ext uri="{D42A27DB-BD31-4B8C-83A1-F6EECF244321}">
                <p14:modId xmlns:p14="http://schemas.microsoft.com/office/powerpoint/2010/main" val="2109571202"/>
              </p:ext>
            </p:extLst>
          </p:nvPr>
        </p:nvGraphicFramePr>
        <p:xfrm>
          <a:off x="29644975" y="7086600"/>
          <a:ext cx="13047663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2" name="Content Placeholder 71" descr="Stacked column chart" title="Sample Chart"/>
          <p:cNvGraphicFramePr>
            <a:graphicFrameLocks noGrp="1"/>
          </p:cNvGraphicFramePr>
          <p:nvPr>
            <p:ph sz="quarter" idx="33"/>
            <p:extLst>
              <p:ext uri="{D42A27DB-BD31-4B8C-83A1-F6EECF244321}">
                <p14:modId xmlns:p14="http://schemas.microsoft.com/office/powerpoint/2010/main" val="230369666"/>
              </p:ext>
            </p:extLst>
          </p:nvPr>
        </p:nvGraphicFramePr>
        <p:xfrm>
          <a:off x="29644975" y="15251113"/>
          <a:ext cx="13047663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Text Placeholder 2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US" smtClean="0"/>
              <a:t>Conclusions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en-US" smtClean="0"/>
              <a:t>Conclusion 1</a:t>
            </a:r>
          </a:p>
          <a:p>
            <a:r>
              <a:rPr lang="en-US" smtClean="0"/>
              <a:t>Conclusion 2</a:t>
            </a:r>
          </a:p>
          <a:p>
            <a:r>
              <a:rPr lang="en-US" smtClean="0"/>
              <a:t>Conclusion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dical Poster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75000"/>
          </a:schemeClr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0CDA158F-BD11-4947-AD81-47123E717BAC}" vid="{D7EF840D-21B4-42C8-9035-CFD5E088B4D5}"/>
    </a:ext>
  </a:extLst>
</a:theme>
</file>

<file path=ppt/theme/theme2.xml><?xml version="1.0" encoding="utf-8"?>
<a:theme xmlns:a="http://schemas.openxmlformats.org/drawingml/2006/main" name="Office Theme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3F3875-7A7F-481F-975A-FD11B1B30A0C}"/>
</file>

<file path=customXml/itemProps2.xml><?xml version="1.0" encoding="utf-8"?>
<ds:datastoreItem xmlns:ds="http://schemas.openxmlformats.org/officeDocument/2006/customXml" ds:itemID="{7013AD7E-0B42-4A01-861E-64E1CDF7360E}"/>
</file>

<file path=customXml/itemProps3.xml><?xml version="1.0" encoding="utf-8"?>
<ds:datastoreItem xmlns:ds="http://schemas.openxmlformats.org/officeDocument/2006/customXml" ds:itemID="{7D271D13-D20F-4697-97AA-66DC15DE63F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256</Words>
  <Application>Microsoft Office PowerPoint</Application>
  <PresentationFormat>Custom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Impact</vt:lpstr>
      <vt:lpstr>Medical Poster</vt:lpstr>
      <vt:lpstr>[Poster Title] Lorem ipsum dolor sit amet, consectetuer adipiscing elit maecenas porttitor congue massa fusce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2013-06-24T19:44:51Z</dcterms:created>
  <dcterms:modified xsi:type="dcterms:W3CDTF">2013-06-24T20:38:40Z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