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31" autoAdjust="0"/>
  </p:normalViewPr>
  <p:slideViewPr>
    <p:cSldViewPr snapToGrid="0">
      <p:cViewPr varScale="1">
        <p:scale>
          <a:sx n="56" d="100"/>
          <a:sy n="56" d="100"/>
        </p:scale>
        <p:origin x="266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0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65721-4AD9-4F4E-91E4-B38E00E4EEF4}" type="datetimeFigureOut">
              <a:rPr lang="en-US"/>
              <a:t>7/2/2013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8C508-A143-4FC7-94DD-2868E3E037E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C5D78-39BE-4C7D-9783-22D5EAEFC7B2}" type="datetimeFigureOut">
              <a:rPr lang="en-US"/>
              <a:t>7/2/2013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FBA75-BA90-4A61-9717-741EDD6841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Don’t be shy! To add your own message, just select the text on this page and enter your text. </a:t>
            </a:r>
            <a:r>
              <a:rPr lang="en-US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When you enter the age at the top, it </a:t>
            </a:r>
            <a:r>
              <a:rPr lang="en-U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will turn upside down all by itself.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And did you notice we made fold marks for you? They are really light, but if you don’t like them showing on your card, just delete them before you print.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en-US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Don’t be shy! To add your own message, just select the text on this page and enter your text. It will turn upside down all by itself.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en-US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And did you notice we made fold marks for you? They are really light, but if you don’t like them showing on your card, just delete them before you print.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en-US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en-US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26" name="rays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4" name="border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8" name="Rectangle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/>
              <a:t>Click to edit Master text styles</a:t>
            </a:r>
          </a:p>
        </p:txBody>
      </p:sp>
      <p:grpSp>
        <p:nvGrpSpPr>
          <p:cNvPr id="43" name="Group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Rectangle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400">
                <a:latin typeface="+mj-lt"/>
              </a:endParaRPr>
            </a:p>
          </p:txBody>
        </p:sp>
        <p:sp>
          <p:nvSpPr>
            <p:cNvPr id="42" name="Rectangle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4" name="Text Placeholder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rays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4" name="border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8" name="Rectangle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30" name="Straight Connector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Placeholder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en-US"/>
              <a:t>7/2/2013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HAPPY BIRTHDAY!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-962718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sz="1400" dirty="0">
                <a:solidFill>
                  <a:schemeClr val="tx1"/>
                </a:solidFill>
              </a:rPr>
              <a:t>Fold here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Wishing you a Happy 21st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793999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1400" dirty="0">
                <a:solidFill>
                  <a:schemeClr val="tx1"/>
                </a:solidFill>
              </a:rPr>
              <a:t>Fold here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thday Card Blue Rays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154</Words>
  <Application>Microsoft Office PowerPoint</Application>
  <PresentationFormat>Custom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Birthday Card Blue Rays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Summer</dc:creator>
  <cp:lastModifiedBy>Krista Paulino (ANDERSON)</cp:lastModifiedBy>
  <cp:revision>6</cp:revision>
  <dcterms:created xsi:type="dcterms:W3CDTF">2013-04-05T19:53:59Z</dcterms:created>
  <dcterms:modified xsi:type="dcterms:W3CDTF">2013-07-02T17:48:26Z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