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43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34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Picture 7" descr="H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7057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Organic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Garamond</vt:lpstr>
      <vt:lpstr>Organic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2014-09-12T17:26:41Z</dcterms:created>
  <dcterms:modified xsi:type="dcterms:W3CDTF">2014-09-12T17:26:58Z</dcterms:modified>
</cp:coreProperties>
</file>