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3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tableStyles" Target="/ppt/tableStyles.xml" Id="rId6" /><Relationship Type="http://schemas.openxmlformats.org/officeDocument/2006/relationships/theme" Target="/ppt/theme/theme11.xml" Id="rId5" /><Relationship Type="http://schemas.openxmlformats.org/officeDocument/2006/relationships/viewProps" Target="/ppt/viewProps.xml" Id="rId4" /></Relationship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1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1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0</ap:TotalTime>
  <ap:Words>0</ap:Words>
  <ap:Application>Microsoft Office PowerPoint</ap:Application>
  <ap:PresentationFormat>Widescreen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4">
      <vt:lpstr>Arial</vt:lpstr>
      <vt:lpstr>Century Gothic</vt:lpstr>
      <vt:lpstr>Mesh</vt:lpstr>
      <vt:lpstr>PowerPoint Presentation</vt:lpstr>
    </vt:vector>
  </ap:TitlesOfParts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</cp:revision>
  <dcterms:created xsi:type="dcterms:W3CDTF">2013-07-15T20:24:02Z</dcterms:created>
  <dcterms:modified xsi:type="dcterms:W3CDTF">2013-07-15T20:24:07Z</dcterms:modified>
</cp:coreProperties>
</file>