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213" autoAdjust="0"/>
  </p:normalViewPr>
  <p:slideViewPr>
    <p:cSldViewPr snapToGrid="0">
      <p:cViewPr varScale="1">
        <p:scale>
          <a:sx n="70" d="100"/>
          <a:sy n="70" d="100"/>
        </p:scale>
        <p:origin x="1314" y="66"/>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6/17/2013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0</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6/17/2013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r>
              <a:rPr lang="en-US" dirty="0"/>
              <a:t>And did you notice we made fold marks for you? They are really light, but if you don’t like them showing on your brochure, select and delete them before you print.</a:t>
            </a:r>
          </a:p>
          <a:p>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a:lnSpc>
                <a:spcPct val="200000"/>
              </a:lnSpc>
              <a:spcBef>
                <a:spcPts val="1200"/>
              </a:spcBef>
              <a:spcAft>
                <a:spcPts val="0"/>
              </a:spcAft>
              <a:buNone/>
              <a:defRPr sz="1200" i="1">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dirty="0" smtClean="0"/>
              <a:t>text</a:t>
            </a:r>
            <a:endParaRPr dirty="0"/>
          </a:p>
        </p:txBody>
      </p:sp>
      <p:sp>
        <p:nvSpPr>
          <p:cNvPr id="31" name="Text Placeholder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5" name="Picture Placeholder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a:buNone/>
              <a:defRPr sz="1400"/>
            </a:lvl1pPr>
          </a:lstStyle>
          <a:p>
            <a:endParaRPr lang="en-US"/>
          </a:p>
        </p:txBody>
      </p:sp>
      <p:sp>
        <p:nvSpPr>
          <p:cNvPr id="48" name="Picture Placeholder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a:buNone/>
              <a:defRPr sz="1400"/>
            </a:lvl1pPr>
          </a:lstStyle>
          <a:p>
            <a:endParaRPr lang="en-US"/>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icture Placeholder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a:buNone/>
              <a:defRPr sz="1400"/>
            </a:lvl1pPr>
          </a:lstStyle>
          <a:p>
            <a:endParaRPr lang="en-US"/>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Placeholder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a:lnSpc>
                <a:spcPct val="100000"/>
              </a:lnSpc>
              <a:spcBef>
                <a:spcPts val="0"/>
              </a:spcBef>
              <a:buNone/>
              <a:defRPr sz="1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6" name="Text Placeholder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a:lnSpc>
                <a:spcPct val="110000"/>
              </a:lnSpc>
              <a:spcBef>
                <a:spcPts val="0"/>
              </a:spcBef>
              <a:buNone/>
              <a:defRPr sz="1100" b="0" i="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dirty="0" smtClean="0"/>
              <a:t>text</a:t>
            </a:r>
            <a:endParaRPr lang="en-US" dirty="0" smtClean="0"/>
          </a:p>
        </p:txBody>
      </p:sp>
      <p:sp>
        <p:nvSpPr>
          <p:cNvPr id="57" name="Text Placeholder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a:lnSpc>
                <a:spcPct val="100000"/>
              </a:lnSpc>
              <a:spcBef>
                <a:spcPts val="0"/>
              </a:spcBef>
              <a:buNone/>
              <a:defRPr sz="11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a:lnSpc>
                <a:spcPct val="120000"/>
              </a:lnSpc>
              <a:spcBef>
                <a:spcPts val="0"/>
              </a:spcBef>
              <a:buNone/>
              <a:defRPr sz="2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name</a:t>
            </a:r>
            <a:endParaRPr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endParaRPr lang="en-US"/>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endParaRPr lang="en-US"/>
          </a:p>
        </p:txBody>
      </p: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endParaRPr lang="en-US"/>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6/17/2013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smtClean="0"/>
              <a:t>Margie’s travel is the leading   go-to company when you want to get going. Serving the Raleigh community for more than 20 years, we pride ourselves on our elevated service standards and unequaled reputation for courtesy and follow-through.</a:t>
            </a:r>
            <a:endParaRPr lang="en-US" dirty="0"/>
          </a:p>
        </p:txBody>
      </p:sp>
      <p:sp>
        <p:nvSpPr>
          <p:cNvPr id="3" name="Text Placeholder 2"/>
          <p:cNvSpPr>
            <a:spLocks noGrp="1"/>
          </p:cNvSpPr>
          <p:nvPr>
            <p:ph type="body" sz="quarter" idx="20"/>
          </p:nvPr>
        </p:nvSpPr>
        <p:spPr/>
        <p:txBody>
          <a:bodyPr/>
          <a:lstStyle/>
          <a:p>
            <a:r>
              <a:rPr lang="en-US" smtClean="0"/>
              <a:t>Let Margie plan  your next winter vacation!</a:t>
            </a:r>
            <a:endParaRPr lang="en-US" dirty="0"/>
          </a:p>
        </p:txBody>
      </p:sp>
      <p:pic>
        <p:nvPicPr>
          <p:cNvPr id="14" name="Picture Placeholder 13" descr="Ice skaters" title="Travel picture"/>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Picture Placeholder 14" descr="Snowshoeing" title="Travel picture"/>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Picture Placeholder 17" descr="Woman and children sledding" title="Travel picture"/>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Text Placeholder 9"/>
          <p:cNvSpPr>
            <a:spLocks noGrp="1"/>
          </p:cNvSpPr>
          <p:nvPr>
            <p:ph type="body" sz="quarter" idx="60"/>
          </p:nvPr>
        </p:nvSpPr>
        <p:spPr/>
        <p:txBody>
          <a:bodyPr/>
          <a:lstStyle/>
          <a:p>
            <a:r>
              <a:rPr lang="en-US" dirty="0" err="1" smtClean="0"/>
              <a:t>margie’s</a:t>
            </a:r>
            <a:r>
              <a:rPr lang="en-US" dirty="0" smtClean="0"/>
              <a:t> </a:t>
            </a:r>
            <a:r>
              <a:rPr lang="en-US" b="1" i="0" dirty="0" smtClean="0"/>
              <a:t>travel</a:t>
            </a:r>
          </a:p>
          <a:p>
            <a:endParaRPr lang="en-US" dirty="0"/>
          </a:p>
        </p:txBody>
      </p:sp>
      <p:sp>
        <p:nvSpPr>
          <p:cNvPr id="11" name="Text Placeholder 10"/>
          <p:cNvSpPr>
            <a:spLocks noGrp="1"/>
          </p:cNvSpPr>
          <p:nvPr>
            <p:ph type="body" sz="quarter" idx="61"/>
          </p:nvPr>
        </p:nvSpPr>
        <p:spPr/>
        <p:txBody>
          <a:bodyPr/>
          <a:lstStyle/>
          <a:p>
            <a:r>
              <a:rPr lang="en-US" smtClean="0"/>
              <a:t>4567 Main Street</a:t>
            </a:r>
          </a:p>
          <a:p>
            <a:r>
              <a:rPr lang="en-US" smtClean="0"/>
              <a:t>Raleigh, NC 02134</a:t>
            </a:r>
          </a:p>
          <a:p>
            <a:r>
              <a:rPr lang="en-US" smtClean="0"/>
              <a:t>718.555.1234</a:t>
            </a:r>
            <a:endParaRPr lang="en-US" dirty="0"/>
          </a:p>
        </p:txBody>
      </p:sp>
      <p:sp>
        <p:nvSpPr>
          <p:cNvPr id="12" name="Text Placeholder 11"/>
          <p:cNvSpPr>
            <a:spLocks noGrp="1"/>
          </p:cNvSpPr>
          <p:nvPr>
            <p:ph type="body" sz="quarter" idx="62"/>
          </p:nvPr>
        </p:nvSpPr>
        <p:spPr/>
        <p:txBody>
          <a:bodyPr/>
          <a:lstStyle/>
          <a:p>
            <a:r>
              <a:rPr lang="en-US" dirty="0" smtClean="0"/>
              <a:t>www.margiestravel.com</a:t>
            </a:r>
          </a:p>
        </p:txBody>
      </p:sp>
      <p:sp>
        <p:nvSpPr>
          <p:cNvPr id="13" name="Text Placeholder 12"/>
          <p:cNvSpPr>
            <a:spLocks noGrp="1"/>
          </p:cNvSpPr>
          <p:nvPr>
            <p:ph type="body" sz="quarter" idx="63"/>
          </p:nvPr>
        </p:nvSpPr>
        <p:spPr/>
        <p:txBody>
          <a:bodyPr/>
          <a:lstStyle/>
          <a:p>
            <a:r>
              <a:rPr lang="en-US" dirty="0" err="1" smtClean="0"/>
              <a:t>margie’s</a:t>
            </a:r>
            <a:r>
              <a:rPr lang="en-US" dirty="0" smtClean="0"/>
              <a:t> </a:t>
            </a:r>
            <a:r>
              <a:rPr lang="en-US" b="1" i="0" dirty="0" smtClean="0"/>
              <a:t>travel</a:t>
            </a:r>
            <a:endParaRPr lang="en-US" b="1" i="0" dirty="0"/>
          </a:p>
        </p:txBody>
      </p:sp>
      <p:cxnSp>
        <p:nvCxnSpPr>
          <p:cNvPr id="16" name="Straight Connector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Placeholder 27" descr="Man and child rolling large snowball" title="Travel picture"/>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Text Placeholder 22"/>
          <p:cNvSpPr>
            <a:spLocks noGrp="1"/>
          </p:cNvSpPr>
          <p:nvPr>
            <p:ph type="body" sz="quarter" idx="63"/>
          </p:nvPr>
        </p:nvSpPr>
        <p:spPr/>
        <p:txBody>
          <a:bodyPr/>
          <a:lstStyle/>
          <a:p>
            <a:r>
              <a:rPr lang="en-US" dirty="0"/>
              <a:t>Proud to be a preferred travel agency for local businesses such as: </a:t>
            </a:r>
            <a:r>
              <a:rPr lang="en-US" dirty="0" err="1"/>
              <a:t>Northwind</a:t>
            </a:r>
            <a:r>
              <a:rPr lang="en-US" dirty="0"/>
              <a:t> Traders, Contoso Limited and Adventure Works.</a:t>
            </a:r>
          </a:p>
        </p:txBody>
      </p:sp>
      <p:sp>
        <p:nvSpPr>
          <p:cNvPr id="24" name="Text Placeholder 23"/>
          <p:cNvSpPr>
            <a:spLocks noGrp="1"/>
          </p:cNvSpPr>
          <p:nvPr>
            <p:ph type="body" sz="quarter" idx="64"/>
          </p:nvPr>
        </p:nvSpPr>
        <p:spPr/>
        <p:txBody>
          <a:bodyPr/>
          <a:lstStyle/>
          <a:p>
            <a:r>
              <a:rPr lang="en-US" dirty="0" smtClean="0"/>
              <a:t>Passport expediting</a:t>
            </a:r>
          </a:p>
          <a:p>
            <a:r>
              <a:rPr lang="en-US" dirty="0" smtClean="0"/>
              <a:t>Excursion planning</a:t>
            </a:r>
          </a:p>
          <a:p>
            <a:r>
              <a:rPr lang="en-US" dirty="0" smtClean="0"/>
              <a:t>Hotel, air, transportation arrangements</a:t>
            </a:r>
          </a:p>
          <a:p>
            <a:r>
              <a:rPr lang="en-US" dirty="0" smtClean="0"/>
              <a:t>Trip insurance</a:t>
            </a:r>
            <a:endParaRPr lang="en-US" dirty="0"/>
          </a:p>
        </p:txBody>
      </p:sp>
      <p:sp>
        <p:nvSpPr>
          <p:cNvPr id="25" name="Text Placeholder 24"/>
          <p:cNvSpPr>
            <a:spLocks noGrp="1"/>
          </p:cNvSpPr>
          <p:nvPr>
            <p:ph type="body" sz="quarter" idx="65"/>
          </p:nvPr>
        </p:nvSpPr>
        <p:spPr/>
        <p:txBody>
          <a:bodyPr/>
          <a:lstStyle/>
          <a:p>
            <a:r>
              <a:rPr lang="en-US" dirty="0" smtClean="0"/>
              <a:t>Our services include:</a:t>
            </a:r>
            <a:endParaRPr lang="en-US" dirty="0"/>
          </a:p>
        </p:txBody>
      </p:sp>
      <p:sp>
        <p:nvSpPr>
          <p:cNvPr id="7" name="Text Placeholder 6"/>
          <p:cNvSpPr>
            <a:spLocks noGrp="1"/>
          </p:cNvSpPr>
          <p:nvPr>
            <p:ph type="body" sz="quarter" idx="61"/>
          </p:nvPr>
        </p:nvSpPr>
        <p:spPr/>
        <p:txBody>
          <a:bodyPr/>
          <a:lstStyle/>
          <a:p>
            <a:r>
              <a:rPr lang="en-US" dirty="0" smtClean="0"/>
              <a:t>“We recommend Margie’s Travel to anyone who will listen to us. They anticipated every need and solved every potential stressor.”</a:t>
            </a:r>
          </a:p>
          <a:p>
            <a:pPr algn="r"/>
            <a:r>
              <a:rPr lang="en-US" dirty="0" smtClean="0"/>
              <a:t>- </a:t>
            </a:r>
            <a:r>
              <a:rPr lang="en-US" dirty="0" err="1" smtClean="0"/>
              <a:t>Henriette</a:t>
            </a:r>
            <a:r>
              <a:rPr lang="en-US" dirty="0" smtClean="0"/>
              <a:t> Andersen</a:t>
            </a:r>
            <a:endParaRPr lang="en-US" dirty="0"/>
          </a:p>
        </p:txBody>
      </p:sp>
      <p:sp>
        <p:nvSpPr>
          <p:cNvPr id="22" name="Text Placeholder 21"/>
          <p:cNvSpPr>
            <a:spLocks noGrp="1"/>
          </p:cNvSpPr>
          <p:nvPr>
            <p:ph type="body" sz="quarter" idx="62"/>
          </p:nvPr>
        </p:nvSpPr>
        <p:spPr/>
        <p:txBody>
          <a:bodyPr/>
          <a:lstStyle/>
          <a:p>
            <a:r>
              <a:rPr lang="en-US" dirty="0" err="1" smtClean="0"/>
              <a:t>Henriette</a:t>
            </a:r>
            <a:r>
              <a:rPr lang="en-US" dirty="0" smtClean="0"/>
              <a:t> Andersen and her family had never left the town of Raleigh and wanted to go on a winter adventure, but they were nervous about getting ill or lost in another country. Our agent put together a fool-proof vacation, including checklists, trusted contacts in the vacation spot, and other resources. The family returned rejuvenated and eager for more travel.</a:t>
            </a:r>
            <a:endParaRPr lang="en-US" dirty="0"/>
          </a:p>
        </p:txBody>
      </p:sp>
      <p:sp>
        <p:nvSpPr>
          <p:cNvPr id="9" name="Text Placeholder 8"/>
          <p:cNvSpPr>
            <a:spLocks noGrp="1"/>
          </p:cNvSpPr>
          <p:nvPr>
            <p:ph type="body" sz="quarter" idx="20"/>
          </p:nvPr>
        </p:nvSpPr>
        <p:spPr/>
        <p:txBody>
          <a:bodyPr/>
          <a:lstStyle/>
          <a:p>
            <a:r>
              <a:rPr lang="en-US" smtClean="0"/>
              <a:t>We don’t merely book your travel; we can help you realize your travel dreams if you give us an idea of what kind of experience you seek.</a:t>
            </a:r>
            <a:endParaRPr lang="en-US" dirty="0"/>
          </a:p>
        </p:txBody>
      </p:sp>
      <p:sp>
        <p:nvSpPr>
          <p:cNvPr id="10" name="Text Placeholder 9"/>
          <p:cNvSpPr>
            <a:spLocks noGrp="1"/>
          </p:cNvSpPr>
          <p:nvPr>
            <p:ph type="body" sz="quarter" idx="31"/>
          </p:nvPr>
        </p:nvSpPr>
        <p:spPr/>
        <p:txBody>
          <a:bodyPr/>
          <a:lstStyle/>
          <a:p>
            <a:r>
              <a:rPr lang="en-US" dirty="0" smtClean="0"/>
              <a:t>Booking for any type of travel</a:t>
            </a:r>
          </a:p>
          <a:p>
            <a:r>
              <a:rPr lang="en-US" dirty="0" smtClean="0"/>
              <a:t>Quick, thorough, knowledgeable responses to calls and questions</a:t>
            </a:r>
          </a:p>
          <a:p>
            <a:r>
              <a:rPr lang="en-US" dirty="0" smtClean="0"/>
              <a:t>Resourceful and well-traveled agents</a:t>
            </a:r>
          </a:p>
          <a:p>
            <a:r>
              <a:rPr lang="en-US" dirty="0" smtClean="0"/>
              <a:t>International services</a:t>
            </a:r>
            <a:endParaRPr lang="en-US" dirty="0"/>
          </a:p>
        </p:txBody>
      </p:sp>
      <p:sp>
        <p:nvSpPr>
          <p:cNvPr id="11" name="Text Placeholder 10"/>
          <p:cNvSpPr>
            <a:spLocks noGrp="1"/>
          </p:cNvSpPr>
          <p:nvPr>
            <p:ph type="body" sz="quarter" idx="58"/>
          </p:nvPr>
        </p:nvSpPr>
        <p:spPr/>
        <p:txBody>
          <a:bodyPr/>
          <a:lstStyle/>
          <a:p>
            <a:r>
              <a:rPr lang="en-US" dirty="0" smtClean="0"/>
              <a:t>Margie’s Travel offers you the following:</a:t>
            </a:r>
            <a:endParaRPr lang="en-US" dirty="0"/>
          </a:p>
        </p:txBody>
      </p:sp>
      <p:pic>
        <p:nvPicPr>
          <p:cNvPr id="14" name="Picture Placeholder 13" descr="Child in red coat and winter hat" title="Travel picture"/>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Picture Placeholder 26" descr="Man and child sledding" title="Travel picture"/>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Straight Connector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Winter Brochure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337</Words>
  <Application>Microsoft Office PowerPoint</Application>
  <PresentationFormat>Custom</PresentationFormat>
  <Paragraphs>28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Winter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cp:revision>
  <dcterms:created xsi:type="dcterms:W3CDTF">2012-09-19T20:49:24Z</dcterms:created>
  <dcterms:modified xsi:type="dcterms:W3CDTF">2013-06-18T00:05:03Z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