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-77" y="-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14E4-C9D0-463C-8A29-ECBD0FE73B5E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FA03-3E60-4B11-82F4-C41E72429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DF03E-FC76-4E81-8659-3A762EFAE5C9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E18B9-7A63-4733-88EE-E7C76823A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58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61" Type="http://schemas.openxmlformats.org/officeDocument/2006/relationships/image" Target="../media/image61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22.png"/><Relationship Id="rId17" Type="http://schemas.openxmlformats.org/officeDocument/2006/relationships/image" Target="../media/image147.svg"/><Relationship Id="rId2" Type="http://schemas.openxmlformats.org/officeDocument/2006/relationships/image" Target="../media/image96.png"/><Relationship Id="rId16" Type="http://schemas.openxmlformats.org/officeDocument/2006/relationships/image" Target="../media/image146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44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26" Type="http://schemas.openxmlformats.org/officeDocument/2006/relationships/image" Target="../media/image148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24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Relationship Id="rId22" Type="http://schemas.openxmlformats.org/officeDocument/2006/relationships/image" Target="../media/image44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18" Type="http://schemas.openxmlformats.org/officeDocument/2006/relationships/image" Target="../media/image30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23.svg"/><Relationship Id="rId2" Type="http://schemas.openxmlformats.org/officeDocument/2006/relationships/image" Target="../media/image96.png"/><Relationship Id="rId16" Type="http://schemas.openxmlformats.org/officeDocument/2006/relationships/image" Target="../media/image1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17" Type="http://schemas.openxmlformats.org/officeDocument/2006/relationships/image" Target="../media/image33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115.svg"/><Relationship Id="rId21" Type="http://schemas.openxmlformats.org/officeDocument/2006/relationships/image" Target="../media/image75.svg"/><Relationship Id="rId34" Type="http://schemas.openxmlformats.org/officeDocument/2006/relationships/image" Target="../media/image88.png"/><Relationship Id="rId7" Type="http://schemas.openxmlformats.org/officeDocument/2006/relationships/image" Target="../media/image145.svg"/><Relationship Id="rId12" Type="http://schemas.openxmlformats.org/officeDocument/2006/relationships/image" Target="../media/image26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114.png"/><Relationship Id="rId16" Type="http://schemas.openxmlformats.org/officeDocument/2006/relationships/image" Target="../media/image146.png"/><Relationship Id="rId20" Type="http://schemas.openxmlformats.org/officeDocument/2006/relationships/image" Target="../media/image74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29.sv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30.png"/><Relationship Id="rId10" Type="http://schemas.openxmlformats.org/officeDocument/2006/relationships/image" Target="../media/image28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84.png"/><Relationship Id="rId35" Type="http://schemas.openxmlformats.org/officeDocument/2006/relationships/image" Target="../media/image89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29.svg"/><Relationship Id="rId18" Type="http://schemas.openxmlformats.org/officeDocument/2006/relationships/image" Target="../media/image98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1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91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12.png"/><Relationship Id="rId9" Type="http://schemas.openxmlformats.org/officeDocument/2006/relationships/image" Target="../media/image147.svg"/><Relationship Id="rId14" Type="http://schemas.openxmlformats.org/officeDocument/2006/relationships/image" Target="../media/image26.png"/><Relationship Id="rId22" Type="http://schemas.openxmlformats.org/officeDocument/2006/relationships/image" Target="../media/image1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3.svg"/><Relationship Id="rId18" Type="http://schemas.openxmlformats.org/officeDocument/2006/relationships/image" Target="../media/image38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122.png"/><Relationship Id="rId17" Type="http://schemas.openxmlformats.org/officeDocument/2006/relationships/image" Target="../media/image37.svg"/><Relationship Id="rId2" Type="http://schemas.openxmlformats.org/officeDocument/2006/relationships/image" Target="../media/image9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22.png"/><Relationship Id="rId19" Type="http://schemas.openxmlformats.org/officeDocument/2006/relationships/image" Target="../media/image39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1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3" Type="http://schemas.openxmlformats.org/officeDocument/2006/relationships/image" Target="../media/image65.sv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25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88.png"/><Relationship Id="rId2" Type="http://schemas.openxmlformats.org/officeDocument/2006/relationships/image" Target="../media/image64.png"/><Relationship Id="rId16" Type="http://schemas.openxmlformats.org/officeDocument/2006/relationships/image" Target="../media/image30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26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" Type="http://schemas.openxmlformats.org/officeDocument/2006/relationships/image" Target="../media/image11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122.png"/><Relationship Id="rId4" Type="http://schemas.openxmlformats.org/officeDocument/2006/relationships/image" Target="../media/image120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104.png"/><Relationship Id="rId3" Type="http://schemas.openxmlformats.org/officeDocument/2006/relationships/image" Target="../media/image93.sv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9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92.png"/><Relationship Id="rId16" Type="http://schemas.openxmlformats.org/officeDocument/2006/relationships/image" Target="../media/image18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7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90.png"/><Relationship Id="rId10" Type="http://schemas.openxmlformats.org/officeDocument/2006/relationships/image" Target="../media/image26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94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2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96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114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8.png"/><Relationship Id="rId11" Type="http://schemas.openxmlformats.org/officeDocument/2006/relationships/image" Target="../media/image121.svg"/><Relationship Id="rId24" Type="http://schemas.openxmlformats.org/officeDocument/2006/relationships/image" Target="../media/image124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120.png"/><Relationship Id="rId19" Type="http://schemas.openxmlformats.org/officeDocument/2006/relationships/image" Target="../media/image23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8.png"/><Relationship Id="rId22" Type="http://schemas.openxmlformats.org/officeDocument/2006/relationships/image" Target="../media/image1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9.sv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128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126.png"/><Relationship Id="rId16" Type="http://schemas.openxmlformats.org/officeDocument/2006/relationships/image" Target="../media/image32.png"/><Relationship Id="rId20" Type="http://schemas.openxmlformats.org/officeDocument/2006/relationships/image" Target="../media/image132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36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10" Type="http://schemas.openxmlformats.org/officeDocument/2006/relationships/image" Target="../media/image26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18" Type="http://schemas.openxmlformats.org/officeDocument/2006/relationships/image" Target="../media/image114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90.png"/><Relationship Id="rId16" Type="http://schemas.openxmlformats.org/officeDocument/2006/relationships/image" Target="../media/image32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123.svg"/><Relationship Id="rId24" Type="http://schemas.openxmlformats.org/officeDocument/2006/relationships/image" Target="../media/image124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122.png"/><Relationship Id="rId19" Type="http://schemas.openxmlformats.org/officeDocument/2006/relationships/image" Target="../media/image115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Relationship Id="rId22" Type="http://schemas.openxmlformats.org/officeDocument/2006/relationships/image" Target="../media/image1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114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97.svg"/><Relationship Id="rId2" Type="http://schemas.openxmlformats.org/officeDocument/2006/relationships/image" Target="../media/image144.png"/><Relationship Id="rId16" Type="http://schemas.openxmlformats.org/officeDocument/2006/relationships/image" Target="../media/image96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22.png"/><Relationship Id="rId19" Type="http://schemas.openxmlformats.org/officeDocument/2006/relationships/image" Target="../media/image115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4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20" Type="http://schemas.openxmlformats.org/officeDocument/2006/relationships/image" Target="../media/image1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24" Type="http://schemas.openxmlformats.org/officeDocument/2006/relationships/image" Target="../media/image140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26.png"/><Relationship Id="rId19" Type="http://schemas.openxmlformats.org/officeDocument/2006/relationships/image" Target="../media/image135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Relationship Id="rId22" Type="http://schemas.openxmlformats.org/officeDocument/2006/relationships/image" Target="../media/image138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26.png"/><Relationship Id="rId17" Type="http://schemas.openxmlformats.org/officeDocument/2006/relationships/image" Target="../media/image99.svg"/><Relationship Id="rId2" Type="http://schemas.openxmlformats.org/officeDocument/2006/relationships/image" Target="../media/image144.png"/><Relationship Id="rId16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19" Type="http://schemas.openxmlformats.org/officeDocument/2006/relationships/image" Target="../media/image33.svg"/><Relationship Id="rId4" Type="http://schemas.openxmlformats.org/officeDocument/2006/relationships/image" Target="../media/image14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PARTY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PHOTO ALBUM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Picture Placeholder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Picture Placeholder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Picture Placeholder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Picture Placeholder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v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Picture Placeholder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Picture Placeholder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Picture Placeholder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Picture Placeholder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Picture Placeholder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Picture Placeholder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Picture Placeholder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Picture Placeholder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Picture Placeholder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Text Placeholder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01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</a:t>
            </a:r>
            <a:r>
              <a:rPr lang="ru-RU" dirty="0"/>
              <a:t>2</a:t>
            </a:r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Graphic 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</a:t>
            </a:r>
            <a:r>
              <a:rPr lang="ru-RU" dirty="0"/>
              <a:t>2</a:t>
            </a:r>
            <a:endParaRPr lang="en-US" dirty="0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01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icture Placeholder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or Drag and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SLIDE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F233E-435F-4ACE-AA72-BF6F5D156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01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02</a:t>
            </a:r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SLIDE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01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02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Picture Placeholder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Picture Placeholder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01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0</a:t>
            </a:r>
            <a:r>
              <a:rPr lang="ru-RU" dirty="0"/>
              <a:t>2</a:t>
            </a:r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 </a:t>
            </a:r>
            <a:r>
              <a:rPr lang="ru-RU" dirty="0"/>
              <a:t>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Picture Placeholder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Picture Placeholder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Picture Placeholder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Picture Placeholder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or Drag and</a:t>
            </a:r>
            <a:br>
              <a:rPr lang="en-US" dirty="0"/>
            </a:br>
            <a:r>
              <a:rPr lang="en-US" dirty="0"/>
              <a:t>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35F233E-435F-4ACE-AA72-BF6F5D156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PHOTO ALBUM</a:t>
            </a:r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/>
          <a:lstStyle/>
          <a:p>
            <a:r>
              <a:rPr lang="en-US" sz="4400" dirty="0"/>
              <a:t>SLIDE TITLE 6</a:t>
            </a:r>
          </a:p>
        </p:txBody>
      </p:sp>
      <p:sp>
        <p:nvSpPr>
          <p:cNvPr id="14" name="Picture Placeholder 13" descr="Picture placeholder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icture Placeholder 15" descr="Picture placeholder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Picture Placeholder 17" descr="Picture placeholder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 descr="picture placeholder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 7</a:t>
            </a:r>
          </a:p>
        </p:txBody>
      </p:sp>
      <p:sp>
        <p:nvSpPr>
          <p:cNvPr id="6" name="Picture Placeholder 5" descr="picture placeholder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 descr="picture placeholder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 8</a:t>
            </a:r>
          </a:p>
        </p:txBody>
      </p:sp>
      <p:sp>
        <p:nvSpPr>
          <p:cNvPr id="17" name="Picture Placeholder 16" descr="Picture placeholder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Picture Placeholder 18" descr="Picture placeholder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Picture Placeholder 20" descr="Picture placeholder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Picture Placeholder 22" descr="Picture placeholder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Picture placeholder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Picture Placeholder 2" descr="Picture placeholder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Picture Placeholder 3" descr="Picture placeholder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Picture Placeholder 4" descr="Picture placeholder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/>
          <a:lstStyle/>
          <a:p>
            <a:r>
              <a:rPr lang="en-US" sz="4400" dirty="0"/>
              <a:t>SLIDE TITLE 9</a:t>
            </a:r>
          </a:p>
        </p:txBody>
      </p:sp>
      <p:sp>
        <p:nvSpPr>
          <p:cNvPr id="10" name="Picture Placeholder 9" descr="Picture placeholder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 descr="picture placeholder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Picture Placeholder 14" descr="picture placeholder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 10</a:t>
            </a:r>
          </a:p>
        </p:txBody>
      </p:sp>
      <p:sp>
        <p:nvSpPr>
          <p:cNvPr id="16" name="Picture Placeholder 15" descr="picture placeholder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 descr="picture placeholder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Picture Placeholder 5" descr="picture placeholder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Picture Placeholder 3" descr="picture placeholder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/>
          <a:lstStyle/>
          <a:p>
            <a:r>
              <a:rPr lang="en-US" dirty="0"/>
              <a:t>SECTION SLIDE</a:t>
            </a:r>
          </a:p>
        </p:txBody>
      </p:sp>
      <p:sp>
        <p:nvSpPr>
          <p:cNvPr id="9" name="Picture Placeholder 8" descr="picture placeholder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 01</a:t>
            </a:r>
          </a:p>
        </p:txBody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 11</a:t>
            </a:r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 12</a:t>
            </a:r>
          </a:p>
        </p:txBody>
      </p:sp>
      <p:sp>
        <p:nvSpPr>
          <p:cNvPr id="13" name="Picture Placeholder 12" descr="picture placeholder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Picture Placeholder 11" descr="picture placeholder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 01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Subtitle 02</a:t>
            </a:r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81065"/>
            <a:ext cx="4909685" cy="1325563"/>
          </a:xfrm>
        </p:spPr>
        <p:txBody>
          <a:bodyPr/>
          <a:lstStyle/>
          <a:p>
            <a:r>
              <a:rPr lang="en-US" sz="4400" dirty="0"/>
              <a:t>SLIDE TITLE 13</a:t>
            </a:r>
          </a:p>
        </p:txBody>
      </p:sp>
      <p:sp>
        <p:nvSpPr>
          <p:cNvPr id="16" name="Picture Placeholder 15" descr="picture placeholder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Picture Placeholder 16" descr="picture placeholder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Picture Placeholder 17" descr="picture placeholder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Picture Placeholder 18" descr="picture placeholder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 14</a:t>
            </a:r>
          </a:p>
        </p:txBody>
      </p:sp>
      <p:sp>
        <p:nvSpPr>
          <p:cNvPr id="6" name="Picture Placeholder 5" descr="picture placeholder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Picture Placeholder 8" descr="picture placeholder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Section 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Subtitle 02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 01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 15</a:t>
            </a:r>
          </a:p>
        </p:txBody>
      </p:sp>
      <p:sp>
        <p:nvSpPr>
          <p:cNvPr id="12" name="Picture Placeholder 11" descr="picture placeholder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icture Placeholder 12" descr="picture placeholder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 16</a:t>
            </a:r>
          </a:p>
        </p:txBody>
      </p:sp>
      <p:sp>
        <p:nvSpPr>
          <p:cNvPr id="6" name="Picture Placeholder 5" descr="picture placeholder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Picture Placeholder 8" descr="picture placeholder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Picture Placeholder 9" descr="picture placeholder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Picture Placeholder 10" descr="picture placeholder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Picture Placeholder 11" descr="picture placeholder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Picture Placeholder 12" descr="picture placeholder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Girl blowing bubbles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 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02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Picture Placeholder 12" descr="Picture placeholder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Picture Placeholder 14" descr="Picture placeholder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31434" y="2507858"/>
            <a:ext cx="3095516" cy="1650075"/>
          </a:xfrm>
        </p:spPr>
        <p:txBody>
          <a:bodyPr/>
          <a:lstStyle/>
          <a:p>
            <a:r>
              <a:rPr lang="en-US" dirty="0"/>
              <a:t>SLIDE</a:t>
            </a:r>
            <a:br>
              <a:rPr lang="en-US" dirty="0"/>
            </a:br>
            <a:r>
              <a:rPr lang="en-US" dirty="0"/>
              <a:t>TITLE 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/>
          <a:lstStyle/>
          <a:p>
            <a:r>
              <a:rPr lang="en-US" sz="4400" dirty="0"/>
              <a:t>SLIDE TITLE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r>
              <a:rPr lang="en-US" dirty="0"/>
              <a:t>Nunc viverra imperdiet enim. Fusce est. Vivamus a tellus.</a:t>
            </a:r>
          </a:p>
          <a:p>
            <a:r>
              <a:rPr lang="en-US" dirty="0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 01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02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/>
          <a:lstStyle/>
          <a:p>
            <a:r>
              <a:rPr lang="en-US" sz="4400" dirty="0"/>
              <a:t>SLIDE TITLE 3</a:t>
            </a:r>
          </a:p>
        </p:txBody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 descr="Picture placeholder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Subtitle 01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Subtitle 02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Subtitle 03</a:t>
            </a:r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Picture Placeholder 5" descr="picture placeholder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 4</a:t>
            </a:r>
          </a:p>
        </p:txBody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 descr="picture placeholder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descr="picture placeholder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CE3E5-0223-4853-9C86-64C7A4ED7B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SLIDE TITLE 5</a:t>
            </a:r>
          </a:p>
        </p:txBody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 descr="picture placeholder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Props1.xml><?xml version="1.0" encoding="utf-8"?>
<ds:datastoreItem xmlns:ds="http://schemas.openxmlformats.org/officeDocument/2006/customXml" ds:itemID="{3672D4BA-7E41-47A4-B68B-81A4FCC1CCCF}"/>
</file>

<file path=customXml/itemProps2.xml><?xml version="1.0" encoding="utf-8"?>
<ds:datastoreItem xmlns:ds="http://schemas.openxmlformats.org/officeDocument/2006/customXml" ds:itemID="{B5D6295A-B35B-45EF-8F25-2B78E59A702C}"/>
</file>

<file path=customXml/itemProps3.xml><?xml version="1.0" encoding="utf-8"?>
<ds:datastoreItem xmlns:ds="http://schemas.openxmlformats.org/officeDocument/2006/customXml" ds:itemID="{B5C07C4D-634C-463A-A458-03C357F43E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Office Theme</vt:lpstr>
      <vt:lpstr>PARTY</vt:lpstr>
      <vt:lpstr>SECTION TITLE</vt:lpstr>
      <vt:lpstr>SLIDE TITLE</vt:lpstr>
      <vt:lpstr>SLIDE TITLE</vt:lpstr>
      <vt:lpstr>SLIDE TITLE I</vt:lpstr>
      <vt:lpstr>SLIDE TITLE 2</vt:lpstr>
      <vt:lpstr>SLIDE TITLE 3</vt:lpstr>
      <vt:lpstr>SLIDE TITLE 4</vt:lpstr>
      <vt:lpstr>SLIDE TITLE 5</vt:lpstr>
      <vt:lpstr>SLIDE TITLE 6</vt:lpstr>
      <vt:lpstr>SLIDE TITLE 7</vt:lpstr>
      <vt:lpstr>SLIDE TITLE 8</vt:lpstr>
      <vt:lpstr>SLIDE TITLE 9</vt:lpstr>
      <vt:lpstr>SLIDE TITLE 10</vt:lpstr>
      <vt:lpstr>SECTION SLIDE</vt:lpstr>
      <vt:lpstr>SLIDE TITLE 11</vt:lpstr>
      <vt:lpstr>SLIDE TITLE 12</vt:lpstr>
      <vt:lpstr>SLIDE TITLE 13</vt:lpstr>
      <vt:lpstr>SLIDE TITLE 14</vt:lpstr>
      <vt:lpstr>SLIDE TITLE 15</vt:lpstr>
      <vt:lpstr>SLIDE TITLE 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2019-03-25T18:01:13Z</dcterms:created>
  <dcterms:modified xsi:type="dcterms:W3CDTF">2019-05-06T17:53:57Z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