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1" autoAdjust="0"/>
    <p:restoredTop sz="94660"/>
  </p:normalViewPr>
  <p:slideViewPr>
    <p:cSldViewPr>
      <p:cViewPr>
        <p:scale>
          <a:sx n="100" d="100"/>
          <a:sy n="100" d="100"/>
        </p:scale>
        <p:origin x="1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latin typeface="Corbe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AFFC-98BE-4014-BC31-887179CB24FB}" type="datetimeFigureOut">
              <a:rPr lang="en-US">
                <a:latin typeface="Corbel" pitchFamily="34" charset="0"/>
              </a:rPr>
              <a:t>11/22/2017</a:t>
            </a:fld>
            <a:endParaRPr>
              <a:latin typeface="Corbe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latin typeface="Corbe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44AA9-01A9-4234-A7D5-759E9183FA36}" type="slidenum">
              <a:rPr>
                <a:latin typeface="Corbel" pitchFamily="34" charset="0"/>
              </a:rPr>
              <a:t>‹#›</a:t>
            </a:fld>
            <a:endParaRPr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F4781D1B-A591-4C61-BBF0-A9C4BE5C4434}" type="datetimeFigureOut">
              <a:rPr lang="en-US"/>
              <a:pPr/>
              <a:t>11/22/2017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11/22/2017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August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September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6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5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October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November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29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December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11/22/2017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11/22/2017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t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ou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ou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ou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ou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5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sz="1400" dirty="0">
                <a:solidFill>
                  <a:schemeClr val="accent1"/>
                </a:solidFill>
                <a:latin typeface="+mj-lt"/>
              </a:rPr>
              <a:t>1</a:t>
            </a: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Year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Month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ou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u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6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5</a:t>
            </a:r>
            <a:endParaRPr sz="1400" kern="1200" dirty="0">
              <a:solidFill>
                <a:schemeClr val="accen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January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sz="1400" kern="1200" dirty="0">
              <a:solidFill>
                <a:schemeClr val="bg1">
                  <a:lumMod val="8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/>
              <a:r>
                <a:rPr lang="en-US" dirty="0" smtClean="0"/>
                <a:t>27</a:t>
              </a:r>
              <a:endParaRPr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February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27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29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March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rPr>
              <a:t>30</a:t>
            </a:r>
            <a:endParaRPr sz="1400" kern="1200" dirty="0">
              <a:solidFill>
                <a:schemeClr val="bg1">
                  <a:lumMod val="8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April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5</a:t>
            </a:r>
            <a:endParaRPr dirty="0"/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4</a:t>
            </a:r>
            <a:endParaRPr dirty="0"/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30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4</a:t>
            </a:r>
            <a:endParaRPr dirty="0"/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31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May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5</a:t>
            </a:r>
            <a:endParaRPr dirty="0"/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June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29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 smtClean="0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>
                <a:latin typeface="Corbel" pitchFamily="34" charset="0"/>
              </a:rPr>
              <a:t>July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6" name="Rectangle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7" name="Rectangle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/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DEA5D6-46D4-4CCD-ADA6-287EEBA63AD5}" type="datetimeFigureOut">
              <a:rPr lang="en-US"/>
              <a:pPr/>
              <a:t>11/22/2017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  <p:sp>
        <p:nvSpPr>
          <p:cNvPr id="1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72232"/>
            <a:ext cx="857250" cy="800100"/>
          </a:xfrm>
        </p:spPr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 monthly calendar (Mon-Sun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 Them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0</Words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2014 monthly calendar (Mon-Sun)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2015-06-10T19:40:02Z</dcterms:created>
  <dcterms:modified xsi:type="dcterms:W3CDTF">2017-11-22T14:25:00Z</dcterms:modified>
</cp:coreProperties>
</file>