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3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tableStyles" Target="/ppt/tableStyles.xml" Id="rId6" /><Relationship Type="http://schemas.openxmlformats.org/officeDocument/2006/relationships/theme" Target="/ppt/theme/theme11.xml" Id="rId5" /><Relationship Type="http://schemas.openxmlformats.org/officeDocument/2006/relationships/viewProps" Target="/ppt/viewProps.xml" Id="rId4" /></Relationship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2.jpg" Id="rId2" /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1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image" Target="/ppt/media/image32.jpg" Id="rId19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theme/_rels/theme11.xml.rels>&#65279;<?xml version="1.0" encoding="utf-8"?><Relationships xmlns="http://schemas.openxmlformats.org/package/2006/relationships"><Relationship Type="http://schemas.openxmlformats.org/officeDocument/2006/relationships/image" Target="/ppt/media/image23.jpeg" Id="rId2" /><Relationship Type="http://schemas.openxmlformats.org/officeDocument/2006/relationships/image" Target="/ppt/media/image14.jpeg" Id="rId1" /></Relationships>
</file>

<file path=ppt/theme/theme1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Main Event</ap:Template>
  <ap:TotalTime>0</ap:TotalTime>
  <ap:Words>0</ap:Words>
  <ap:Application>Microsoft Office PowerPoint</ap:Application>
  <ap:PresentationFormat>Widescreen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4">
      <vt:lpstr>Arial</vt:lpstr>
      <vt:lpstr>Impact</vt:lpstr>
      <vt:lpstr>Main Event</vt:lpstr>
      <vt:lpstr>PowerPoint Presentation</vt:lpstr>
    </vt:vector>
  </ap:TitlesOfParts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1</cp:revision>
  <dcterms:created xsi:type="dcterms:W3CDTF">2014-09-12T02:11:01Z</dcterms:created>
  <dcterms:modified xsi:type="dcterms:W3CDTF">2014-09-12T02:11:16Z</dcterms:modified>
</cp:coreProperties>
</file>