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03174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Apex</ap:Template>
  <ap:TotalTime>0</ap:TotalTime>
  <ap:Words>0</ap:Words>
  <ap:Application>Microsoft Office PowerPoint</ap:Application>
  <ap:PresentationFormat>On-screen Show (4:3)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7">
      <vt:lpstr>Book Antiqua</vt:lpstr>
      <vt:lpstr>Lucida Sans</vt:lpstr>
      <vt:lpstr>Wingdings</vt:lpstr>
      <vt:lpstr>Wingdings 2</vt:lpstr>
      <vt:lpstr>Wingdings 3</vt:lpstr>
      <vt:lpstr>Apex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2014-09-16T21:28:23Z</dcterms:created>
  <dcterms:modified xsi:type="dcterms:W3CDTF">2014-09-16T21:28:36Z</dcterms:modified>
</cp:coreProperties>
</file>