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57980"/>
      </p:ext>
    </p:extLst>
  </p:cSld>
  <p:clrMapOvr>
    <a:masterClrMapping/>
  </p:clrMapOvr>
</p:sld>
</file>

<file path=ppt/theme/theme1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Slipstream</ap:Template>
  <ap:TotalTime>0</ap:TotalTime>
  <ap:Words>0</ap:Words>
  <ap:Application>Microsoft Office PowerPoint</ap:Application>
  <ap:PresentationFormat>On-screen Show (4:3)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4">
      <vt:lpstr>Georgia</vt:lpstr>
      <vt:lpstr>Trebuchet MS</vt:lpstr>
      <vt:lpstr>Slipstream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2014-09-16T21:39:42Z</dcterms:created>
  <dcterms:modified xsi:type="dcterms:W3CDTF">2014-09-16T21:39:55Z</dcterms:modified>
</cp:coreProperties>
</file>