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70" d="100"/>
          <a:sy n="70" d="100"/>
        </p:scale>
        <p:origin x="15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change this flyer, replace our sample content with your own. If you'd rather start from a clean slate, press the New Slide button on the Home tab to insert a new page. Now enter your text </a:t>
            </a:r>
            <a:r>
              <a:rPr lang="en-US" dirty="0" smtClean="0"/>
              <a:t>in </a:t>
            </a:r>
            <a:r>
              <a:rPr lang="en-US" dirty="0"/>
              <a:t>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7932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647315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644575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345038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6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Band Battle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Date</a:t>
            </a:r>
          </a:p>
          <a:p>
            <a:r>
              <a:rPr lang="en-US" dirty="0" smtClean="0"/>
              <a:t>00pm – 00pm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Address, City, ST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FEATURING •</a:t>
            </a:r>
            <a:r>
              <a:rPr lang="en-US" dirty="0" smtClean="0">
                <a:solidFill>
                  <a:schemeClr val="accent1"/>
                </a:solidFill>
              </a:rPr>
              <a:t> Your Band Name </a:t>
            </a:r>
            <a:r>
              <a:rPr lang="en-US" dirty="0" smtClean="0"/>
              <a:t>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</a:t>
            </a:r>
            <a:r>
              <a:rPr lang="en-US" dirty="0" smtClean="0"/>
              <a:t> • Your Band Name •</a:t>
            </a:r>
            <a:r>
              <a:rPr lang="en-US" dirty="0" smtClean="0">
                <a:solidFill>
                  <a:schemeClr val="accent1"/>
                </a:solidFill>
              </a:rPr>
              <a:t> Your Band Name</a:t>
            </a:r>
            <a:r>
              <a:rPr lang="en-US" dirty="0" smtClean="0"/>
              <a:t> 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WEB ADDRESS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All Ages</a:t>
            </a:r>
            <a:br>
              <a:rPr lang="en-US" smtClean="0"/>
            </a:br>
            <a:r>
              <a:rPr lang="en-US" smtClean="0"/>
              <a:t>Event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Advance Tickets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$00 General</a:t>
            </a:r>
          </a:p>
          <a:p>
            <a:r>
              <a:rPr lang="en-US" dirty="0" smtClean="0"/>
              <a:t>$00 VIP</a:t>
            </a:r>
          </a:p>
          <a:p>
            <a:r>
              <a:rPr lang="en-US" dirty="0" smtClean="0"/>
              <a:t>Group rates</a:t>
            </a:r>
            <a:br>
              <a:rPr lang="en-US" dirty="0" smtClean="0"/>
            </a:br>
            <a:r>
              <a:rPr lang="en-US" dirty="0" smtClean="0"/>
              <a:t>available on site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At the Door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$00 General</a:t>
            </a:r>
          </a:p>
          <a:p>
            <a:r>
              <a:rPr lang="en-US" dirty="0" smtClean="0"/>
              <a:t>$00 VIP</a:t>
            </a:r>
          </a:p>
          <a:p>
            <a:r>
              <a:rPr lang="en-US" dirty="0" smtClean="0"/>
              <a:t>Group rates</a:t>
            </a:r>
            <a:br>
              <a:rPr lang="en-US" dirty="0" smtClean="0"/>
            </a:br>
            <a:r>
              <a:rPr lang="en-US" dirty="0" smtClean="0"/>
              <a:t>available on site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Company 1</a:t>
            </a:r>
          </a:p>
          <a:p>
            <a:r>
              <a:rPr lang="en-US" dirty="0"/>
              <a:t>Company 2</a:t>
            </a:r>
            <a:endParaRPr lang="en-US" dirty="0" smtClean="0"/>
          </a:p>
          <a:p>
            <a:r>
              <a:rPr lang="en-US" dirty="0"/>
              <a:t>Company 3</a:t>
            </a:r>
            <a:endParaRPr lang="en-US" dirty="0" smtClean="0"/>
          </a:p>
          <a:p>
            <a:r>
              <a:rPr lang="en-US" dirty="0"/>
              <a:t>Company 4</a:t>
            </a:r>
            <a:endParaRPr lang="en-US" dirty="0" smtClean="0"/>
          </a:p>
          <a:p>
            <a:r>
              <a:rPr lang="en-US" dirty="0"/>
              <a:t>Company </a:t>
            </a:r>
            <a:r>
              <a:rPr lang="en-US" dirty="0" smtClean="0"/>
              <a:t>5</a:t>
            </a:r>
          </a:p>
          <a:p>
            <a:r>
              <a:rPr lang="en-US" dirty="0"/>
              <a:t>Company </a:t>
            </a:r>
            <a:r>
              <a:rPr lang="en-US" dirty="0" smtClean="0"/>
              <a:t>6</a:t>
            </a:r>
            <a:endParaRPr lang="en-US" dirty="0"/>
          </a:p>
          <a:p>
            <a:r>
              <a:rPr lang="en-US" dirty="0"/>
              <a:t>Company </a:t>
            </a:r>
            <a:r>
              <a:rPr lang="en-US" dirty="0" smtClean="0"/>
              <a:t>7</a:t>
            </a:r>
            <a:endParaRPr lang="en-US" dirty="0"/>
          </a:p>
          <a:p>
            <a:r>
              <a:rPr lang="en-US" dirty="0"/>
              <a:t>Company 8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Benefiting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Company 1</a:t>
            </a:r>
          </a:p>
          <a:p>
            <a:r>
              <a:rPr lang="en-US" dirty="0"/>
              <a:t>Company 2</a:t>
            </a:r>
          </a:p>
          <a:p>
            <a:r>
              <a:rPr lang="en-US" dirty="0"/>
              <a:t>Company 3</a:t>
            </a:r>
          </a:p>
          <a:p>
            <a:r>
              <a:rPr lang="en-US" dirty="0"/>
              <a:t>Company 4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Gold.potx" id="{7E5DE923-A5A9-4087-8F4B-6FDD0CD58B5F}" vid="{FF274389-F3BE-409E-AD1B-C11DC72D0569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</cp:revision>
  <dcterms:created xsi:type="dcterms:W3CDTF">2014-05-09T20:39:26Z</dcterms:created>
  <dcterms:modified xsi:type="dcterms:W3CDTF">2014-05-16T00:51:45Z</dcterms:modified>
</cp:coreProperties>
</file>