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75" d="100"/>
          <a:sy n="75" d="100"/>
        </p:scale>
        <p:origin x="1152" y="72"/>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8/25/2013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8/25/2013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smtClean="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31" name="Text Placeholder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a:lnSpc>
                <a:spcPct val="110000"/>
              </a:lnSpc>
              <a:spcBef>
                <a:spcPts val="0"/>
              </a:spcBef>
              <a:buNone/>
              <a:defRPr sz="19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25" name="Picture Placeholder 11"/>
          <p:cNvSpPr>
            <a:spLocks noGrp="1"/>
          </p:cNvSpPr>
          <p:nvPr>
            <p:ph type="pic" sz="quarter" idx="10"/>
          </p:nvPr>
        </p:nvSpPr>
        <p:spPr>
          <a:xfrm>
            <a:off x="228600" y="1546649"/>
            <a:ext cx="2880360" cy="4572000"/>
          </a:xfrm>
        </p:spPr>
        <p:txBody>
          <a:bodyPr tIns="182880">
            <a:normAutofit/>
          </a:bodyPr>
          <a:lstStyle>
            <a:lvl1pPr marL="0" indent="0" algn="ctr">
              <a:buNone/>
              <a:defRPr sz="2000"/>
            </a:lvl1pPr>
          </a:lstStyle>
          <a:p>
            <a:r>
              <a:rPr lang="en-US" dirty="0" smtClean="0"/>
              <a:t>Click icon to add picture</a:t>
            </a:r>
            <a:endParaRPr dirty="0"/>
          </a:p>
        </p:txBody>
      </p:sp>
      <p:sp>
        <p:nvSpPr>
          <p:cNvPr id="28" name="Text Placeholder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a:lnSpc>
                <a:spcPct val="120000"/>
              </a:lnSpc>
              <a:spcBef>
                <a:spcPts val="600"/>
              </a:spcBef>
              <a:buNone/>
              <a:defRPr sz="12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“Quotation text”</a:t>
            </a:r>
            <a:endParaRPr dirty="0"/>
          </a:p>
        </p:txBody>
      </p:sp>
      <p:sp>
        <p:nvSpPr>
          <p:cNvPr id="26" name="Text Placeholder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a:lnSpc>
                <a:spcPct val="120000"/>
              </a:lnSpc>
              <a:spcBef>
                <a:spcPts val="600"/>
              </a:spcBef>
              <a:buNone/>
              <a:defRPr sz="1100">
                <a:solidFill>
                  <a:schemeClr val="tx2"/>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-Attribution</a:t>
            </a:r>
            <a:endParaRPr dirty="0"/>
          </a:p>
        </p:txBody>
      </p:sp>
      <p:sp>
        <p:nvSpPr>
          <p:cNvPr id="24" name="Text Placeholder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a:lnSpc>
                <a:spcPct val="100000"/>
              </a:lnSpc>
              <a:spcBef>
                <a:spcPts val="400"/>
              </a:spcBef>
              <a:buNone/>
              <a:defRPr sz="11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Return Address</a:t>
            </a:r>
            <a:endParaRPr dirty="0"/>
          </a:p>
        </p:txBody>
      </p:sp>
      <p:sp>
        <p:nvSpPr>
          <p:cNvPr id="20" name="Text Placeholder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a:lnSpc>
                <a:spcPct val="100000"/>
              </a:lnSpc>
              <a:spcBef>
                <a:spcPts val="400"/>
              </a:spcBef>
              <a:buNone/>
              <a:defRPr sz="13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 &amp; Address</a:t>
            </a:r>
            <a:endParaRPr dirty="0"/>
          </a:p>
        </p:txBody>
      </p:sp>
      <p:sp>
        <p:nvSpPr>
          <p:cNvPr id="29" name="Picture Placeholder 11"/>
          <p:cNvSpPr>
            <a:spLocks noGrp="1"/>
          </p:cNvSpPr>
          <p:nvPr>
            <p:ph type="pic" sz="quarter" idx="25"/>
          </p:nvPr>
        </p:nvSpPr>
        <p:spPr>
          <a:xfrm>
            <a:off x="6876288" y="228600"/>
            <a:ext cx="2926080" cy="5257800"/>
          </a:xfrm>
        </p:spPr>
        <p:txBody>
          <a:bodyPr tIns="182880">
            <a:normAutofit/>
          </a:bodyPr>
          <a:lstStyle>
            <a:lvl1pPr marL="0" indent="0" algn="ctr">
              <a:buNone/>
              <a:defRPr sz="2000"/>
            </a:lvl1pPr>
          </a:lstStyle>
          <a:p>
            <a:r>
              <a:rPr lang="en-US" dirty="0" smtClean="0"/>
              <a:t>Click icon to add picture</a:t>
            </a:r>
            <a:endParaRPr dirty="0"/>
          </a:p>
        </p:txBody>
      </p:sp>
      <p:sp>
        <p:nvSpPr>
          <p:cNvPr id="33" name="Text Placeholder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a:lnSpc>
                <a:spcPct val="114000"/>
              </a:lnSpc>
              <a:spcBef>
                <a:spcPts val="0"/>
              </a:spcBef>
              <a:buNone/>
              <a:defRPr sz="2200" b="1" cap="all" baseline="0">
                <a:solidFill>
                  <a:schemeClr val="accent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7" name="stamp mark"/>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50000"/>
                  </a:schemeClr>
                </a:solidFill>
                <a:latin typeface="+mn-lt"/>
              </a:rPr>
              <a:t>PLACE STAMP HERE</a:t>
            </a:r>
            <a:endParaRPr lang="en-US" sz="1100" dirty="0">
              <a:solidFill>
                <a:schemeClr val="bg1">
                  <a:lumMod val="50000"/>
                </a:schemeClr>
              </a:solidFill>
              <a:latin typeface="+mn-lt"/>
            </a:endParaRPr>
          </a:p>
        </p:txBody>
      </p:sp>
      <p:cxnSp>
        <p:nvCxnSpPr>
          <p:cNvPr id="21" name="Straight Connector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1" name="Text Placeholder 21"/>
          <p:cNvSpPr>
            <a:spLocks noGrp="1"/>
          </p:cNvSpPr>
          <p:nvPr>
            <p:ph type="body" sz="quarter" idx="20" hasCustomPrompt="1"/>
          </p:nvPr>
        </p:nvSpPr>
        <p:spPr>
          <a:xfrm>
            <a:off x="228600" y="284875"/>
            <a:ext cx="2953511" cy="451816"/>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5" name="Text Placeholder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38" name="Text Placeholder 21"/>
          <p:cNvSpPr>
            <a:spLocks noGrp="1"/>
          </p:cNvSpPr>
          <p:nvPr>
            <p:ph type="body" sz="quarter" idx="55" hasCustomPrompt="1"/>
          </p:nvPr>
        </p:nvSpPr>
        <p:spPr>
          <a:xfrm>
            <a:off x="228600" y="4370832"/>
            <a:ext cx="2953511" cy="40646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4" name="Text Placeholder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12" name="Picture Placeholder 11"/>
          <p:cNvSpPr>
            <a:spLocks noGrp="1"/>
          </p:cNvSpPr>
          <p:nvPr>
            <p:ph type="pic" sz="quarter" idx="10"/>
          </p:nvPr>
        </p:nvSpPr>
        <p:spPr>
          <a:xfrm>
            <a:off x="3596831" y="228600"/>
            <a:ext cx="6273356" cy="2450592"/>
          </a:xfrm>
        </p:spPr>
        <p:txBody>
          <a:bodyPr tIns="457200">
            <a:normAutofit/>
          </a:bodyPr>
          <a:lstStyle>
            <a:lvl1pPr marL="0" indent="0" algn="ctr">
              <a:buNone/>
              <a:defRPr sz="2000"/>
            </a:lvl1pPr>
          </a:lstStyle>
          <a:p>
            <a:r>
              <a:rPr lang="en-US" dirty="0" smtClean="0"/>
              <a:t>Click icon to add picture</a:t>
            </a:r>
            <a:endParaRPr dirty="0"/>
          </a:p>
        </p:txBody>
      </p:sp>
      <p:sp>
        <p:nvSpPr>
          <p:cNvPr id="75" name="Text Placeholder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49" name="Text Placeholder 21"/>
          <p:cNvSpPr>
            <a:spLocks noGrp="1"/>
          </p:cNvSpPr>
          <p:nvPr>
            <p:ph type="body" sz="quarter" idx="61" hasCustomPrompt="1"/>
          </p:nvPr>
        </p:nvSpPr>
        <p:spPr>
          <a:xfrm>
            <a:off x="3609213" y="4539432"/>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Text Placeholder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62" name="Text Placeholder 21"/>
          <p:cNvSpPr>
            <a:spLocks noGrp="1"/>
          </p:cNvSpPr>
          <p:nvPr>
            <p:ph type="body" sz="quarter" idx="64" hasCustomPrompt="1"/>
          </p:nvPr>
        </p:nvSpPr>
        <p:spPr>
          <a:xfrm>
            <a:off x="6916676" y="3007495"/>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Picture Placeholder 11"/>
          <p:cNvSpPr>
            <a:spLocks noGrp="1"/>
          </p:cNvSpPr>
          <p:nvPr>
            <p:ph type="pic" sz="quarter" idx="73"/>
          </p:nvPr>
        </p:nvSpPr>
        <p:spPr>
          <a:xfrm>
            <a:off x="6916676" y="3445173"/>
            <a:ext cx="1207008" cy="1207008"/>
          </a:xfrm>
        </p:spPr>
        <p:txBody>
          <a:bodyPr lIns="91440" tIns="91440" rIns="91440" bIns="91440">
            <a:normAutofit/>
          </a:bodyPr>
          <a:lstStyle>
            <a:lvl1pPr marL="0" indent="0" algn="ctr">
              <a:buNone/>
              <a:defRPr sz="1400"/>
            </a:lvl1pPr>
          </a:lstStyle>
          <a:p>
            <a:r>
              <a:rPr lang="en-US" dirty="0" smtClean="0"/>
              <a:t>Click icon to add picture</a:t>
            </a:r>
            <a:endParaRPr dirty="0"/>
          </a:p>
        </p:txBody>
      </p:sp>
      <p:sp>
        <p:nvSpPr>
          <p:cNvPr id="63" name="Text Placeholder 21"/>
          <p:cNvSpPr>
            <a:spLocks noGrp="1"/>
          </p:cNvSpPr>
          <p:nvPr>
            <p:ph type="body" sz="quarter" idx="65" hasCustomPrompt="1"/>
          </p:nvPr>
        </p:nvSpPr>
        <p:spPr>
          <a:xfrm>
            <a:off x="8273799" y="3406609"/>
            <a:ext cx="1596388" cy="218969"/>
          </a:xfrm>
        </p:spPr>
        <p:txBody>
          <a:bodyPr lIns="0" tIns="0" rIns="0" bIns="0" anchor="ctr">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7" name="Text Placeholder 21"/>
          <p:cNvSpPr>
            <a:spLocks noGrp="1"/>
          </p:cNvSpPr>
          <p:nvPr>
            <p:ph type="body" sz="quarter" idx="78" hasCustomPrompt="1"/>
          </p:nvPr>
        </p:nvSpPr>
        <p:spPr>
          <a:xfrm>
            <a:off x="8273800" y="3625578"/>
            <a:ext cx="1596387" cy="170568"/>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endParaRPr dirty="0"/>
          </a:p>
        </p:txBody>
      </p:sp>
      <p:sp>
        <p:nvSpPr>
          <p:cNvPr id="79" name="Text Placeholder 21"/>
          <p:cNvSpPr>
            <a:spLocks noGrp="1"/>
          </p:cNvSpPr>
          <p:nvPr>
            <p:ph type="body" sz="quarter" idx="80" hasCustomPrompt="1"/>
          </p:nvPr>
        </p:nvSpPr>
        <p:spPr>
          <a:xfrm>
            <a:off x="8273800" y="3809933"/>
            <a:ext cx="1596387" cy="603504"/>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endParaRPr dirty="0"/>
          </a:p>
        </p:txBody>
      </p:sp>
      <p:sp>
        <p:nvSpPr>
          <p:cNvPr id="65" name="Text Placeholder 21"/>
          <p:cNvSpPr>
            <a:spLocks noGrp="1"/>
          </p:cNvSpPr>
          <p:nvPr>
            <p:ph type="body" sz="quarter" idx="67" hasCustomPrompt="1"/>
          </p:nvPr>
        </p:nvSpPr>
        <p:spPr>
          <a:xfrm>
            <a:off x="8273799" y="4427223"/>
            <a:ext cx="1596388" cy="224958"/>
          </a:xfrm>
        </p:spPr>
        <p:txBody>
          <a:bodyPr lIns="0" tIns="0" rIns="0" bIns="0" anchor="ctr">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smtClean="0"/>
              <a:t>email address</a:t>
            </a:r>
            <a:endParaRPr dirty="0"/>
          </a:p>
        </p:txBody>
      </p:sp>
      <p:sp>
        <p:nvSpPr>
          <p:cNvPr id="72" name="Picture Placeholder 11"/>
          <p:cNvSpPr>
            <a:spLocks noGrp="1"/>
          </p:cNvSpPr>
          <p:nvPr>
            <p:ph type="pic" sz="quarter" idx="74"/>
          </p:nvPr>
        </p:nvSpPr>
        <p:spPr>
          <a:xfrm>
            <a:off x="6916676" y="4846320"/>
            <a:ext cx="1207008" cy="1207008"/>
          </a:xfrm>
        </p:spPr>
        <p:txBody>
          <a:bodyPr lIns="91440" tIns="91440" rIns="91440" bIns="91440">
            <a:normAutofit/>
          </a:bodyPr>
          <a:lstStyle>
            <a:lvl1pPr marL="0" indent="0" algn="ctr">
              <a:buNone/>
              <a:defRPr sz="1400"/>
            </a:lvl1pPr>
          </a:lstStyle>
          <a:p>
            <a:r>
              <a:rPr lang="en-US" dirty="0" smtClean="0"/>
              <a:t>Click icon to add picture</a:t>
            </a:r>
            <a:endParaRPr dirty="0"/>
          </a:p>
        </p:txBody>
      </p:sp>
      <p:sp>
        <p:nvSpPr>
          <p:cNvPr id="66" name="Text Placeholder 21"/>
          <p:cNvSpPr>
            <a:spLocks noGrp="1"/>
          </p:cNvSpPr>
          <p:nvPr>
            <p:ph type="body" sz="quarter" idx="68" hasCustomPrompt="1"/>
          </p:nvPr>
        </p:nvSpPr>
        <p:spPr>
          <a:xfrm>
            <a:off x="8273799" y="4813081"/>
            <a:ext cx="1596388" cy="218969"/>
          </a:xfrm>
        </p:spPr>
        <p:txBody>
          <a:bodyPr lIns="0" tIns="0" rIns="0" bIns="0" anchor="ctr">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8" name="Text Placeholder 21"/>
          <p:cNvSpPr>
            <a:spLocks noGrp="1"/>
          </p:cNvSpPr>
          <p:nvPr>
            <p:ph type="body" sz="quarter" idx="79" hasCustomPrompt="1"/>
          </p:nvPr>
        </p:nvSpPr>
        <p:spPr>
          <a:xfrm>
            <a:off x="8273799" y="5032049"/>
            <a:ext cx="1596387" cy="173736"/>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endParaRPr dirty="0"/>
          </a:p>
        </p:txBody>
      </p:sp>
      <p:sp>
        <p:nvSpPr>
          <p:cNvPr id="80" name="Text Placeholder 21"/>
          <p:cNvSpPr>
            <a:spLocks noGrp="1"/>
          </p:cNvSpPr>
          <p:nvPr>
            <p:ph type="body" sz="quarter" idx="81" hasCustomPrompt="1"/>
          </p:nvPr>
        </p:nvSpPr>
        <p:spPr>
          <a:xfrm>
            <a:off x="8273799" y="5215051"/>
            <a:ext cx="1596387" cy="604054"/>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endParaRPr dirty="0"/>
          </a:p>
        </p:txBody>
      </p:sp>
      <p:sp>
        <p:nvSpPr>
          <p:cNvPr id="68" name="Text Placeholder 21"/>
          <p:cNvSpPr>
            <a:spLocks noGrp="1"/>
          </p:cNvSpPr>
          <p:nvPr>
            <p:ph type="body" sz="quarter" idx="70" hasCustomPrompt="1"/>
          </p:nvPr>
        </p:nvSpPr>
        <p:spPr>
          <a:xfrm>
            <a:off x="8273799" y="5828370"/>
            <a:ext cx="1596388" cy="224958"/>
          </a:xfrm>
        </p:spPr>
        <p:txBody>
          <a:bodyPr lIns="0" tIns="0" rIns="0" bIns="0" anchor="ctr">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smtClean="0"/>
              <a:t>email address</a:t>
            </a:r>
            <a:endParaRPr dirty="0"/>
          </a:p>
        </p:txBody>
      </p:sp>
      <p:sp>
        <p:nvSpPr>
          <p:cNvPr id="70" name="Text Placeholder 21"/>
          <p:cNvSpPr>
            <a:spLocks noGrp="1"/>
          </p:cNvSpPr>
          <p:nvPr>
            <p:ph type="body" sz="quarter" idx="72" hasCustomPrompt="1"/>
          </p:nvPr>
        </p:nvSpPr>
        <p:spPr>
          <a:xfrm>
            <a:off x="6916676" y="6384626"/>
            <a:ext cx="2953511" cy="261146"/>
          </a:xfrm>
        </p:spPr>
        <p:txBody>
          <a:bodyPr lIns="0" tIns="0" rIns="0" bIns="0" anchor="ctr">
            <a:noAutofit/>
          </a:bodyPr>
          <a:lstStyle>
            <a:lvl1pPr marL="0" indent="0" algn="l">
              <a:lnSpc>
                <a:spcPct val="114000"/>
              </a:lnSpc>
              <a:spcBef>
                <a:spcPts val="800"/>
              </a:spcBef>
              <a:buNone/>
              <a:defRPr sz="11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URL</a:t>
            </a:r>
            <a:endParaRPr dirty="0"/>
          </a:p>
        </p:txBody>
      </p:sp>
      <p:sp>
        <p:nvSpPr>
          <p:cNvPr id="3" name="Text Placeholder 2"/>
          <p:cNvSpPr>
            <a:spLocks noGrp="1"/>
          </p:cNvSpPr>
          <p:nvPr>
            <p:ph type="body" sz="quarter" idx="82" hasCustomPrompt="1"/>
          </p:nvPr>
        </p:nvSpPr>
        <p:spPr>
          <a:xfrm>
            <a:off x="228600" y="182880"/>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29" name="Text Placeholder 2"/>
          <p:cNvSpPr>
            <a:spLocks noGrp="1"/>
          </p:cNvSpPr>
          <p:nvPr>
            <p:ph type="body" sz="quarter" idx="83" hasCustomPrompt="1"/>
          </p:nvPr>
        </p:nvSpPr>
        <p:spPr>
          <a:xfrm>
            <a:off x="228600" y="4279392"/>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30" name="Text Placeholder 2"/>
          <p:cNvSpPr>
            <a:spLocks noGrp="1"/>
          </p:cNvSpPr>
          <p:nvPr>
            <p:ph type="body" sz="quarter" idx="84" hasCustomPrompt="1"/>
          </p:nvPr>
        </p:nvSpPr>
        <p:spPr>
          <a:xfrm>
            <a:off x="3611880" y="4443984"/>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32" name="Text Placeholder 2"/>
          <p:cNvSpPr>
            <a:spLocks noGrp="1"/>
          </p:cNvSpPr>
          <p:nvPr>
            <p:ph type="body" sz="quarter" idx="85" hasCustomPrompt="1"/>
          </p:nvPr>
        </p:nvSpPr>
        <p:spPr>
          <a:xfrm>
            <a:off x="6912864" y="2916936"/>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33" name="Text Placeholder 2"/>
          <p:cNvSpPr>
            <a:spLocks noGrp="1"/>
          </p:cNvSpPr>
          <p:nvPr>
            <p:ph type="body" sz="quarter" idx="86" hasCustomPrompt="1"/>
          </p:nvPr>
        </p:nvSpPr>
        <p:spPr>
          <a:xfrm>
            <a:off x="6912864" y="6291072"/>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8/25/2013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a:xfrm>
            <a:off x="235612" y="240371"/>
            <a:ext cx="2868775" cy="1294508"/>
          </a:xfrm>
        </p:spPr>
        <p:txBody>
          <a:bodyPr/>
          <a:lstStyle/>
          <a:p>
            <a:r>
              <a:rPr lang="en-US" dirty="0" smtClean="0"/>
              <a:t>We’ve offered the </a:t>
            </a:r>
          </a:p>
          <a:p>
            <a:r>
              <a:rPr lang="en-US" b="1" dirty="0" smtClean="0"/>
              <a:t>Raleigh community</a:t>
            </a:r>
            <a:r>
              <a:rPr lang="en-US" dirty="0" smtClean="0"/>
              <a:t> space-saving solutions for the past 10 years. </a:t>
            </a:r>
            <a:endParaRPr lang="en-US" dirty="0"/>
          </a:p>
        </p:txBody>
      </p:sp>
      <p:pic>
        <p:nvPicPr>
          <p:cNvPr id="13" name="Picture Placeholder 12" descr="Bookshelves with binders" title="Sample picture"/>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Text Placeholder 33"/>
          <p:cNvSpPr>
            <a:spLocks noGrp="1"/>
          </p:cNvSpPr>
          <p:nvPr>
            <p:ph type="body" sz="quarter" idx="19"/>
          </p:nvPr>
        </p:nvSpPr>
        <p:spPr/>
        <p:txBody>
          <a:bodyPr/>
          <a:lstStyle/>
          <a:p>
            <a:r>
              <a:rPr lang="en-US" dirty="0" smtClean="0"/>
              <a:t>“We recommend </a:t>
            </a:r>
            <a:r>
              <a:rPr lang="en-US" dirty="0" err="1" smtClean="0"/>
              <a:t>Northwind</a:t>
            </a:r>
            <a:r>
              <a:rPr lang="en-US" dirty="0" smtClean="0"/>
              <a:t> Traders to anyone who will listen to us because they’re the best!”</a:t>
            </a:r>
            <a:endParaRPr lang="en-US" dirty="0"/>
          </a:p>
        </p:txBody>
      </p:sp>
      <p:sp>
        <p:nvSpPr>
          <p:cNvPr id="32" name="Text Placeholder 31"/>
          <p:cNvSpPr>
            <a:spLocks noGrp="1"/>
          </p:cNvSpPr>
          <p:nvPr>
            <p:ph type="body" sz="quarter" idx="24"/>
          </p:nvPr>
        </p:nvSpPr>
        <p:spPr/>
        <p:txBody>
          <a:bodyPr/>
          <a:lstStyle/>
          <a:p>
            <a:r>
              <a:rPr lang="en-US" dirty="0" smtClean="0"/>
              <a:t>- Aaron </a:t>
            </a:r>
            <a:r>
              <a:rPr lang="en-US" dirty="0" err="1" smtClean="0"/>
              <a:t>Hulett</a:t>
            </a:r>
            <a:endParaRPr lang="en-US" dirty="0"/>
          </a:p>
        </p:txBody>
      </p:sp>
      <p:sp>
        <p:nvSpPr>
          <p:cNvPr id="33" name="Text Placeholder 32"/>
          <p:cNvSpPr>
            <a:spLocks noGrp="1"/>
          </p:cNvSpPr>
          <p:nvPr>
            <p:ph type="body" sz="quarter" idx="15"/>
          </p:nvPr>
        </p:nvSpPr>
        <p:spPr/>
        <p:txBody>
          <a:bodyPr/>
          <a:lstStyle/>
          <a:p>
            <a:r>
              <a:rPr lang="en-US" dirty="0" err="1" smtClean="0"/>
              <a:t>Fabrikam</a:t>
            </a:r>
            <a:r>
              <a:rPr lang="en-US" dirty="0" smtClean="0"/>
              <a:t>, Inc.</a:t>
            </a:r>
          </a:p>
          <a:p>
            <a:r>
              <a:rPr lang="en-US" dirty="0" smtClean="0"/>
              <a:t>4567 Main Street</a:t>
            </a:r>
          </a:p>
          <a:p>
            <a:r>
              <a:rPr lang="en-US" dirty="0" smtClean="0"/>
              <a:t>Raleigh, NC 02134-0000</a:t>
            </a:r>
          </a:p>
          <a:p>
            <a:endParaRPr lang="en-US" dirty="0"/>
          </a:p>
        </p:txBody>
      </p:sp>
      <p:sp>
        <p:nvSpPr>
          <p:cNvPr id="43" name="Text Placeholder 42"/>
          <p:cNvSpPr>
            <a:spLocks noGrp="1"/>
          </p:cNvSpPr>
          <p:nvPr>
            <p:ph type="body" sz="quarter" idx="23"/>
          </p:nvPr>
        </p:nvSpPr>
        <p:spPr/>
        <p:txBody>
          <a:bodyPr/>
          <a:lstStyle/>
          <a:p>
            <a:r>
              <a:rPr lang="en-US" dirty="0" smtClean="0"/>
              <a:t>Recipient Name</a:t>
            </a:r>
          </a:p>
          <a:p>
            <a:r>
              <a:rPr lang="en-US" dirty="0" smtClean="0"/>
              <a:t>Street Address</a:t>
            </a:r>
          </a:p>
          <a:p>
            <a:r>
              <a:rPr lang="en-US" dirty="0" smtClean="0"/>
              <a:t>City, ST  ZIP Code</a:t>
            </a:r>
            <a:endParaRPr lang="en-US" dirty="0"/>
          </a:p>
        </p:txBody>
      </p:sp>
      <p:pic>
        <p:nvPicPr>
          <p:cNvPr id="10" name="Picture Placeholder 9" descr="Modern chair and desk" title="Sample picture"/>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Text Placeholder 18"/>
          <p:cNvSpPr>
            <a:spLocks noGrp="1"/>
          </p:cNvSpPr>
          <p:nvPr>
            <p:ph type="body" sz="quarter" idx="21"/>
          </p:nvPr>
        </p:nvSpPr>
        <p:spPr/>
        <p:txBody>
          <a:bodyPr/>
          <a:lstStyle/>
          <a:p>
            <a:r>
              <a:rPr lang="en-US" dirty="0" smtClean="0"/>
              <a:t>Spring cleaning with </a:t>
            </a:r>
            <a:r>
              <a:rPr lang="en-US" dirty="0" err="1" smtClean="0"/>
              <a:t>Fabrikam</a:t>
            </a:r>
            <a:endParaRPr lang="en-US" dirty="0"/>
          </a:p>
        </p:txBody>
      </p:sp>
      <p:cxnSp>
        <p:nvCxnSpPr>
          <p:cNvPr id="11" name="fold"/>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fold"/>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fold"/>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Text Placeholder 115"/>
          <p:cNvSpPr>
            <a:spLocks noGrp="1"/>
          </p:cNvSpPr>
          <p:nvPr>
            <p:ph type="body" sz="quarter" idx="20"/>
          </p:nvPr>
        </p:nvSpPr>
        <p:spPr/>
        <p:txBody>
          <a:bodyPr/>
          <a:lstStyle/>
          <a:p>
            <a:r>
              <a:rPr lang="en-US" smtClean="0"/>
              <a:t>Make it yours</a:t>
            </a:r>
            <a:endParaRPr lang="en-US" dirty="0"/>
          </a:p>
        </p:txBody>
      </p:sp>
      <p:sp>
        <p:nvSpPr>
          <p:cNvPr id="118" name="Text Placeholder 117"/>
          <p:cNvSpPr>
            <a:spLocks noGrp="1"/>
          </p:cNvSpPr>
          <p:nvPr>
            <p:ph type="body" sz="quarter" idx="54"/>
          </p:nvPr>
        </p:nvSpPr>
        <p:spPr/>
        <p:txBody>
          <a:bodyPr/>
          <a:lstStyle/>
          <a:p>
            <a:pPr marL="0" indent="0">
              <a:buNone/>
            </a:pPr>
            <a:r>
              <a:rPr lang="en-US" dirty="0" smtClean="0"/>
              <a:t>If you think a document that looks this good has to be difficult to format, think again!</a:t>
            </a:r>
          </a:p>
          <a:p>
            <a:r>
              <a:rPr lang="en-US" dirty="0" smtClean="0"/>
              <a:t>The placeholders in this brochure are formatted for you. To replace any text, just select it and enter your own. </a:t>
            </a:r>
          </a:p>
          <a:p>
            <a:r>
              <a:rPr lang="en-US" dirty="0" smtClean="0"/>
              <a:t>If you want to add or remove bullet points from text, just click the Bullets button on the Home tab.</a:t>
            </a:r>
          </a:p>
          <a:p>
            <a:r>
              <a:rPr lang="en-US" dirty="0" smtClean="0"/>
              <a:t>By the way, if you need to move or copy the green lines, select them by the dotted outlines.</a:t>
            </a:r>
            <a:endParaRPr lang="en-US" dirty="0"/>
          </a:p>
        </p:txBody>
      </p:sp>
      <p:sp>
        <p:nvSpPr>
          <p:cNvPr id="119" name="Text Placeholder 118"/>
          <p:cNvSpPr>
            <a:spLocks noGrp="1"/>
          </p:cNvSpPr>
          <p:nvPr>
            <p:ph type="body" sz="quarter" idx="55"/>
          </p:nvPr>
        </p:nvSpPr>
        <p:spPr/>
        <p:txBody>
          <a:bodyPr/>
          <a:lstStyle/>
          <a:p>
            <a:r>
              <a:rPr lang="en-US" smtClean="0"/>
              <a:t>Customize in no time</a:t>
            </a:r>
            <a:endParaRPr lang="en-US" dirty="0"/>
          </a:p>
        </p:txBody>
      </p:sp>
      <p:sp>
        <p:nvSpPr>
          <p:cNvPr id="127" name="Text Placeholder 126"/>
          <p:cNvSpPr>
            <a:spLocks noGrp="1"/>
          </p:cNvSpPr>
          <p:nvPr>
            <p:ph type="body" sz="quarter" idx="75"/>
          </p:nvPr>
        </p:nvSpPr>
        <p:spPr/>
        <p:txBody>
          <a:bodyPr/>
          <a:lstStyle/>
          <a:p>
            <a:pPr marL="0" indent="0">
              <a:buNone/>
            </a:pPr>
            <a:r>
              <a:rPr lang="en-US" dirty="0" smtClean="0"/>
              <a:t>Want to use your own pictures instead of ours? No problem! </a:t>
            </a:r>
          </a:p>
          <a:p>
            <a:r>
              <a:rPr lang="en-US" dirty="0" smtClean="0"/>
              <a:t>Just select an image and delete it, then use the Insert Picture icon in the placeholder to add your picture.</a:t>
            </a:r>
          </a:p>
          <a:p>
            <a:endParaRPr lang="en-US" dirty="0"/>
          </a:p>
        </p:txBody>
      </p:sp>
      <p:pic>
        <p:nvPicPr>
          <p:cNvPr id="65" name="Picture Placeholder 64" descr="Modern desk and chairs in front of floor-to-ceiling windows in office building" title="Sample pictur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26" b="26"/>
          <a:stretch>
            <a:fillRect/>
          </a:stretch>
        </p:blipFill>
        <p:spPr/>
      </p:pic>
      <p:sp>
        <p:nvSpPr>
          <p:cNvPr id="126" name="Text Placeholder 125"/>
          <p:cNvSpPr>
            <a:spLocks noGrp="1"/>
          </p:cNvSpPr>
          <p:nvPr>
            <p:ph type="body" sz="quarter" idx="76"/>
          </p:nvPr>
        </p:nvSpPr>
        <p:spPr/>
        <p:txBody>
          <a:bodyPr/>
          <a:lstStyle/>
          <a:p>
            <a:pPr marL="0" indent="0">
              <a:buNone/>
            </a:pPr>
            <a:r>
              <a:rPr lang="en-US" dirty="0" smtClean="0"/>
              <a:t>This is a good place for your “elevator pitch.” If you only had a few seconds to pitch your products or services to someone, what would you say? </a:t>
            </a:r>
          </a:p>
          <a:p>
            <a:r>
              <a:rPr lang="en-US" dirty="0" smtClean="0"/>
              <a:t>Enter your own text to make your company and services shine!</a:t>
            </a:r>
            <a:endParaRPr lang="en-US" dirty="0"/>
          </a:p>
        </p:txBody>
      </p:sp>
      <p:sp>
        <p:nvSpPr>
          <p:cNvPr id="120" name="Text Placeholder 119"/>
          <p:cNvSpPr>
            <a:spLocks noGrp="1"/>
          </p:cNvSpPr>
          <p:nvPr>
            <p:ph type="body" sz="quarter" idx="61"/>
          </p:nvPr>
        </p:nvSpPr>
        <p:spPr/>
        <p:txBody>
          <a:bodyPr/>
          <a:lstStyle/>
          <a:p>
            <a:r>
              <a:rPr lang="en-US" smtClean="0"/>
              <a:t>Don’t be shy!</a:t>
            </a:r>
            <a:endParaRPr lang="en-US" dirty="0"/>
          </a:p>
        </p:txBody>
      </p:sp>
      <p:sp>
        <p:nvSpPr>
          <p:cNvPr id="129" name="Text Placeholder 128"/>
          <p:cNvSpPr>
            <a:spLocks noGrp="1"/>
          </p:cNvSpPr>
          <p:nvPr>
            <p:ph type="body" sz="quarter" idx="77"/>
          </p:nvPr>
        </p:nvSpPr>
        <p:spPr/>
        <p:txBody>
          <a:bodyPr/>
          <a:lstStyle/>
          <a:p>
            <a:pPr marL="0" indent="0">
              <a:buNone/>
            </a:pPr>
            <a:r>
              <a:rPr lang="en-US" dirty="0" smtClean="0"/>
              <a:t>Show them how fabulous you are. List or summarize key points about what you do.</a:t>
            </a:r>
          </a:p>
          <a:p>
            <a:pPr marL="0" indent="0">
              <a:buNone/>
            </a:pPr>
            <a:r>
              <a:rPr lang="en-US" dirty="0" smtClean="0"/>
              <a:t>Or you might want to mention a few of your most impressive clients here:</a:t>
            </a:r>
          </a:p>
          <a:p>
            <a:pPr lvl="0"/>
            <a:r>
              <a:rPr lang="en-US" dirty="0" smtClean="0"/>
              <a:t>Big, important company</a:t>
            </a:r>
          </a:p>
          <a:p>
            <a:pPr lvl="0"/>
            <a:r>
              <a:rPr lang="en-US" dirty="0" smtClean="0"/>
              <a:t>Really well-known company</a:t>
            </a:r>
          </a:p>
          <a:p>
            <a:pPr lvl="0"/>
            <a:r>
              <a:rPr lang="en-US" dirty="0" smtClean="0"/>
              <a:t>Very impressive company</a:t>
            </a:r>
          </a:p>
          <a:p>
            <a:endParaRPr lang="en-US" dirty="0"/>
          </a:p>
        </p:txBody>
      </p:sp>
      <p:sp>
        <p:nvSpPr>
          <p:cNvPr id="121" name="Text Placeholder 120"/>
          <p:cNvSpPr>
            <a:spLocks noGrp="1"/>
          </p:cNvSpPr>
          <p:nvPr>
            <p:ph type="body" sz="quarter" idx="64"/>
          </p:nvPr>
        </p:nvSpPr>
        <p:spPr/>
        <p:txBody>
          <a:bodyPr/>
          <a:lstStyle/>
          <a:p>
            <a:r>
              <a:rPr lang="en-US" smtClean="0"/>
              <a:t>Contact us</a:t>
            </a:r>
            <a:endParaRPr lang="en-US" dirty="0"/>
          </a:p>
        </p:txBody>
      </p:sp>
      <p:pic>
        <p:nvPicPr>
          <p:cNvPr id="66" name="Picture Placeholder 65" descr="Female headshot" title="Sample picture"/>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l="66" r="66"/>
          <a:stretch>
            <a:fillRect/>
          </a:stretch>
        </p:blipFill>
        <p:spPr/>
      </p:pic>
      <p:sp>
        <p:nvSpPr>
          <p:cNvPr id="122" name="Text Placeholder 121"/>
          <p:cNvSpPr>
            <a:spLocks noGrp="1"/>
          </p:cNvSpPr>
          <p:nvPr>
            <p:ph type="body" sz="quarter" idx="65"/>
          </p:nvPr>
        </p:nvSpPr>
        <p:spPr/>
        <p:txBody>
          <a:bodyPr/>
          <a:lstStyle/>
          <a:p>
            <a:r>
              <a:rPr lang="en-US" smtClean="0"/>
              <a:t>Kim Akers</a:t>
            </a:r>
            <a:endParaRPr lang="en-US" dirty="0"/>
          </a:p>
        </p:txBody>
      </p:sp>
      <p:sp>
        <p:nvSpPr>
          <p:cNvPr id="254" name="Text Placeholder 253"/>
          <p:cNvSpPr>
            <a:spLocks noGrp="1"/>
          </p:cNvSpPr>
          <p:nvPr>
            <p:ph type="body" sz="quarter" idx="78"/>
          </p:nvPr>
        </p:nvSpPr>
        <p:spPr/>
        <p:txBody>
          <a:bodyPr/>
          <a:lstStyle/>
          <a:p>
            <a:r>
              <a:rPr lang="en-US" smtClean="0"/>
              <a:t>Owner</a:t>
            </a:r>
            <a:endParaRPr lang="en-US" dirty="0"/>
          </a:p>
        </p:txBody>
      </p:sp>
      <p:sp>
        <p:nvSpPr>
          <p:cNvPr id="255" name="Text Placeholder 254"/>
          <p:cNvSpPr>
            <a:spLocks noGrp="1"/>
          </p:cNvSpPr>
          <p:nvPr>
            <p:ph type="body" sz="quarter" idx="80"/>
          </p:nvPr>
        </p:nvSpPr>
        <p:spPr/>
        <p:txBody>
          <a:bodyPr/>
          <a:lstStyle/>
          <a:p>
            <a:r>
              <a:rPr lang="en-US" smtClean="0"/>
              <a:t>4567 Main Street</a:t>
            </a:r>
          </a:p>
          <a:p>
            <a:r>
              <a:rPr lang="en-US" smtClean="0"/>
              <a:t>Raleigh, NC 02134-0000</a:t>
            </a:r>
          </a:p>
          <a:p>
            <a:r>
              <a:rPr lang="en-US" smtClean="0"/>
              <a:t>(718) 555-0123</a:t>
            </a:r>
            <a:endParaRPr lang="en-US" dirty="0"/>
          </a:p>
        </p:txBody>
      </p:sp>
      <p:sp>
        <p:nvSpPr>
          <p:cNvPr id="123" name="Text Placeholder 122"/>
          <p:cNvSpPr>
            <a:spLocks noGrp="1"/>
          </p:cNvSpPr>
          <p:nvPr>
            <p:ph type="body" sz="quarter" idx="67"/>
          </p:nvPr>
        </p:nvSpPr>
        <p:spPr/>
        <p:txBody>
          <a:bodyPr/>
          <a:lstStyle/>
          <a:p>
            <a:r>
              <a:rPr lang="en-US" smtClean="0"/>
              <a:t>kakers@fabrikam.com</a:t>
            </a:r>
            <a:endParaRPr lang="en-US" dirty="0"/>
          </a:p>
        </p:txBody>
      </p:sp>
      <p:pic>
        <p:nvPicPr>
          <p:cNvPr id="67" name="Picture Placeholder 66" descr="Male headshot" title="Sample picture"/>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Text Placeholder 123"/>
          <p:cNvSpPr>
            <a:spLocks noGrp="1"/>
          </p:cNvSpPr>
          <p:nvPr>
            <p:ph type="body" sz="quarter" idx="68"/>
          </p:nvPr>
        </p:nvSpPr>
        <p:spPr/>
        <p:txBody>
          <a:bodyPr/>
          <a:lstStyle/>
          <a:p>
            <a:r>
              <a:rPr lang="en-US" smtClean="0"/>
              <a:t>Michael Patten</a:t>
            </a:r>
            <a:endParaRPr lang="en-US" dirty="0"/>
          </a:p>
        </p:txBody>
      </p:sp>
      <p:sp>
        <p:nvSpPr>
          <p:cNvPr id="130" name="Text Placeholder 129"/>
          <p:cNvSpPr>
            <a:spLocks noGrp="1"/>
          </p:cNvSpPr>
          <p:nvPr>
            <p:ph type="body" sz="quarter" idx="79"/>
          </p:nvPr>
        </p:nvSpPr>
        <p:spPr/>
        <p:txBody>
          <a:bodyPr/>
          <a:lstStyle/>
          <a:p>
            <a:r>
              <a:rPr lang="en-US" smtClean="0"/>
              <a:t>Supervisor</a:t>
            </a:r>
            <a:endParaRPr lang="en-US" dirty="0"/>
          </a:p>
        </p:txBody>
      </p:sp>
      <p:sp>
        <p:nvSpPr>
          <p:cNvPr id="64" name="Text Placeholder 63"/>
          <p:cNvSpPr>
            <a:spLocks noGrp="1"/>
          </p:cNvSpPr>
          <p:nvPr>
            <p:ph type="body" sz="quarter" idx="81"/>
          </p:nvPr>
        </p:nvSpPr>
        <p:spPr/>
        <p:txBody>
          <a:bodyPr/>
          <a:lstStyle/>
          <a:p>
            <a:endParaRPr lang="en-US" smtClean="0"/>
          </a:p>
          <a:p>
            <a:r>
              <a:rPr lang="en-US" smtClean="0"/>
              <a:t>4567 Main Street</a:t>
            </a:r>
          </a:p>
          <a:p>
            <a:r>
              <a:rPr lang="en-US" smtClean="0"/>
              <a:t>Raleigh, NC 02134-0000</a:t>
            </a:r>
          </a:p>
          <a:p>
            <a:r>
              <a:rPr lang="en-US" smtClean="0"/>
              <a:t>(718) 555-0145</a:t>
            </a:r>
          </a:p>
          <a:p>
            <a:endParaRPr lang="en-US" dirty="0"/>
          </a:p>
        </p:txBody>
      </p:sp>
      <p:sp>
        <p:nvSpPr>
          <p:cNvPr id="78" name="Text Placeholder 77"/>
          <p:cNvSpPr>
            <a:spLocks noGrp="1"/>
          </p:cNvSpPr>
          <p:nvPr>
            <p:ph type="body" sz="quarter" idx="70"/>
          </p:nvPr>
        </p:nvSpPr>
        <p:spPr/>
        <p:txBody>
          <a:bodyPr/>
          <a:lstStyle/>
          <a:p>
            <a:r>
              <a:rPr lang="en-US" smtClean="0"/>
              <a:t>mpatten@fabrikam.com</a:t>
            </a:r>
            <a:endParaRPr lang="en-US" dirty="0"/>
          </a:p>
        </p:txBody>
      </p:sp>
      <p:sp>
        <p:nvSpPr>
          <p:cNvPr id="125" name="Text Placeholder 124"/>
          <p:cNvSpPr>
            <a:spLocks noGrp="1"/>
          </p:cNvSpPr>
          <p:nvPr>
            <p:ph type="body" sz="quarter" idx="72"/>
          </p:nvPr>
        </p:nvSpPr>
        <p:spPr/>
        <p:txBody>
          <a:bodyPr/>
          <a:lstStyle/>
          <a:p>
            <a:r>
              <a:rPr lang="en-US" smtClean="0"/>
              <a:t>www.fabrikam.com</a:t>
            </a:r>
            <a:endParaRPr lang="en-US" dirty="0"/>
          </a:p>
        </p:txBody>
      </p:sp>
      <p:sp>
        <p:nvSpPr>
          <p:cNvPr id="22" name="Text Placeholder 21"/>
          <p:cNvSpPr>
            <a:spLocks noGrp="1"/>
          </p:cNvSpPr>
          <p:nvPr>
            <p:ph type="body" sz="quarter" idx="82"/>
          </p:nvPr>
        </p:nvSpPr>
        <p:spPr/>
        <p:txBody>
          <a:bodyPr>
            <a:normAutofit fontScale="25000" lnSpcReduction="20000"/>
          </a:bodyPr>
          <a:lstStyle/>
          <a:p>
            <a:endParaRPr lang="en-US"/>
          </a:p>
        </p:txBody>
      </p:sp>
      <p:sp>
        <p:nvSpPr>
          <p:cNvPr id="23" name="Text Placeholder 22"/>
          <p:cNvSpPr>
            <a:spLocks noGrp="1"/>
          </p:cNvSpPr>
          <p:nvPr>
            <p:ph type="body" sz="quarter" idx="83"/>
          </p:nvPr>
        </p:nvSpPr>
        <p:spPr/>
        <p:txBody>
          <a:bodyPr>
            <a:normAutofit fontScale="25000" lnSpcReduction="20000"/>
          </a:bodyPr>
          <a:lstStyle/>
          <a:p>
            <a:endParaRPr lang="en-US"/>
          </a:p>
        </p:txBody>
      </p:sp>
      <p:sp>
        <p:nvSpPr>
          <p:cNvPr id="24" name="Text Placeholder 23"/>
          <p:cNvSpPr>
            <a:spLocks noGrp="1"/>
          </p:cNvSpPr>
          <p:nvPr>
            <p:ph type="body" sz="quarter" idx="84"/>
          </p:nvPr>
        </p:nvSpPr>
        <p:spPr/>
        <p:txBody>
          <a:bodyPr>
            <a:normAutofit fontScale="25000" lnSpcReduction="20000"/>
          </a:bodyPr>
          <a:lstStyle/>
          <a:p>
            <a:endParaRPr lang="en-US"/>
          </a:p>
        </p:txBody>
      </p:sp>
      <p:sp>
        <p:nvSpPr>
          <p:cNvPr id="25" name="Text Placeholder 24"/>
          <p:cNvSpPr>
            <a:spLocks noGrp="1"/>
          </p:cNvSpPr>
          <p:nvPr>
            <p:ph type="body" sz="quarter" idx="85"/>
          </p:nvPr>
        </p:nvSpPr>
        <p:spPr/>
        <p:txBody>
          <a:bodyPr>
            <a:normAutofit fontScale="25000" lnSpcReduction="20000"/>
          </a:bodyPr>
          <a:lstStyle/>
          <a:p>
            <a:endParaRPr lang="en-US"/>
          </a:p>
        </p:txBody>
      </p:sp>
      <p:sp>
        <p:nvSpPr>
          <p:cNvPr id="26" name="Text Placeholder 25"/>
          <p:cNvSpPr>
            <a:spLocks noGrp="1"/>
          </p:cNvSpPr>
          <p:nvPr>
            <p:ph type="body" sz="quarter" idx="86"/>
          </p:nvPr>
        </p:nvSpPr>
        <p:spPr/>
        <p:txBody>
          <a:bodyPr>
            <a:normAutofit fontScale="25000" lnSpcReduction="20000"/>
          </a:bodyPr>
          <a:lstStyle/>
          <a:p>
            <a:endParaRPr lang="en-US"/>
          </a:p>
        </p:txBody>
      </p:sp>
      <p:cxnSp>
        <p:nvCxnSpPr>
          <p:cNvPr id="28" name="fold"/>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reen Brochur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0C92A9-6E76-4173-ADCE-80784873D756}"/>
</file>

<file path=customXml/itemProps2.xml><?xml version="1.0" encoding="utf-8"?>
<ds:datastoreItem xmlns:ds="http://schemas.openxmlformats.org/officeDocument/2006/customXml" ds:itemID="{52E7F423-7EB3-4A91-8FF1-ADFC97096D9B}"/>
</file>

<file path=customXml/itemProps3.xml><?xml version="1.0" encoding="utf-8"?>
<ds:datastoreItem xmlns:ds="http://schemas.openxmlformats.org/officeDocument/2006/customXml" ds:itemID="{66A32F2F-9727-4EA3-9AC2-BFFA3FE96344}"/>
</file>

<file path=docProps/app.xml><?xml version="1.0" encoding="utf-8"?>
<Properties xmlns="http://schemas.openxmlformats.org/officeDocument/2006/extended-properties" xmlns:vt="http://schemas.openxmlformats.org/officeDocument/2006/docPropsVTypes">
  <Template/>
  <TotalTime>0</TotalTime>
  <Words>423</Words>
  <Application>Microsoft Office PowerPoint</Application>
  <PresentationFormat>Custom</PresentationFormat>
  <Paragraphs>47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Georgia</vt:lpstr>
      <vt:lpstr>Green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2012-09-19T20:49:24Z</dcterms:created>
  <dcterms:modified xsi:type="dcterms:W3CDTF">2013-08-25T18:50:13Z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