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 varScale="1">
        <p:scale>
          <a:sx n="77" d="100"/>
          <a:sy n="77" d="100"/>
        </p:scale>
        <p:origin x="3150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B8A08-B855-4C9E-A853-7B959D4FD169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77DF4-BED6-489E-84C5-2F5E5E7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04A9D-5FD2-4FDE-BAD7-9ACDE960ACB3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8A67B-D4E7-463C-8DE6-E343473A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</a:t>
            </a:r>
            <a:r>
              <a:rPr lang="en-US" baseline="0" smtClean="0"/>
              <a:t> change the first sample business card, replace the content with your own. </a:t>
            </a:r>
            <a:r>
              <a:rPr lang="en-US" baseline="0" smtClean="0"/>
              <a:t>To </a:t>
            </a:r>
            <a:r>
              <a:rPr lang="en-US" baseline="0" smtClean="0"/>
              <a:t>change the </a:t>
            </a:r>
            <a:r>
              <a:rPr lang="en-US" baseline="0" smtClean="0"/>
              <a:t>logo, </a:t>
            </a:r>
            <a:r>
              <a:rPr lang="en-US" baseline="0" smtClean="0"/>
              <a:t>select the picture “replace with LOGO” and choose Change Picture on the Picture Tools Format tab.</a:t>
            </a:r>
          </a:p>
          <a:p>
            <a:endParaRPr lang="en-US" baseline="0" smtClean="0"/>
          </a:p>
          <a:p>
            <a:r>
              <a:rPr lang="en-US" baseline="0" smtClean="0"/>
              <a:t>Or, if you’d rather start from a clean slate, press the New Slide button on the Home tab to insert a new page. Now enter your text in the empty placeholders and add your logo using Insert Picture.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8A67B-D4E7-463C-8DE6-E343473A15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Cards 10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12" name="Text Placeholder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48" name="Text Placeholder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25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83" name="Text Placeholder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84" name="Text Placehold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85" name="Text Placeholder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86" name="Text Placeholder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87" name="Text Placeholder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88" name="Text Placeholder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91" name="Text Placeholder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92" name="Text Placeholder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93" name="Text Placehold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94" name="Text Placeholder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95" name="Text Placeholder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96" name="Text Placeholder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99" name="Text Placeholder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00" name="Text Placeholder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01" name="Text Placehold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02" name="Text Placehold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03" name="Text Placeholder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04" name="Text Placeholder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07" name="Text Placeholder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08" name="Text Placeholder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09" name="Text Placehold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10" name="Text Placehold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11" name="Text Placeholder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13" name="Text Placeholder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70" name="Text Placeholder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71" name="Text Placeholder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72" name="Text Placeholder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73" name="Text Placehold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74" name="Text Placeholder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75" name="Text Placeholder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78" name="Text Placeholder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79" name="Text Placeholder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80" name="Text Placeholder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81" name="Text Placeholder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82" name="Text Placeholder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83" name="Text Placeholder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86" name="Text Placeholder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87" name="Text Placeholder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88" name="Text Placehold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89" name="Text Placehold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90" name="Text Placeholder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91" name="Text Placeholder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94" name="Text Placeholder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95" name="Text Placeholder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96" name="Text Placehold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97" name="Text Placehold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98" name="Text Placeholder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99" name="Text Placeholder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202" name="Text Placeholder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203" name="Text Placehold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204" name="Text Placehold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205" name="Text Placehold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206" name="Text Placeholder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207" name="Text Placeholder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usiness card grid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ctangle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  <a:endParaRPr lang="en-GB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  <a:endParaRPr lang="en-GB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rPr lang="en-US"/>
              <a:t>7/31/2013</a:t>
            </a:fld>
            <a:endParaRPr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 Placeholder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Robert </a:t>
            </a:r>
            <a:r>
              <a:rPr lang="en-US" dirty="0" err="1" smtClean="0"/>
              <a:t>Tamburello</a:t>
            </a:r>
            <a:endParaRPr lang="en-US" dirty="0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Vice President</a:t>
            </a:r>
            <a:endParaRPr lang="en-US" dirty="0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n-US" smtClean="0"/>
              <a:t>Fabrikam</a:t>
            </a:r>
            <a:endParaRPr lang="en-US" dirty="0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1234 First Street  | Brunswick, GA 98052</a:t>
            </a:r>
            <a:endParaRPr lang="en-US" dirty="0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n-US" smtClean="0"/>
              <a:t>www.fabrikam.com</a:t>
            </a:r>
            <a:endParaRPr lang="en-US" dirty="0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n-US" smtClean="0"/>
              <a:t>360.555.0150 | rtamburello@fabrikam.com</a:t>
            </a:r>
            <a:endParaRPr lang="en-US" dirty="0"/>
          </a:p>
        </p:txBody>
      </p:sp>
      <p:sp>
        <p:nvSpPr>
          <p:cNvPr id="337" name="Text Placeholder 33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8" name="Text Placeholder 33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9" name="Text Placeholder 33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0" name="Text Placeholder 33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1" name="Text Placeholder 34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2" name="Text Placeholder 34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3" name="Text Placeholder 34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4" name="Text Placeholder 34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5" name="Text Placeholder 34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6" name="Text Placeholder 34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7" name="Text Placeholder 34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" name="Text Placeholder 34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9" name="Text Placeholder 34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0" name="Text Placeholder 34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1" name="Text Placeholder 35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2" name="Text Placeholder 35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3" name="Text Placeholder 35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4" name="Text Placeholder 35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5" name="Text Placeholder 35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6" name="Text Placeholder 35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7" name="Text Placeholder 35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" name="Text Placeholder 35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9" name="Text Placeholder 35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0" name="Text Placeholder 35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1" name="Text Placeholder 36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2" name="Text Placeholder 36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3" name="Text Placeholder 36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4" name="Text Placeholder 36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5" name="Text Placeholder 36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6" name="Text Placeholder 36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7" name="Text Placeholder 36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" name="Text Placeholder 36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9" name="Text Placeholder 36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0" name="Text Placeholder 3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1" name="Text Placeholder 37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2" name="Text Placeholder 37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3" name="Text Placeholder 37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4" name="Text Placeholder 37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5" name="Text Placeholder 37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6" name="Text Placeholder 37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7" name="Text Placeholder 37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" name="Text Placeholder 37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9" name="Text Placeholder 37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0" name="Text Placeholder 37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1" name="Text Placeholder 38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2" name="Text Placeholder 38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3" name="Text Placeholder 38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4" name="Text Placeholder 38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5" name="Text Placeholder 38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6" name="Text Placeholder 38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7" name="Text Placeholder 38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8" name="Text Placeholder 38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" name="Text Placeholder 38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0" name="Text Placeholder 38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7622"/>
            <a:ext cx="601034" cy="340586"/>
          </a:xfrm>
          <a:prstGeom prst="rect">
            <a:avLst/>
          </a:prstGeom>
        </p:spPr>
      </p:pic>
      <p:pic>
        <p:nvPicPr>
          <p:cNvPr id="80" name="Picture 79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7622"/>
            <a:ext cx="601034" cy="340586"/>
          </a:xfrm>
          <a:prstGeom prst="rect">
            <a:avLst/>
          </a:prstGeom>
        </p:spPr>
      </p:pic>
      <p:pic>
        <p:nvPicPr>
          <p:cNvPr id="81" name="Picture 80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50592"/>
            <a:ext cx="601034" cy="340586"/>
          </a:xfrm>
          <a:prstGeom prst="rect">
            <a:avLst/>
          </a:prstGeom>
        </p:spPr>
      </p:pic>
      <p:pic>
        <p:nvPicPr>
          <p:cNvPr id="82" name="Picture 81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50592"/>
            <a:ext cx="601034" cy="340586"/>
          </a:xfrm>
          <a:prstGeom prst="rect">
            <a:avLst/>
          </a:prstGeom>
        </p:spPr>
      </p:pic>
      <p:pic>
        <p:nvPicPr>
          <p:cNvPr id="83" name="Picture 82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279392"/>
            <a:ext cx="601034" cy="340586"/>
          </a:xfrm>
          <a:prstGeom prst="rect">
            <a:avLst/>
          </a:prstGeom>
        </p:spPr>
      </p:pic>
      <p:pic>
        <p:nvPicPr>
          <p:cNvPr id="84" name="Picture 83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279392"/>
            <a:ext cx="601034" cy="340586"/>
          </a:xfrm>
          <a:prstGeom prst="rect">
            <a:avLst/>
          </a:prstGeom>
        </p:spPr>
      </p:pic>
      <p:pic>
        <p:nvPicPr>
          <p:cNvPr id="85" name="Picture 84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08192"/>
            <a:ext cx="601034" cy="340586"/>
          </a:xfrm>
          <a:prstGeom prst="rect">
            <a:avLst/>
          </a:prstGeom>
        </p:spPr>
      </p:pic>
      <p:pic>
        <p:nvPicPr>
          <p:cNvPr id="86" name="Picture 85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08192"/>
            <a:ext cx="601034" cy="340586"/>
          </a:xfrm>
          <a:prstGeom prst="rect">
            <a:avLst/>
          </a:prstGeom>
        </p:spPr>
      </p:pic>
      <p:pic>
        <p:nvPicPr>
          <p:cNvPr id="87" name="Picture 86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36992"/>
            <a:ext cx="601034" cy="340586"/>
          </a:xfrm>
          <a:prstGeom prst="rect">
            <a:avLst/>
          </a:prstGeom>
        </p:spPr>
      </p:pic>
      <p:pic>
        <p:nvPicPr>
          <p:cNvPr id="88" name="Picture 87" descr="Logo" title="Sample Pictur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36992"/>
            <a:ext cx="601034" cy="3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ard Logo Name Init Cap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AC6B6-C4EF-427F-B5D4-911AF4E50CF5}"/>
</file>

<file path=customXml/itemProps2.xml><?xml version="1.0" encoding="utf-8"?>
<ds:datastoreItem xmlns:ds="http://schemas.openxmlformats.org/officeDocument/2006/customXml" ds:itemID="{A2F36FFD-7C24-47D7-8F42-C960F8D55A78}"/>
</file>

<file path=customXml/itemProps3.xml><?xml version="1.0" encoding="utf-8"?>
<ds:datastoreItem xmlns:ds="http://schemas.openxmlformats.org/officeDocument/2006/customXml" ds:itemID="{B4DCD46B-3945-411C-AF3D-A546813FD7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Business Card Logo Name Init Cap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2013-07-31T14:24:03Z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