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231" autoAdjust="0"/>
  </p:normalViewPr>
  <p:slideViewPr>
    <p:cSldViewPr snapToGrid="0">
      <p:cViewPr varScale="1">
        <p:scale>
          <a:sx n="56" d="100"/>
          <a:sy n="56" d="100"/>
        </p:scale>
        <p:origin x="2664" y="9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00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65721-4AD9-4F4E-91E4-B38E00E4EEF4}" type="datetimeFigureOut">
              <a:rPr lang="en-US"/>
              <a:t>7/2/2013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8C508-A143-4FC7-94DD-2868E3E037E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C5D78-39BE-4C7D-9783-22D5EAEFC7B2}" type="datetimeFigureOut">
              <a:rPr lang="en-US"/>
              <a:t>7/2/2013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FBA75-BA90-4A61-9717-741EDD6841F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Don’t be shy! To add your own message, just select the text on this page and enter your text. </a:t>
            </a:r>
            <a:r>
              <a:rPr lang="en-US" sz="1200" kern="1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When you enter the age at the top, it </a:t>
            </a:r>
            <a:r>
              <a:rPr lang="en-U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will turn upside down all by itself.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did you notice we made fold marks for you? They are really light, but if you don’t like them showing on your card, just delete them before you print.</a:t>
            </a: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en-US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65088" marR="320040" indent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en-US" sz="12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8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en-US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Don’t be shy! To add your own message, just select the text on this page and enter your text. It will turn upside down all by itself.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r>
              <a:rPr lang="en-US" sz="1200" kern="1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did you notice we made fold marks for you? They are really light, but if you don’t like them showing on your card, just delete them before you print.</a:t>
            </a: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en-US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65088" marR="320040">
              <a:lnSpc>
                <a:spcPct val="105000"/>
              </a:lnSpc>
              <a:spcAft>
                <a:spcPts val="800"/>
              </a:spcAft>
            </a:pPr>
            <a:endParaRPr lang="en-US" sz="1200" kern="1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 Light" panose="020F03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7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457200" y="457200"/>
            <a:ext cx="685800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6" name="rays"/>
          <p:cNvGrpSpPr/>
          <p:nvPr userDrawn="1"/>
        </p:nvGrpSpPr>
        <p:grpSpPr>
          <a:xfrm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4" name="border"/>
          <p:cNvSpPr>
            <a:spLocks noEditPoints="1"/>
          </p:cNvSpPr>
          <p:nvPr userDrawn="1"/>
        </p:nvSpPr>
        <p:spPr bwMode="auto">
          <a:xfrm>
            <a:off x="455613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8" name="Rectangle 27"/>
          <p:cNvSpPr/>
          <p:nvPr userDrawn="1"/>
        </p:nvSpPr>
        <p:spPr>
          <a:xfrm>
            <a:off x="455613" y="77724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619125" y="7918704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616904" y="8540497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37"/>
          <p:cNvSpPr>
            <a:spLocks noGrp="1"/>
          </p:cNvSpPr>
          <p:nvPr>
            <p:ph type="body" sz="quarter" idx="10"/>
          </p:nvPr>
        </p:nvSpPr>
        <p:spPr>
          <a:xfrm>
            <a:off x="914400" y="7918450"/>
            <a:ext cx="5943600" cy="622300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/>
              <a:t>Click to edit Master text styles</a:t>
            </a:r>
          </a:p>
        </p:txBody>
      </p:sp>
      <p:grpSp>
        <p:nvGrpSpPr>
          <p:cNvPr id="43" name="Group 42"/>
          <p:cNvGrpSpPr/>
          <p:nvPr userDrawn="1"/>
        </p:nvGrpSpPr>
        <p:grpSpPr>
          <a:xfrm rot="10800000">
            <a:off x="3568157" y="1371600"/>
            <a:ext cx="636087" cy="640080"/>
            <a:chOff x="3499397" y="4013265"/>
            <a:chExt cx="636087" cy="640080"/>
          </a:xfrm>
        </p:grpSpPr>
        <p:sp>
          <p:nvSpPr>
            <p:cNvPr id="41" name="Rectangle 40"/>
            <p:cNvSpPr/>
            <p:nvPr userDrawn="1"/>
          </p:nvSpPr>
          <p:spPr>
            <a:xfrm>
              <a:off x="3499397" y="4013265"/>
              <a:ext cx="636087" cy="6400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2400">
                <a:latin typeface="+mj-lt"/>
              </a:endParaRPr>
            </a:p>
          </p:txBody>
        </p:sp>
        <p:sp>
          <p:nvSpPr>
            <p:cNvPr id="42" name="Rectangle 41"/>
            <p:cNvSpPr/>
            <p:nvPr userDrawn="1"/>
          </p:nvSpPr>
          <p:spPr>
            <a:xfrm>
              <a:off x="3571160" y="4085394"/>
              <a:ext cx="492560" cy="495822"/>
            </a:xfrm>
            <a:prstGeom prst="rect">
              <a:avLst/>
            </a:prstGeom>
            <a:noFill/>
            <a:ln w="3111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4" name="Text Placeholder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566160" y="1366940"/>
            <a:ext cx="640080" cy="64008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rays"/>
          <p:cNvGrpSpPr/>
          <p:nvPr userDrawn="1"/>
        </p:nvGrpSpPr>
        <p:grpSpPr>
          <a:xfrm rot="10800000">
            <a:off x="455613" y="457200"/>
            <a:ext cx="6861176" cy="9144000"/>
            <a:chOff x="455613" y="457200"/>
            <a:chExt cx="6861176" cy="9144000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455613" y="8124825"/>
              <a:ext cx="5072063" cy="1406525"/>
            </a:xfrm>
            <a:custGeom>
              <a:avLst/>
              <a:gdLst>
                <a:gd name="T0" fmla="*/ 0 w 3195"/>
                <a:gd name="T1" fmla="*/ 0 h 886"/>
                <a:gd name="T2" fmla="*/ 0 w 3195"/>
                <a:gd name="T3" fmla="*/ 886 h 886"/>
                <a:gd name="T4" fmla="*/ 3195 w 3195"/>
                <a:gd name="T5" fmla="*/ 10 h 886"/>
                <a:gd name="T6" fmla="*/ 0 w 3195"/>
                <a:gd name="T7" fmla="*/ 0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886">
                  <a:moveTo>
                    <a:pt x="0" y="0"/>
                  </a:moveTo>
                  <a:lnTo>
                    <a:pt x="0" y="886"/>
                  </a:lnTo>
                  <a:lnTo>
                    <a:pt x="319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455613" y="3073400"/>
              <a:ext cx="5072063" cy="5067300"/>
            </a:xfrm>
            <a:custGeom>
              <a:avLst/>
              <a:gdLst>
                <a:gd name="T0" fmla="*/ 0 w 3195"/>
                <a:gd name="T1" fmla="*/ 0 h 3192"/>
                <a:gd name="T2" fmla="*/ 0 w 3195"/>
                <a:gd name="T3" fmla="*/ 892 h 3192"/>
                <a:gd name="T4" fmla="*/ 3195 w 3195"/>
                <a:gd name="T5" fmla="*/ 3192 h 3192"/>
                <a:gd name="T6" fmla="*/ 0 w 3195"/>
                <a:gd name="T7" fmla="*/ 0 h 3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3192">
                  <a:moveTo>
                    <a:pt x="0" y="0"/>
                  </a:moveTo>
                  <a:lnTo>
                    <a:pt x="0" y="892"/>
                  </a:lnTo>
                  <a:lnTo>
                    <a:pt x="3195" y="3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auto">
            <a:xfrm>
              <a:off x="3203576" y="8140700"/>
              <a:ext cx="2324100" cy="1460500"/>
            </a:xfrm>
            <a:custGeom>
              <a:avLst/>
              <a:gdLst>
                <a:gd name="T0" fmla="*/ 0 w 1464"/>
                <a:gd name="T1" fmla="*/ 920 h 920"/>
                <a:gd name="T2" fmla="*/ 664 w 1464"/>
                <a:gd name="T3" fmla="*/ 920 h 920"/>
                <a:gd name="T4" fmla="*/ 1464 w 1464"/>
                <a:gd name="T5" fmla="*/ 0 h 920"/>
                <a:gd name="T6" fmla="*/ 0 w 1464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4" h="920">
                  <a:moveTo>
                    <a:pt x="0" y="920"/>
                  </a:moveTo>
                  <a:lnTo>
                    <a:pt x="664" y="920"/>
                  </a:lnTo>
                  <a:lnTo>
                    <a:pt x="146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8"/>
            <p:cNvSpPr>
              <a:spLocks/>
            </p:cNvSpPr>
            <p:nvPr userDrawn="1"/>
          </p:nvSpPr>
          <p:spPr bwMode="auto">
            <a:xfrm>
              <a:off x="455613" y="5721350"/>
              <a:ext cx="5072063" cy="2419350"/>
            </a:xfrm>
            <a:custGeom>
              <a:avLst/>
              <a:gdLst>
                <a:gd name="T0" fmla="*/ 0 w 3195"/>
                <a:gd name="T1" fmla="*/ 0 h 1524"/>
                <a:gd name="T2" fmla="*/ 0 w 3195"/>
                <a:gd name="T3" fmla="*/ 740 h 1524"/>
                <a:gd name="T4" fmla="*/ 3195 w 3195"/>
                <a:gd name="T5" fmla="*/ 1524 h 1524"/>
                <a:gd name="T6" fmla="*/ 0 w 3195"/>
                <a:gd name="T7" fmla="*/ 0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5" h="1524">
                  <a:moveTo>
                    <a:pt x="0" y="0"/>
                  </a:moveTo>
                  <a:lnTo>
                    <a:pt x="0" y="740"/>
                  </a:lnTo>
                  <a:lnTo>
                    <a:pt x="3195" y="15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5521326" y="8140700"/>
              <a:ext cx="268288" cy="1460500"/>
            </a:xfrm>
            <a:custGeom>
              <a:avLst/>
              <a:gdLst>
                <a:gd name="T0" fmla="*/ 0 w 169"/>
                <a:gd name="T1" fmla="*/ 920 h 920"/>
                <a:gd name="T2" fmla="*/ 169 w 169"/>
                <a:gd name="T3" fmla="*/ 920 h 920"/>
                <a:gd name="T4" fmla="*/ 4 w 169"/>
                <a:gd name="T5" fmla="*/ 0 h 920"/>
                <a:gd name="T6" fmla="*/ 0 w 16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" h="920">
                  <a:moveTo>
                    <a:pt x="0" y="920"/>
                  </a:moveTo>
                  <a:lnTo>
                    <a:pt x="169" y="920"/>
                  </a:lnTo>
                  <a:lnTo>
                    <a:pt x="4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5527676" y="8140700"/>
              <a:ext cx="776288" cy="1460500"/>
            </a:xfrm>
            <a:custGeom>
              <a:avLst/>
              <a:gdLst>
                <a:gd name="T0" fmla="*/ 323 w 489"/>
                <a:gd name="T1" fmla="*/ 920 h 920"/>
                <a:gd name="T2" fmla="*/ 489 w 489"/>
                <a:gd name="T3" fmla="*/ 920 h 920"/>
                <a:gd name="T4" fmla="*/ 0 w 489"/>
                <a:gd name="T5" fmla="*/ 0 h 920"/>
                <a:gd name="T6" fmla="*/ 323 w 489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9" h="920">
                  <a:moveTo>
                    <a:pt x="323" y="920"/>
                  </a:moveTo>
                  <a:lnTo>
                    <a:pt x="489" y="920"/>
                  </a:lnTo>
                  <a:lnTo>
                    <a:pt x="0" y="0"/>
                  </a:lnTo>
                  <a:lnTo>
                    <a:pt x="323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4829176" y="8140700"/>
              <a:ext cx="698500" cy="1460500"/>
            </a:xfrm>
            <a:custGeom>
              <a:avLst/>
              <a:gdLst>
                <a:gd name="T0" fmla="*/ 0 w 440"/>
                <a:gd name="T1" fmla="*/ 920 h 920"/>
                <a:gd name="T2" fmla="*/ 246 w 440"/>
                <a:gd name="T3" fmla="*/ 920 h 920"/>
                <a:gd name="T4" fmla="*/ 440 w 440"/>
                <a:gd name="T5" fmla="*/ 0 h 920"/>
                <a:gd name="T6" fmla="*/ 0 w 440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920">
                  <a:moveTo>
                    <a:pt x="0" y="920"/>
                  </a:moveTo>
                  <a:lnTo>
                    <a:pt x="246" y="920"/>
                  </a:lnTo>
                  <a:lnTo>
                    <a:pt x="440" y="0"/>
                  </a:lnTo>
                  <a:lnTo>
                    <a:pt x="0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5527676" y="8140700"/>
              <a:ext cx="1789113" cy="438150"/>
            </a:xfrm>
            <a:custGeom>
              <a:avLst/>
              <a:gdLst>
                <a:gd name="T0" fmla="*/ 1127 w 1127"/>
                <a:gd name="T1" fmla="*/ 276 h 276"/>
                <a:gd name="T2" fmla="*/ 1127 w 1127"/>
                <a:gd name="T3" fmla="*/ 4 h 276"/>
                <a:gd name="T4" fmla="*/ 0 w 1127"/>
                <a:gd name="T5" fmla="*/ 0 h 276"/>
                <a:gd name="T6" fmla="*/ 1127 w 1127"/>
                <a:gd name="T7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76">
                  <a:moveTo>
                    <a:pt x="1127" y="276"/>
                  </a:moveTo>
                  <a:lnTo>
                    <a:pt x="1127" y="4"/>
                  </a:lnTo>
                  <a:lnTo>
                    <a:pt x="0" y="0"/>
                  </a:lnTo>
                  <a:lnTo>
                    <a:pt x="1127" y="27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5527676" y="8140700"/>
              <a:ext cx="1789113" cy="1285875"/>
            </a:xfrm>
            <a:custGeom>
              <a:avLst/>
              <a:gdLst>
                <a:gd name="T0" fmla="*/ 1127 w 1127"/>
                <a:gd name="T1" fmla="*/ 810 h 810"/>
                <a:gd name="T2" fmla="*/ 1127 w 1127"/>
                <a:gd name="T3" fmla="*/ 538 h 810"/>
                <a:gd name="T4" fmla="*/ 0 w 1127"/>
                <a:gd name="T5" fmla="*/ 0 h 810"/>
                <a:gd name="T6" fmla="*/ 1127 w 1127"/>
                <a:gd name="T7" fmla="*/ 81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810">
                  <a:moveTo>
                    <a:pt x="1127" y="810"/>
                  </a:moveTo>
                  <a:lnTo>
                    <a:pt x="1127" y="538"/>
                  </a:lnTo>
                  <a:lnTo>
                    <a:pt x="0" y="0"/>
                  </a:lnTo>
                  <a:lnTo>
                    <a:pt x="1127" y="81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27676" y="8140700"/>
              <a:ext cx="1462088" cy="1460500"/>
            </a:xfrm>
            <a:custGeom>
              <a:avLst/>
              <a:gdLst>
                <a:gd name="T0" fmla="*/ 679 w 921"/>
                <a:gd name="T1" fmla="*/ 920 h 920"/>
                <a:gd name="T2" fmla="*/ 921 w 921"/>
                <a:gd name="T3" fmla="*/ 920 h 920"/>
                <a:gd name="T4" fmla="*/ 0 w 921"/>
                <a:gd name="T5" fmla="*/ 0 h 920"/>
                <a:gd name="T6" fmla="*/ 679 w 921"/>
                <a:gd name="T7" fmla="*/ 92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1" h="920">
                  <a:moveTo>
                    <a:pt x="679" y="920"/>
                  </a:moveTo>
                  <a:lnTo>
                    <a:pt x="921" y="920"/>
                  </a:lnTo>
                  <a:lnTo>
                    <a:pt x="0" y="0"/>
                  </a:lnTo>
                  <a:lnTo>
                    <a:pt x="679" y="92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455613" y="457200"/>
              <a:ext cx="5072063" cy="7683500"/>
            </a:xfrm>
            <a:custGeom>
              <a:avLst/>
              <a:gdLst>
                <a:gd name="T0" fmla="*/ 632 w 3195"/>
                <a:gd name="T1" fmla="*/ 0 h 4840"/>
                <a:gd name="T2" fmla="*/ 0 w 3195"/>
                <a:gd name="T3" fmla="*/ 0 h 4840"/>
                <a:gd name="T4" fmla="*/ 0 w 3195"/>
                <a:gd name="T5" fmla="*/ 502 h 4840"/>
                <a:gd name="T6" fmla="*/ 3195 w 3195"/>
                <a:gd name="T7" fmla="*/ 4840 h 4840"/>
                <a:gd name="T8" fmla="*/ 632 w 3195"/>
                <a:gd name="T9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95" h="4840">
                  <a:moveTo>
                    <a:pt x="632" y="0"/>
                  </a:moveTo>
                  <a:lnTo>
                    <a:pt x="0" y="0"/>
                  </a:lnTo>
                  <a:lnTo>
                    <a:pt x="0" y="502"/>
                  </a:lnTo>
                  <a:lnTo>
                    <a:pt x="3195" y="4840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5527676" y="7019925"/>
              <a:ext cx="1789113" cy="1120775"/>
            </a:xfrm>
            <a:custGeom>
              <a:avLst/>
              <a:gdLst>
                <a:gd name="T0" fmla="*/ 1127 w 1127"/>
                <a:gd name="T1" fmla="*/ 398 h 706"/>
                <a:gd name="T2" fmla="*/ 1127 w 1127"/>
                <a:gd name="T3" fmla="*/ 0 h 706"/>
                <a:gd name="T4" fmla="*/ 0 w 1127"/>
                <a:gd name="T5" fmla="*/ 706 h 706"/>
                <a:gd name="T6" fmla="*/ 1127 w 1127"/>
                <a:gd name="T7" fmla="*/ 398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706">
                  <a:moveTo>
                    <a:pt x="1127" y="398"/>
                  </a:moveTo>
                  <a:lnTo>
                    <a:pt x="1127" y="0"/>
                  </a:lnTo>
                  <a:lnTo>
                    <a:pt x="0" y="706"/>
                  </a:lnTo>
                  <a:lnTo>
                    <a:pt x="1127" y="39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2844801" y="457200"/>
              <a:ext cx="2682875" cy="7683500"/>
            </a:xfrm>
            <a:custGeom>
              <a:avLst/>
              <a:gdLst>
                <a:gd name="T0" fmla="*/ 834 w 1690"/>
                <a:gd name="T1" fmla="*/ 0 h 4840"/>
                <a:gd name="T2" fmla="*/ 0 w 1690"/>
                <a:gd name="T3" fmla="*/ 0 h 4840"/>
                <a:gd name="T4" fmla="*/ 1690 w 1690"/>
                <a:gd name="T5" fmla="*/ 4840 h 4840"/>
                <a:gd name="T6" fmla="*/ 834 w 1690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4840">
                  <a:moveTo>
                    <a:pt x="834" y="0"/>
                  </a:moveTo>
                  <a:lnTo>
                    <a:pt x="0" y="0"/>
                  </a:lnTo>
                  <a:lnTo>
                    <a:pt x="1690" y="484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5527676" y="4403725"/>
              <a:ext cx="1789113" cy="3736975"/>
            </a:xfrm>
            <a:custGeom>
              <a:avLst/>
              <a:gdLst>
                <a:gd name="T0" fmla="*/ 1127 w 1127"/>
                <a:gd name="T1" fmla="*/ 1062 h 2354"/>
                <a:gd name="T2" fmla="*/ 1127 w 1127"/>
                <a:gd name="T3" fmla="*/ 0 h 2354"/>
                <a:gd name="T4" fmla="*/ 0 w 1127"/>
                <a:gd name="T5" fmla="*/ 2354 h 2354"/>
                <a:gd name="T6" fmla="*/ 1127 w 1127"/>
                <a:gd name="T7" fmla="*/ 1062 h 2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2354">
                  <a:moveTo>
                    <a:pt x="1127" y="1062"/>
                  </a:moveTo>
                  <a:lnTo>
                    <a:pt x="1127" y="0"/>
                  </a:lnTo>
                  <a:lnTo>
                    <a:pt x="0" y="2354"/>
                  </a:lnTo>
                  <a:lnTo>
                    <a:pt x="1127" y="1062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9"/>
            <p:cNvSpPr>
              <a:spLocks/>
            </p:cNvSpPr>
            <p:nvPr userDrawn="1"/>
          </p:nvSpPr>
          <p:spPr bwMode="auto">
            <a:xfrm>
              <a:off x="5527676" y="457200"/>
              <a:ext cx="1627188" cy="7683500"/>
            </a:xfrm>
            <a:custGeom>
              <a:avLst/>
              <a:gdLst>
                <a:gd name="T0" fmla="*/ 1025 w 1025"/>
                <a:gd name="T1" fmla="*/ 0 h 4840"/>
                <a:gd name="T2" fmla="*/ 19 w 1025"/>
                <a:gd name="T3" fmla="*/ 0 h 4840"/>
                <a:gd name="T4" fmla="*/ 0 w 1025"/>
                <a:gd name="T5" fmla="*/ 4840 h 4840"/>
                <a:gd name="T6" fmla="*/ 1025 w 1025"/>
                <a:gd name="T7" fmla="*/ 0 h 4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5" h="4840">
                  <a:moveTo>
                    <a:pt x="1025" y="0"/>
                  </a:moveTo>
                  <a:lnTo>
                    <a:pt x="19" y="0"/>
                  </a:lnTo>
                  <a:lnTo>
                    <a:pt x="0" y="4840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4" name="border"/>
          <p:cNvSpPr>
            <a:spLocks noEditPoints="1"/>
          </p:cNvSpPr>
          <p:nvPr userDrawn="1"/>
        </p:nvSpPr>
        <p:spPr bwMode="auto">
          <a:xfrm rot="10800000">
            <a:off x="455614" y="457200"/>
            <a:ext cx="6861175" cy="9144000"/>
          </a:xfrm>
          <a:custGeom>
            <a:avLst/>
            <a:gdLst>
              <a:gd name="T0" fmla="*/ 4226 w 4322"/>
              <a:gd name="T1" fmla="*/ 96 h 5760"/>
              <a:gd name="T2" fmla="*/ 4226 w 4322"/>
              <a:gd name="T3" fmla="*/ 5664 h 5760"/>
              <a:gd name="T4" fmla="*/ 96 w 4322"/>
              <a:gd name="T5" fmla="*/ 5664 h 5760"/>
              <a:gd name="T6" fmla="*/ 96 w 4322"/>
              <a:gd name="T7" fmla="*/ 96 h 5760"/>
              <a:gd name="T8" fmla="*/ 4226 w 4322"/>
              <a:gd name="T9" fmla="*/ 96 h 5760"/>
              <a:gd name="T10" fmla="*/ 4322 w 4322"/>
              <a:gd name="T11" fmla="*/ 0 h 5760"/>
              <a:gd name="T12" fmla="*/ 0 w 4322"/>
              <a:gd name="T13" fmla="*/ 0 h 5760"/>
              <a:gd name="T14" fmla="*/ 0 w 4322"/>
              <a:gd name="T15" fmla="*/ 5760 h 5760"/>
              <a:gd name="T16" fmla="*/ 4322 w 4322"/>
              <a:gd name="T17" fmla="*/ 5760 h 5760"/>
              <a:gd name="T18" fmla="*/ 4322 w 4322"/>
              <a:gd name="T19" fmla="*/ 0 h 5760"/>
              <a:gd name="T20" fmla="*/ 4322 w 4322"/>
              <a:gd name="T21" fmla="*/ 0 h 5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22" h="5760">
                <a:moveTo>
                  <a:pt x="4226" y="96"/>
                </a:moveTo>
                <a:lnTo>
                  <a:pt x="4226" y="5664"/>
                </a:lnTo>
                <a:lnTo>
                  <a:pt x="96" y="5664"/>
                </a:lnTo>
                <a:lnTo>
                  <a:pt x="96" y="96"/>
                </a:lnTo>
                <a:lnTo>
                  <a:pt x="4226" y="96"/>
                </a:lnTo>
                <a:close/>
                <a:moveTo>
                  <a:pt x="4322" y="0"/>
                </a:moveTo>
                <a:lnTo>
                  <a:pt x="0" y="0"/>
                </a:lnTo>
                <a:lnTo>
                  <a:pt x="0" y="5760"/>
                </a:lnTo>
                <a:lnTo>
                  <a:pt x="4322" y="5760"/>
                </a:lnTo>
                <a:lnTo>
                  <a:pt x="4322" y="0"/>
                </a:lnTo>
                <a:lnTo>
                  <a:pt x="4322" y="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8" name="Rectangle 27"/>
          <p:cNvSpPr/>
          <p:nvPr userDrawn="1"/>
        </p:nvSpPr>
        <p:spPr>
          <a:xfrm rot="10800000">
            <a:off x="457202" y="1371600"/>
            <a:ext cx="6859587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0" name="Straight Connector 29"/>
          <p:cNvCxnSpPr/>
          <p:nvPr userDrawn="1"/>
        </p:nvCxnSpPr>
        <p:spPr>
          <a:xfrm rot="10800000">
            <a:off x="617538" y="2139696"/>
            <a:ext cx="653573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10800000">
            <a:off x="617538" y="1517903"/>
            <a:ext cx="653796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914400" y="1517901"/>
            <a:ext cx="5943600" cy="622300"/>
          </a:xfrm>
        </p:spPr>
        <p:txBody>
          <a:bodyPr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A475-792E-49D8-A3BF-562786D15E81}" type="datetimeFigureOut">
              <a:rPr lang="en-US"/>
              <a:t>7/2/2013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FB2E-A192-40A4-8E73-CB7FF38F46A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HAPPY BIRTHDAY!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-962718" y="4861034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sz="1400" dirty="0">
                <a:solidFill>
                  <a:schemeClr val="tx1"/>
                </a:solidFill>
              </a:rPr>
              <a:t>Fold here</a:t>
            </a:r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Wishing you a Happy 21st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7333488" y="5029200"/>
            <a:ext cx="438912" cy="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793999" y="4861034"/>
            <a:ext cx="936078" cy="32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dirty="0">
                <a:solidFill>
                  <a:schemeClr val="tx1"/>
                </a:solidFill>
              </a:rPr>
              <a:t>Fold here</a:t>
            </a:r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rthday Card Blue Rays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BlueRays.potx" id="{3ACAFCBE-4ABA-459E-BF08-20088E41D56D}" vid="{EA68AA20-10B1-4449-98AF-3527F9F71250}"/>
    </a:ext>
  </a:extLst>
</a:theme>
</file>

<file path=ppt/theme/theme2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ue Rays">
      <a:dk1>
        <a:sysClr val="windowText" lastClr="000000"/>
      </a:dk1>
      <a:lt1>
        <a:sysClr val="window" lastClr="FFFFFF"/>
      </a:lt1>
      <a:dk2>
        <a:srgbClr val="525252"/>
      </a:dk2>
      <a:lt2>
        <a:srgbClr val="E7E6E6"/>
      </a:lt2>
      <a:accent1>
        <a:srgbClr val="5B5DA0"/>
      </a:accent1>
      <a:accent2>
        <a:srgbClr val="57B3A8"/>
      </a:accent2>
      <a:accent3>
        <a:srgbClr val="C259A3"/>
      </a:accent3>
      <a:accent4>
        <a:srgbClr val="EE8314"/>
      </a:accent4>
      <a:accent5>
        <a:srgbClr val="C3CF00"/>
      </a:accent5>
      <a:accent6>
        <a:srgbClr val="E9625A"/>
      </a:accent6>
      <a:hlink>
        <a:srgbClr val="5B5DA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BCA4AD-449F-4095-9A75-1BAC1E7BE8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BF30ACC-F676-4BA3-9FDE-9A619F9FEF0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80D8EB5-6CC0-483C-8639-91D7E20EF1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154</Words>
  <Application>Microsoft Office PowerPoint</Application>
  <PresentationFormat>Custom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Franklin Gothic Book</vt:lpstr>
      <vt:lpstr>Franklin Gothic Medium</vt:lpstr>
      <vt:lpstr>Verdana</vt:lpstr>
      <vt:lpstr>Birthday Card Blue Rays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Summer</dc:creator>
  <cp:lastModifiedBy>Krista Paulino (ANDERSON)</cp:lastModifiedBy>
  <cp:revision>6</cp:revision>
  <dcterms:created xsi:type="dcterms:W3CDTF">2013-04-05T19:53:59Z</dcterms:created>
  <dcterms:modified xsi:type="dcterms:W3CDTF">2013-07-02T17:48:26Z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