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6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028" y="-10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3E735-BF91-4312-B791-E02C86E8EB64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EF6B9-21BA-4F23-9CAC-47147AFFA150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07983-037E-4770-8F0C-1430ED136D42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E695-1FEC-489F-8D1B-295ED1FA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en-US" smtClean="0"/>
              <a:t>1</a:t>
            </a:fld>
            <a:endParaRPr lang="en-US"/>
          </a:p>
        </p:txBody>
      </p:sp>
      <p:sp>
        <p:nvSpPr>
          <p:cNvPr id="11" name="Notes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To change this flyer, replace our sample content with </a:t>
            </a:r>
            <a:r>
              <a:rPr lang="en-US" dirty="0"/>
              <a:t>your own. If you'd rather start from a clean slate, press the New Slide button on the Home tab to insert a new page. Now enter your text and pictures in the empty placeholders.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Heading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date and time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Address, City, ST  ZIP Code</a:t>
            </a:r>
            <a:endParaRPr lang="en-US" dirty="0"/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Address, City, ST  ZIP CODE</a:t>
            </a:r>
          </a:p>
          <a:p>
            <a:pPr lvl="0"/>
            <a:r>
              <a:rPr lang="en-US" dirty="0" smtClean="0"/>
              <a:t>Telephone | Email Address | Web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Title of Your Event</a:t>
            </a:r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Create a Great Flyer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To replace any placeholder text (such as this), just select it and enter your own.</a:t>
            </a:r>
          </a:p>
          <a:p>
            <a:r>
              <a:rPr lang="en-US" smtClean="0"/>
              <a:t>If you want to add or remove bullet points from text, use the Bullets button on the Home tab.</a:t>
            </a:r>
          </a:p>
          <a:p>
            <a:r>
              <a:rPr lang="en-US" smtClean="0"/>
              <a:t>To replace a photo, first delete the existing picture. Then use Insert &gt; Picture to add your own.</a:t>
            </a:r>
          </a:p>
          <a:p>
            <a:endParaRPr lang="en-US" dirty="0"/>
          </a:p>
        </p:txBody>
      </p:sp>
      <p:pic>
        <p:nvPicPr>
          <p:cNvPr id="70" name="Picture Placeholder 69" descr="Photo of person from waist down dressed in blue jeans, gloves, and plastic shoes, holding small gardening rake. Metal bucket full of colored leaves to the side.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Text Placeholder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Add a caption for your photo here.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smtClean="0"/>
              <a:t>Event Date</a:t>
            </a:r>
            <a:r>
              <a:rPr lang="en-US" smtClean="0"/>
              <a:t> Event Time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Event Address, City, ST  ZIP Code</a:t>
            </a:r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2356147" y="8723430"/>
            <a:ext cx="2452124" cy="307033"/>
          </a:xfrm>
        </p:spPr>
        <p:txBody>
          <a:bodyPr anchor="b"/>
          <a:lstStyle/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en-US" smtClean="0"/>
              <a:t>Address, City, ST  ZIP CODE</a:t>
            </a:r>
          </a:p>
          <a:p>
            <a:pPr lvl="0"/>
            <a:r>
              <a:rPr lang="en-US" smtClean="0"/>
              <a:t>Telephone | Email Address | Web Address</a:t>
            </a:r>
            <a:endParaRPr lang="en-US" dirty="0"/>
          </a:p>
        </p:txBody>
      </p:sp>
      <p:pic>
        <p:nvPicPr>
          <p:cNvPr id="71" name="Picture 70" descr="Replace with your logo" title="Sample Logo Pictu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02" y="8907958"/>
            <a:ext cx="810423" cy="38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Flyer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111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Small Business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2012-11-05T21:53:37Z</dcterms:created>
  <dcterms:modified xsi:type="dcterms:W3CDTF">2013-06-17T23:57:24Z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