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34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839F5E-A824-4560-A3E1-8F5A02BF15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2DB3A7-7159-4E88-8BFB-EA34C0F8B3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911FF5C-02C0-429D-A16E-4481E3B48E3A}" type="datetime1">
              <a:rPr lang="en-GB" smtClean="0"/>
              <a:t>24/05/2021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7763E-B23A-4B53-96DF-7A3817BE80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62EC5C-8241-49D1-890E-42271852DE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AA73F3-4BA2-4657-A1E2-858ED0BF9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0097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1E72067-0998-4085-B1D3-D67F82EEDB9F}" type="datetime1">
              <a:rPr lang="en-GB" noProof="0" smtClean="0"/>
              <a:t>24/05/2021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DD162A4-7E03-4D8D-BA3F-569177E58082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55223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DD162A4-7E03-4D8D-BA3F-569177E580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24568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A4FE12-7528-4D9C-A018-8B956517BC90}" type="datetime1">
              <a:rPr lang="en-GB" noProof="0" smtClean="0"/>
              <a:t>24/05/2021</a:t>
            </a:fld>
            <a:endParaRPr lang="en-GB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1058425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0F3BF4-5F2E-4AA6-B857-9B24DD47B06C}" type="datetime1">
              <a:rPr lang="en-GB" noProof="0" smtClean="0"/>
              <a:t>24/05/2021</a:t>
            </a:fld>
            <a:endParaRPr lang="en-GB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27435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5769EB-30DE-4DA7-A125-69198F8C6EC7}" type="datetime1">
              <a:rPr lang="en-GB" noProof="0" smtClean="0"/>
              <a:t>24/05/2021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52159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9CBE27-3442-4CFA-B842-1E8A058BBC7F}" type="datetime1">
              <a:rPr lang="en-GB" noProof="0" smtClean="0"/>
              <a:t>24/05/2021</a:t>
            </a:fld>
            <a:endParaRPr lang="en-GB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517863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2F12DA-0A81-4D47-9864-07455C4D1052}" type="datetime1">
              <a:rPr lang="en-GB" noProof="0" smtClean="0"/>
              <a:t>24/05/2021</a:t>
            </a:fld>
            <a:endParaRPr lang="en-GB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26311081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C12605-D88C-450A-B9F1-9FCDB4C01E4B}" type="datetime1">
              <a:rPr lang="en-GB" noProof="0" smtClean="0"/>
              <a:t>24/05/2021</a:t>
            </a:fld>
            <a:endParaRPr lang="en-GB" noProof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267555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52E71A-ECCB-4B86-AEB1-C3C4109EE7DB}" type="datetime1">
              <a:rPr lang="en-GB" noProof="0" smtClean="0"/>
              <a:t>24/05/2021</a:t>
            </a:fld>
            <a:endParaRPr lang="en-GB" noProof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5822966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086A37-983C-4BB6-AADF-F8A79870135F}" type="datetime1">
              <a:rPr lang="en-GB" noProof="0" smtClean="0"/>
              <a:t>24/05/2021</a:t>
            </a:fld>
            <a:endParaRPr lang="en-GB" noProof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119179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26D792-CFC6-422E-BB6C-FAE8903DB47D}" type="datetime1">
              <a:rPr lang="en-GB" noProof="0" smtClean="0"/>
              <a:t>24/05/2021</a:t>
            </a:fld>
            <a:endParaRPr lang="en-GB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7566767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73F6DC90-4C05-44C4-B989-1D3A2CB40643}" type="datetime1">
              <a:rPr lang="en-GB" noProof="0" smtClean="0"/>
              <a:t>24/05/2021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47128027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B5977292-6D05-4D92-9BE7-74E06231B849}" type="datetime1">
              <a:rPr lang="en-GB" noProof="0" smtClean="0"/>
              <a:t>24/05/2021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83663016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5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D7B8FFF3-E716-4675-866D-78D54907351E}" type="datetime1">
              <a:rPr lang="en-GB" noProof="0" smtClean="0"/>
              <a:t>24/05/2021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57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2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B41184-8C94-46D3-9D80-4AC9E806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9700A5-382B-4780-9CF7-887CE52AD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n-GB"/>
              <a:t>About the company</a:t>
            </a:r>
          </a:p>
          <a:p>
            <a:pPr rtl="0"/>
            <a:r>
              <a:rPr lang="en-GB"/>
              <a:t>Yearly results</a:t>
            </a:r>
          </a:p>
          <a:p>
            <a:pPr rtl="0"/>
            <a:r>
              <a:rPr lang="en-GB"/>
              <a:t>Next year’s plans</a:t>
            </a:r>
          </a:p>
          <a:p>
            <a:pPr rtl="0"/>
            <a:r>
              <a:rPr lang="en-GB"/>
              <a:t>Our people</a:t>
            </a:r>
          </a:p>
          <a:p>
            <a:pPr rtl="0"/>
            <a:r>
              <a:rPr lang="en-GB"/>
              <a:t>Closing</a:t>
            </a:r>
          </a:p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27236"/>
      </p:ext>
    </p:extLst>
  </p:cSld>
  <p:clrMapOvr>
    <a:masterClrMapping/>
  </p:clrMapOvr>
</p:sld>
</file>

<file path=ppt/theme/theme13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E121AB42-7859-4DFA-8AF2-69414489F34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93AB4970-72E9-4EB0-AEC8-2CFD3F4061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9C041C5D-3D12-4925-8DE8-B6EA4CB427D9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RetrospectVTI</ap:Template>
  <ap:TotalTime>2</ap:TotalTime>
  <ap:Words>13</ap:Words>
  <ap:PresentationFormat>Widescreen</ap:PresentationFormat>
  <ap:Paragraphs>7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Calibri</vt:lpstr>
      <vt:lpstr>Calibri Light</vt:lpstr>
      <vt:lpstr>RetrospectVTI</vt:lpstr>
      <vt:lpstr>Agenda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2021-04-14T23:34:19Z</dcterms:created>
  <dcterms:modified xsi:type="dcterms:W3CDTF">2021-05-24T07:44:39Z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