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B6CD91-6055-4BA8-803A-BE019916FE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48C43-6703-4B62-B127-17C78C08B4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8E63D-6FE9-403D-8E39-68FE971BAC76}" type="datetime1">
              <a:rPr lang="en-GB" smtClean="0"/>
              <a:t>03/08/2021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4B0BC-D758-4808-81A5-75FE72727C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C0294-AD44-45E1-AAD0-0F71A65A56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DD069-5B99-44A5-9C53-893C00A1B8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576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F03DA-E8C9-45D1-B38B-0154ED478CCA}" type="datetime1">
              <a:rPr lang="en-GB" smtClean="0"/>
              <a:pPr/>
              <a:t>03/08/2021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A64AD-2530-4DFF-8FAA-D42BF483CF81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480212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2A64AD-2530-4DFF-8FAA-D42BF483CF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9668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2FF86A-4C07-466A-9036-3E493E72145F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90987D-47D0-402B-96DE-E0A32AD146E1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421C4C-E19D-4219-A804-0FB628A9D745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A3F2DC-9CE6-45BB-9AC5-30D691C62390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407FBD-926E-4B82-9753-B2AD707AA8ED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3BE98E-D2F1-46E8-89C1-2BB0E688BA5E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CE2EB-862E-41BC-802E-5F3949C067FC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52E18-C2BE-4273-99D2-FF7AA1B877AB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60473D-06DF-4867-85F6-D662C30DFA13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B9F554-D3AC-491F-8843-7DE46496AEF3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BE449E18-83F2-4430-AFCD-43CA933C8070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GB" noProof="0" smtClean="0"/>
              <a:t>‹#›</a:t>
            </a:fld>
            <a:endParaRPr lang="en-GB" noProof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955BE79-A457-4079-B8A4-ED2BED4AAC17}" type="datetime1">
              <a:rPr lang="en-GB" noProof="0" smtClean="0"/>
              <a:t>03/08/2021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theme/theme1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TF10001119</ap:Template>
  <ap:TotalTime>1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Gill Sans MT</vt:lpstr>
      <vt:lpstr>Gallery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2016-01-13T19:04:32Z</dcterms:created>
  <dcterms:modified xsi:type="dcterms:W3CDTF">2021-08-03T09:32:47Z</dcterms:modified>
</cp:coreProperties>
</file>