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144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8:33:22.278" v="24" actId="790"/>
      <pc:docMkLst>
        <pc:docMk/>
      </pc:docMkLst>
      <pc:sldChg chg="modSp mod modNotes">
        <pc:chgData name="Fake Test User" userId="SID-0" providerId="Test" clId="FakeClientId" dt="2021-08-25T08:33:22.278" v="24" actId="790"/>
        <pc:sldMkLst>
          <pc:docMk/>
          <pc:sldMk cId="1642343887" sldId="256"/>
        </pc:sldMkLst>
        <pc:spChg chg="mod">
          <ac:chgData name="Fake Test User" userId="SID-0" providerId="Test" clId="FakeClientId" dt="2021-08-25T08:31:09.293" v="1" actId="790"/>
          <ac:spMkLst>
            <pc:docMk/>
            <pc:sldMk cId="1642343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8:31:09.293" v="1" actId="790"/>
          <ac:spMkLst>
            <pc:docMk/>
            <pc:sldMk cId="1642343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8:33:01.731" v="2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8:32:11.496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8:32:11.496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8:32:11.496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8:32:11.496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8:32:11.496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8:32:15.184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8:32:15.184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15.184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15.184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15.184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15.184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18.512" v="5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8:32:18.512" v="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18.512" v="5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18.512" v="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18.512" v="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18.512" v="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21.278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8:32:21.278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21.278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21.278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21.278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21.278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24.012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8:32:24.012" v="7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24.012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24.012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24.012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24.012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32:24.012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26.871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8:32:26.871" v="8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26.871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26.871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26.871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26.871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32:26.871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8:32:26.871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8:32:26.871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29.465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8:32:29.465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29.465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29.465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29.465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32.184" v="1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8:32:32.184" v="1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32.184" v="1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32.184" v="1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34.840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8:32:34.840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34.840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34.840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34.840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34.840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32:34.840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39.965" v="1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8:32:39.965" v="1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39.965" v="1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39.965" v="1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39.965" v="1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39.965" v="1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32:39.965" v="1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58.700" v="20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8:32:58.700" v="2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58.700" v="20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58.700" v="2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58.700" v="2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58.700" v="2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3:01.731" v="21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8:33:01.731" v="21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3:01.731" v="21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3:01.731" v="21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3:01.731" v="21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3:01.731" v="21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37.403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5T08:32:37.403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37.403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37.403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37.403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32:37.403" v="12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8:32:37.403" v="12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42.512" v="14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5T08:32:42.512" v="14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42.512" v="14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42.512" v="14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42.512" v="14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42.512" v="14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45.075" v="15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5T08:32:45.075" v="15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45.075" v="15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45.075" v="15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45.075" v="15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45.075" v="15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32:45.075" v="15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8:32:45.075" v="15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8:32:45.075" v="15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47.668" v="16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5T08:32:47.668" v="16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47.668" v="16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47.668" v="16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47.668" v="16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47.668" v="16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50.340" v="17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5T08:32:50.340" v="17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50.340" v="17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50.340" v="17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50.340" v="17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50.340" v="17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32:50.340" v="17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8:32:50.340" v="17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8:32:50.340" v="17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2:53.200" v="18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5T08:32:53.200" v="18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2:53.200" v="18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2:53.200" v="1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2:53.200" v="1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2:53.200" v="18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32:53.200" v="18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9BEDE6-0C47-43F7-981D-8C89F3DAD1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7400A4-9FE7-49B6-88D3-9C2F5F7B6E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B0B59-AB66-4BBF-8A43-F7DB5264E00A}" type="datetime1">
              <a:rPr lang="en-GB" smtClean="0"/>
              <a:t>25/08/2021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B8108-6FD9-4231-B878-ED87D6279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B1BB0E-702F-4348-8DD2-1887C4F5A1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6A3BA-E82A-4F88-A988-5BFF1C541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043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5E6D7-424C-41C3-BDC5-BA2AFE5EC53A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072BC-DDDB-4C69-B847-B9CF076DF7F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776462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072BC-DDDB-4C69-B847-B9CF076DF7F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661355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7340CC-1317-4F75-BEBE-308C41171BDA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BBE861-FFCE-4B77-9E89-EAC1C8144BDF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32C58A-C517-4DBC-A252-35D062091E19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GB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n-GB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97ED92-09AA-4E47-82B8-3C52D69A5324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12D107-612B-4134-9434-1FA67ED7CEFF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GB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n-GB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2BB794-1C7C-4C96-9C49-9C6C520D3706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n-GB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04B179-3526-4F12-8B6A-C78DC92AE88A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CF3903-1AE0-40B9-B529-66682B34BB61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723729-0D3B-4BF8-AB0D-6CE11ACCC250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EB7CEC-992D-4A29-8672-CB21563DD7F4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EDB43A-3756-4A16-AAF8-BC7868A059BE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93B316-9913-4B4D-B429-C0A23266702D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A3AFE4-3AD5-4DBF-A756-E6292541104E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9E5F3D-864C-4134-BC73-F976DEFE2BBC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82AC62-42B1-43AF-B655-1600AAF4A803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3C7801-071F-4C69-8A22-D0400A307DEA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8E855A-CD4E-4862-ABBB-0A1D3A743D2F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AE7F3D16-593A-42F3-A76B-EAD46F1E535E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Parallax</ap:Template>
  <ap:TotalTime>3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Parallax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2021-08-25T08:33:25Z</dcterms:modified>
</cp:coreProperties>
</file>