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B86A92-6F1F-4759-BD29-A8B9B1A3FA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6E312A-A111-4127-AF68-74287C076E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A159-7053-4352-AFBD-48FB71B0991F}" type="datetime1">
              <a:rPr lang="en-GB" smtClean="0"/>
              <a:t>27/07/2021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9FA70-1A26-4A0D-8A73-62AEB577CA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D0885-1344-4225-8CC0-2CA3D5FAEC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C4937-FCAA-4E7E-BD8E-ABB4B8EA2E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857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45849-35D5-497D-A874-357F92504059}" type="datetime1">
              <a:rPr lang="en-GB" smtClean="0"/>
              <a:pPr/>
              <a:t>27/07/2021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E2C8-D9ED-4B41-8DA3-B4731259EC4A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0313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E2C8-D9ED-4B41-8DA3-B4731259EC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4618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1B7CFB-32E5-4A6A-8DCB-59467935145B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ADA23E-0B20-4760-A563-89B37E7AC46A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3292CC-925B-4EF0-BAED-F3F5F0075004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41549C-71F8-466A-9A33-24A126FF532D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A5B7BF-4490-4740-8E47-ED2B3A3A9606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20B1B0-CD72-49A5-8933-B03809F9ECCA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52E4D4-ED6B-42B4-A9A7-9E8B98256456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C1B94A-4C7D-4E4F-A240-E2BC29D065C1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D077E5-0CE2-419A-8388-09B5E2EDAEA5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A2B39E-8747-47FE-9F62-678AB3B08FB0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C0821D-0C50-4564-B868-7A52AD0697D7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C6CFFAC8-2CBF-45FE-AA6D-E17D9764F755}" type="datetime1">
              <a:rPr lang="en-GB" noProof="0" smtClean="0"/>
              <a:t>27/07/2021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theme/theme1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Frame</ap:Template>
  <ap:TotalTime>4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Calibri</vt:lpstr>
      <vt:lpstr>Corbel</vt:lpstr>
      <vt:lpstr>Wingdings 2</vt:lpstr>
      <vt:lpstr>Frame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2014-08-26T23:50:58Z</dcterms:created>
  <dcterms:modified xsi:type="dcterms:W3CDTF">2021-07-27T09:05:01Z</dcterms:modified>
</cp:coreProperties>
</file>