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9C7343-7781-4002-AD83-510AB149EF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9E7A5-45D4-4C8B-BDF4-2D396D73C7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78226-DE52-43CF-A2E4-A6BD87199DDA}" type="datetime1">
              <a:rPr lang="en-GB" smtClean="0"/>
              <a:t>03/08/2021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5E5E9-4390-423B-8AF4-5F5BFF8154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14012-BC33-4D0E-A71F-751BB89382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27702-8998-4AB3-978C-F93599E74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98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6CA6-182F-49BA-8AE7-290DEC2A55E0}" type="datetime1">
              <a:rPr lang="en-GB" smtClean="0"/>
              <a:pPr/>
              <a:t>03/08/2021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543F-4CED-446E-B224-0B26E9088C8D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90074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D1543F-4CED-446E-B224-0B26E9088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8675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C899E-A1D4-45C9-A3F9-BC1EA143C393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180652-F97D-4956-9778-8F3BBC6074A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5E1274-A0AC-47D6-A18C-08A7C4FA4C15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C71DA8-D05C-406D-A554-D60F36FDA539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6681600-535F-43AC-92A6-32759115D7F3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33C242-4813-4E15-9A84-A39AAFBC6C9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BBD0D4-4D16-4B58-87E7-146A4D862FDA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B6C542-E7F7-44EE-8493-F0CBAE9DAC72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F933A8-72D0-4842-9744-01DD2CD31542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82DA6B9-C1F3-4095-89D5-83D29BD2CF09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9CFF5-2551-4D62-B244-77CFA59664EF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6BDC1F27-E779-49DE-AC30-F264901409C6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Dividend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2021-08-03T09:55:57Z</dcterms:modified>
</cp:coreProperties>
</file>