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144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8:26:00.881" v="17" actId="790"/>
      <pc:docMkLst>
        <pc:docMk/>
      </pc:docMkLst>
      <pc:sldChg chg="modSp mod modNotes">
        <pc:chgData name="Fake Test User" userId="SID-0" providerId="Test" clId="FakeClientId" dt="2021-08-25T08:26:00.881" v="17" actId="790"/>
        <pc:sldMkLst>
          <pc:docMk/>
          <pc:sldMk cId="773403174" sldId="256"/>
        </pc:sldMkLst>
        <pc:spChg chg="mod">
          <ac:chgData name="Fake Test User" userId="SID-0" providerId="Test" clId="FakeClientId" dt="2021-08-25T08:24:32.676" v="2" actId="790"/>
          <ac:spMkLst>
            <pc:docMk/>
            <pc:sldMk cId="77340317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8:24:32.676" v="2" actId="790"/>
          <ac:spMkLst>
            <pc:docMk/>
            <pc:sldMk cId="77340317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8:25:33.099" v="14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25T08:24:58.255" v="3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25T08:24:58.255" v="3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25T08:24:58.255" v="3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25T08:24:58.255" v="3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25T08:24:58.255" v="3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25T08:25:01.661" v="4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25T08:25:01.661" v="4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8:25:01.661" v="4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8:25:01.661" v="4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5T08:25:01.661" v="4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25T08:25:01.661" v="4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5:04.693" v="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25T08:25:04.693" v="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5:04.693" v="5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5:04.693" v="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5:04.693" v="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5:04.693" v="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5:08.130" v="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25T08:25:08.130" v="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5:08.130" v="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5:08.130" v="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5:08.130" v="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5:08.130" v="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5:11.130" v="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25T08:25:11.130" v="7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5:11.130" v="7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5:11.130" v="7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5:11.130" v="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5:11.130" v="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25:11.130" v="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5:14.599" v="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25T08:25:14.599" v="8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5:14.599" v="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5:14.599" v="8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5:14.599" v="8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5:14.599" v="8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25:14.599" v="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8:25:14.599" v="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8:25:14.599" v="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5:17.896" v="9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25T08:25:17.896" v="9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5:17.896" v="9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5:17.896" v="9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5:17.896" v="9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5:20.787" v="10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25T08:25:20.787" v="10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5:20.787" v="10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5:20.787" v="10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5:23.677" v="11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25T08:25:23.677" v="11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5:23.677" v="11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5:23.677" v="11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5:23.677" v="11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5:23.677" v="11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25:23.677" v="11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5:26.584" v="12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25T08:25:26.584" v="12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5:26.584" v="12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5:26.584" v="12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5:26.584" v="12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5:26.584" v="12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8:25:26.584" v="12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5:29.896" v="13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25T08:25:29.896" v="13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5:29.896" v="13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5:29.896" v="13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5:29.896" v="13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5:29.896" v="13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8:25:33.099" v="14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25T08:25:33.099" v="14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8:25:33.099" v="14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8:25:33.099" v="14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8:25:33.099" v="14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8:25:33.099" v="14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B63012-0068-47BC-B6F4-C9E6F35B19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E4C29A-9A36-4428-85AB-8D08480BF7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1190A-B8FB-4801-9CB1-EBC483258C1C}" type="datetime1">
              <a:rPr lang="en-GB" smtClean="0"/>
              <a:t>25/08/2021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04F50-DE23-4C5E-9845-67F8AFCFF4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877FA-6380-4105-AA1E-47E451C92A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97EF2-C29B-4230-B5AC-981F68875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07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8620F-D62F-45E8-A1AE-B14A2BCA5B75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3D55D-25D0-44DE-A1CD-A3FBD7C6210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168618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3D55D-25D0-44DE-A1CD-A3FBD7C6210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27556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D4B286A-B7D6-4A4B-9B64-1A458CF6FE80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en-GB" noProof="0" smtClean="0"/>
              <a:pPr eaLnBrk="1" latinLnBrk="0" hangingPunct="1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rtlCol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E45BBC0-26CF-46CF-9CB1-B50642DF6C49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en-GB" noProof="0" smtClean="0"/>
              <a:pPr eaLnBrk="1" latinLnBrk="0" hangingPunct="1"/>
              <a:t>‹#›</a:t>
            </a:fld>
            <a:endParaRPr kumimoji="0" lang="en-GB" noProof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n-GB" noProof="0"/>
              <a:t>Click to edit Master subtitle style</a:t>
            </a:r>
            <a:endParaRPr kumimoji="0" lang="en-GB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B547D3D-38AC-4F0E-AB80-3DD7BC5977E4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en-GB" noProof="0" smtClean="0"/>
              <a:pPr eaLnBrk="1" latinLnBrk="0" hangingPunct="1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2BAB11C-ADBE-4CE8-AE2C-A7D7F25FCB8B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en-GB" noProof="0" smtClean="0"/>
              <a:pPr eaLnBrk="1" latinLnBrk="0" hangingPunct="1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rtlCol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rtlCol="0"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871CFB1-2B4A-479F-8462-775DB8D7A0F5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 rtlCol="0"/>
          <a:lstStyle/>
          <a:p>
            <a:pPr rtl="0"/>
            <a:fld id="{69E29E33-B620-47F9-BB04-8846C2A5AFCC}" type="slidenum">
              <a:rPr kumimoji="0" lang="en-GB" noProof="0" smtClean="0"/>
              <a:pPr eaLnBrk="1" latinLnBrk="0" hangingPunct="1"/>
              <a:t>‹#›</a:t>
            </a:fld>
            <a:endParaRPr kumimoji="0" lang="en-GB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1AB2304-F51F-4A20-8EB3-D0B7D4BA76C3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en-GB" noProof="0" smtClean="0"/>
              <a:pPr eaLnBrk="1" latinLnBrk="0" hangingPunct="1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rtlCol="0"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rtlCol="0"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FDEE94D-A901-4F67-8899-365AB4CD5731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en-GB" noProof="0" smtClean="0"/>
              <a:pPr eaLnBrk="1" latinLnBrk="0" hangingPunct="1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87CA6AA-0422-4E71-8BD6-33F1778B6167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en-GB" noProof="0" smtClean="0"/>
              <a:pPr eaLnBrk="1" latinLnBrk="0" hangingPunct="1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A59A6D6-F9B0-40ED-913C-CD8FF4EE4FB7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en-GB" noProof="0" smtClean="0"/>
              <a:pPr eaLnBrk="1" latinLnBrk="0" hangingPunct="1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rtlCol="0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 rtlCol="0"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ADDFEE1-2091-495A-98B0-57938491B218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en-GB" noProof="0" smtClean="0"/>
              <a:pPr eaLnBrk="1" latinLnBrk="0" hangingPunct="1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rtlCol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lang="en-GB" noProof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GB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rtlCol="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57005F9-CF86-472E-BDD4-919FC355C091}" type="datetime1">
              <a:rPr lang="en-GB" noProof="0" smtClean="0"/>
              <a:t>25/08/2021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29E33-B620-47F9-BB04-8846C2A5AFCC}" type="slidenum">
              <a:rPr kumimoji="0" lang="en-GB" noProof="0" smtClean="0"/>
              <a:pPr eaLnBrk="1" latinLnBrk="0" hangingPunct="1"/>
              <a:t>‹#›</a:t>
            </a:fld>
            <a:endParaRPr kumimoji="0" lang="en-GB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 eaLnBrk="1" latinLnBrk="0" hangingPunct="1"/>
            <a:fld id="{A1941CF9-D862-40C1-B2FB-3A7ED2B25C12}" type="datetime1">
              <a:rPr lang="en-GB" noProof="0" smtClean="0"/>
              <a:t>25/08/2021</a:t>
            </a:fld>
            <a:endParaRPr lang="en-GB" noProof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rtlCol="0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/>
            <a:endParaRPr kumimoji="0" lang="en-GB" noProof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rtlCol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rtl="0"/>
            <a:fld id="{69E29E33-B620-47F9-BB04-8846C2A5AFCC}" type="slidenum">
              <a:rPr kumimoji="0" lang="en-GB" noProof="0" smtClean="0"/>
              <a:pPr eaLnBrk="1" latinLnBrk="0" hangingPunct="1"/>
              <a:t>‹#›</a:t>
            </a:fld>
            <a:endParaRPr kumimoji="0" lang="en-GB" noProof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031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Apex</ap:Template>
  <ap:TotalTime>1</ap:TotalTime>
  <ap:Words>1</ap:Words>
  <ap:PresentationFormat>On-screen 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8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2014-09-16T21:28:23Z</dcterms:created>
  <dcterms:modified xsi:type="dcterms:W3CDTF">2021-08-25T08:26:04Z</dcterms:modified>
</cp:coreProperties>
</file>