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410.xml" ContentType="application/vnd.openxmlformats-officedocument.presentationml.slideLayout+xml"/>
  <Override PartName="/ppt/slideLayouts/slideLayout91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changesInfos/changesInfo1.xml" ContentType="application/vnd.ms-powerpoint.changesinfo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144" y="10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presProps" Target="/ppt/presProps.xml" Id="rId5" /><Relationship Type="http://schemas.openxmlformats.org/officeDocument/2006/relationships/handoutMaster" Target="/ppt/handoutMasters/handoutMaster11.xml" Id="rId4" /><Relationship Type="http://schemas.microsoft.com/office/2016/11/relationships/changesInfo" Target="/ppt/changesInfos/changesInfo1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custSel modSld modMainMaster modNotesMaster modHandout">
      <pc:chgData name="Fake Test User" userId="SID-0" providerId="Test" clId="FakeClientId" dt="2021-08-25T08:29:26.824" v="18" actId="790"/>
      <pc:docMkLst>
        <pc:docMk/>
      </pc:docMkLst>
      <pc:sldChg chg="modSp mod modNotes">
        <pc:chgData name="Fake Test User" userId="SID-0" providerId="Test" clId="FakeClientId" dt="2021-08-25T08:29:26.824" v="18" actId="790"/>
        <pc:sldMkLst>
          <pc:docMk/>
          <pc:sldMk cId="2194097937" sldId="256"/>
        </pc:sldMkLst>
        <pc:spChg chg="mod">
          <ac:chgData name="Fake Test User" userId="SID-0" providerId="Test" clId="FakeClientId" dt="2021-08-25T08:28:13.729" v="3" actId="790"/>
          <ac:spMkLst>
            <pc:docMk/>
            <pc:sldMk cId="2194097937" sldId="256"/>
            <ac:spMk id="2" creationId="{00000000-0000-0000-0000-000000000000}"/>
          </ac:spMkLst>
        </pc:spChg>
        <pc:spChg chg="mod">
          <ac:chgData name="Fake Test User" userId="SID-0" providerId="Test" clId="FakeClientId" dt="2021-08-25T08:28:13.729" v="3" actId="790"/>
          <ac:spMkLst>
            <pc:docMk/>
            <pc:sldMk cId="2194097937" sldId="256"/>
            <ac:spMk id="3" creationId="{00000000-0000-0000-0000-000000000000}"/>
          </ac:spMkLst>
        </pc:spChg>
        <pc:spChg chg="mod">
          <ac:chgData name="Fake Test User" userId="SID-0" providerId="Test" clId="FakeClientId" dt="2021-08-25T08:28:13.729" v="3" actId="790"/>
          <ac:spMkLst>
            <pc:docMk/>
            <pc:sldMk cId="2194097937" sldId="256"/>
            <ac:spMk id="4" creationId="{00000000-0000-0000-0000-000000000000}"/>
          </ac:spMkLst>
        </pc:spChg>
        <pc:spChg chg="mod">
          <ac:chgData name="Fake Test User" userId="SID-0" providerId="Test" clId="FakeClientId" dt="2021-08-25T08:28:13.729" v="3" actId="790"/>
          <ac:spMkLst>
            <pc:docMk/>
            <pc:sldMk cId="2194097937" sldId="256"/>
            <ac:spMk id="5" creationId="{00000000-0000-0000-0000-000000000000}"/>
          </ac:spMkLst>
        </pc:spChg>
        <pc:spChg chg="mod">
          <ac:chgData name="Fake Test User" userId="SID-0" providerId="Test" clId="FakeClientId" dt="2021-08-25T08:28:13.729" v="3" actId="790"/>
          <ac:spMkLst>
            <pc:docMk/>
            <pc:sldMk cId="2194097937" sldId="256"/>
            <ac:spMk id="6" creationId="{00000000-0000-0000-0000-000000000000}"/>
          </ac:spMkLst>
        </pc:spChg>
      </pc:sldChg>
      <pc:sldMasterChg chg="modSp mod modSldLayout">
        <pc:chgData name="Fake Test User" userId="SID-0" providerId="Test" clId="FakeClientId" dt="2021-08-25T08:29:06.011" v="15" actId="790"/>
        <pc:sldMasterMkLst>
          <pc:docMk/>
          <pc:sldMasterMk cId="0" sldId="2147483792"/>
        </pc:sldMasterMkLst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2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3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4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6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44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45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46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47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49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0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1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2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3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4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5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6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7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8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59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60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66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70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71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95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96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97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98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99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0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4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5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6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7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8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09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10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11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12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13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14" creationId="{00000000-0000-0000-0000-000000000000}"/>
          </ac:spMkLst>
        </pc:spChg>
        <pc:spChg chg="mod">
          <ac:chgData name="Fake Test User" userId="SID-0" providerId="Test" clId="FakeClientId" dt="2021-08-25T08:28:34.355" v="4" actId="790"/>
          <ac:spMkLst>
            <pc:docMk/>
            <pc:sldMasterMk cId="0" sldId="2147483792"/>
            <ac:spMk id="115" creationId="{00000000-0000-0000-0000-000000000000}"/>
          </ac:spMkLst>
        </pc:spChg>
        <pc:sldLayoutChg chg="modSp mod">
          <pc:chgData name="Fake Test User" userId="SID-0" providerId="Test" clId="FakeClientId" dt="2021-08-25T08:28:37.074" v="5" actId="790"/>
          <pc:sldLayoutMkLst>
            <pc:docMk/>
            <pc:sldMasterMk cId="0" sldId="2147483792"/>
            <pc:sldLayoutMk cId="0" sldId="2147483793"/>
          </pc:sldLayoutMkLst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4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4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47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48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49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0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1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2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3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4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7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8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59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0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1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2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3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4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7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8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69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7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7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77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78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79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81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8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8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89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114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115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116" creationId="{00000000-0000-0000-0000-000000000000}"/>
            </ac:spMkLst>
          </pc:spChg>
          <pc:spChg chg="mod">
            <ac:chgData name="Fake Test User" userId="SID-0" providerId="Test" clId="FakeClientId" dt="2021-08-25T08:28:37.074" v="5" actId="790"/>
            <ac:spMkLst>
              <pc:docMk/>
              <pc:sldMasterMk cId="0" sldId="2147483792"/>
              <pc:sldLayoutMk cId="0" sldId="2147483793"/>
              <ac:spMk id="1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39.839" v="6" actId="790"/>
          <pc:sldLayoutMkLst>
            <pc:docMk/>
            <pc:sldMasterMk cId="0" sldId="2147483792"/>
            <pc:sldLayoutMk cId="0" sldId="2147483794"/>
          </pc:sldLayoutMkLst>
          <pc:spChg chg="mod">
            <ac:chgData name="Fake Test User" userId="SID-0" providerId="Test" clId="FakeClientId" dt="2021-08-25T08:28:39.839" v="6" actId="790"/>
            <ac:spMkLst>
              <pc:docMk/>
              <pc:sldMasterMk cId="0" sldId="2147483792"/>
              <pc:sldLayoutMk cId="0" sldId="2147483794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39.839" v="6" actId="790"/>
            <ac:spMkLst>
              <pc:docMk/>
              <pc:sldMasterMk cId="0" sldId="2147483792"/>
              <pc:sldLayoutMk cId="0" sldId="2147483794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39.839" v="6" actId="790"/>
            <ac:spMkLst>
              <pc:docMk/>
              <pc:sldMasterMk cId="0" sldId="2147483792"/>
              <pc:sldLayoutMk cId="0" sldId="2147483794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39.839" v="6" actId="790"/>
            <ac:spMkLst>
              <pc:docMk/>
              <pc:sldMasterMk cId="0" sldId="2147483792"/>
              <pc:sldLayoutMk cId="0" sldId="2147483794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39.839" v="6" actId="790"/>
            <ac:spMkLst>
              <pc:docMk/>
              <pc:sldMasterMk cId="0" sldId="2147483792"/>
              <pc:sldLayoutMk cId="0" sldId="214748379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42.464" v="7" actId="790"/>
          <pc:sldLayoutMkLst>
            <pc:docMk/>
            <pc:sldMasterMk cId="0" sldId="2147483792"/>
            <pc:sldLayoutMk cId="0" sldId="2147483795"/>
          </pc:sldLayoutMkLst>
          <pc:spChg chg="mod">
            <ac:chgData name="Fake Test User" userId="SID-0" providerId="Test" clId="FakeClientId" dt="2021-08-25T08:28:42.464" v="7" actId="790"/>
            <ac:spMkLst>
              <pc:docMk/>
              <pc:sldMasterMk cId="0" sldId="2147483792"/>
              <pc:sldLayoutMk cId="0" sldId="2147483795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42.464" v="7" actId="790"/>
            <ac:spMkLst>
              <pc:docMk/>
              <pc:sldMasterMk cId="0" sldId="2147483792"/>
              <pc:sldLayoutMk cId="0" sldId="2147483795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42.464" v="7" actId="790"/>
            <ac:spMkLst>
              <pc:docMk/>
              <pc:sldMasterMk cId="0" sldId="2147483792"/>
              <pc:sldLayoutMk cId="0" sldId="2147483795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42.464" v="7" actId="790"/>
            <ac:spMkLst>
              <pc:docMk/>
              <pc:sldMasterMk cId="0" sldId="2147483792"/>
              <pc:sldLayoutMk cId="0" sldId="2147483795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42.464" v="7" actId="790"/>
            <ac:spMkLst>
              <pc:docMk/>
              <pc:sldMasterMk cId="0" sldId="2147483792"/>
              <pc:sldLayoutMk cId="0" sldId="214748379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45.121" v="8" actId="790"/>
          <pc:sldLayoutMkLst>
            <pc:docMk/>
            <pc:sldMasterMk cId="0" sldId="2147483792"/>
            <pc:sldLayoutMk cId="0" sldId="2147483796"/>
          </pc:sldLayoutMkLst>
          <pc:spChg chg="mod">
            <ac:chgData name="Fake Test User" userId="SID-0" providerId="Test" clId="FakeClientId" dt="2021-08-25T08:28:45.121" v="8" actId="790"/>
            <ac:spMkLst>
              <pc:docMk/>
              <pc:sldMasterMk cId="0" sldId="2147483792"/>
              <pc:sldLayoutMk cId="0" sldId="2147483796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45.121" v="8" actId="790"/>
            <ac:spMkLst>
              <pc:docMk/>
              <pc:sldMasterMk cId="0" sldId="2147483792"/>
              <pc:sldLayoutMk cId="0" sldId="2147483796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45.121" v="8" actId="790"/>
            <ac:spMkLst>
              <pc:docMk/>
              <pc:sldMasterMk cId="0" sldId="2147483792"/>
              <pc:sldLayoutMk cId="0" sldId="2147483796"/>
              <ac:spMk id="6" creationId="{00000000-0000-0000-0000-000000000000}"/>
            </ac:spMkLst>
          </pc:spChg>
          <pc:spChg chg="mod">
            <ac:chgData name="Fake Test User" userId="SID-0" providerId="Test" clId="FakeClientId" dt="2021-08-25T08:28:45.121" v="8" actId="790"/>
            <ac:spMkLst>
              <pc:docMk/>
              <pc:sldMasterMk cId="0" sldId="2147483792"/>
              <pc:sldLayoutMk cId="0" sldId="2147483796"/>
              <ac:spMk id="7" creationId="{00000000-0000-0000-0000-000000000000}"/>
            </ac:spMkLst>
          </pc:spChg>
          <pc:spChg chg="mod">
            <ac:chgData name="Fake Test User" userId="SID-0" providerId="Test" clId="FakeClientId" dt="2021-08-25T08:28:45.121" v="8" actId="790"/>
            <ac:spMkLst>
              <pc:docMk/>
              <pc:sldMasterMk cId="0" sldId="2147483792"/>
              <pc:sldLayoutMk cId="0" sldId="2147483796"/>
              <ac:spMk id="9" creationId="{00000000-0000-0000-0000-000000000000}"/>
            </ac:spMkLst>
          </pc:spChg>
          <pc:spChg chg="mod">
            <ac:chgData name="Fake Test User" userId="SID-0" providerId="Test" clId="FakeClientId" dt="2021-08-25T08:28:45.121" v="8" actId="790"/>
            <ac:spMkLst>
              <pc:docMk/>
              <pc:sldMasterMk cId="0" sldId="2147483792"/>
              <pc:sldLayoutMk cId="0" sldId="2147483796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47.574" v="9" actId="790"/>
          <pc:sldLayoutMkLst>
            <pc:docMk/>
            <pc:sldMasterMk cId="0" sldId="2147483792"/>
            <pc:sldLayoutMk cId="0" sldId="2147483797"/>
          </pc:sldLayoutMkLst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6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7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8" creationId="{00000000-0000-0000-0000-000000000000}"/>
            </ac:spMkLst>
          </pc:spChg>
          <pc:spChg chg="mod">
            <ac:chgData name="Fake Test User" userId="SID-0" providerId="Test" clId="FakeClientId" dt="2021-08-25T08:28:47.574" v="9" actId="790"/>
            <ac:spMkLst>
              <pc:docMk/>
              <pc:sldMasterMk cId="0" sldId="2147483792"/>
              <pc:sldLayoutMk cId="0" sldId="2147483797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50.293" v="10" actId="790"/>
          <pc:sldLayoutMkLst>
            <pc:docMk/>
            <pc:sldMasterMk cId="0" sldId="2147483792"/>
            <pc:sldLayoutMk cId="0" sldId="2147483798"/>
          </pc:sldLayoutMkLst>
          <pc:spChg chg="mod">
            <ac:chgData name="Fake Test User" userId="SID-0" providerId="Test" clId="FakeClientId" dt="2021-08-25T08:28:50.293" v="10" actId="790"/>
            <ac:spMkLst>
              <pc:docMk/>
              <pc:sldMasterMk cId="0" sldId="2147483792"/>
              <pc:sldLayoutMk cId="0" sldId="2147483798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50.293" v="10" actId="790"/>
            <ac:spMkLst>
              <pc:docMk/>
              <pc:sldMasterMk cId="0" sldId="2147483792"/>
              <pc:sldLayoutMk cId="0" sldId="2147483798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50.293" v="10" actId="790"/>
            <ac:spMkLst>
              <pc:docMk/>
              <pc:sldMasterMk cId="0" sldId="2147483792"/>
              <pc:sldLayoutMk cId="0" sldId="2147483798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50.293" v="10" actId="790"/>
            <ac:spMkLst>
              <pc:docMk/>
              <pc:sldMasterMk cId="0" sldId="2147483792"/>
              <pc:sldLayoutMk cId="0" sldId="2147483798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52.824" v="11" actId="790"/>
          <pc:sldLayoutMkLst>
            <pc:docMk/>
            <pc:sldMasterMk cId="0" sldId="2147483792"/>
            <pc:sldLayoutMk cId="0" sldId="2147483799"/>
          </pc:sldLayoutMkLst>
          <pc:spChg chg="mod">
            <ac:chgData name="Fake Test User" userId="SID-0" providerId="Test" clId="FakeClientId" dt="2021-08-25T08:28:52.824" v="11" actId="790"/>
            <ac:spMkLst>
              <pc:docMk/>
              <pc:sldMasterMk cId="0" sldId="2147483792"/>
              <pc:sldLayoutMk cId="0" sldId="2147483799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52.824" v="11" actId="790"/>
            <ac:spMkLst>
              <pc:docMk/>
              <pc:sldMasterMk cId="0" sldId="2147483792"/>
              <pc:sldLayoutMk cId="0" sldId="2147483799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52.824" v="11" actId="790"/>
            <ac:spMkLst>
              <pc:docMk/>
              <pc:sldMasterMk cId="0" sldId="2147483792"/>
              <pc:sldLayoutMk cId="0" sldId="2147483799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55.511" v="12" actId="790"/>
          <pc:sldLayoutMkLst>
            <pc:docMk/>
            <pc:sldMasterMk cId="0" sldId="2147483792"/>
            <pc:sldLayoutMk cId="0" sldId="2147483800"/>
          </pc:sldLayoutMkLst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46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47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48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49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0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1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2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3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4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5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6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7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8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59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0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1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2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3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4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5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6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7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8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69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0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1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5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6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7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8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79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0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1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2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3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4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5" creationId="{00000000-0000-0000-0000-000000000000}"/>
            </ac:spMkLst>
          </pc:spChg>
          <pc:spChg chg="mod">
            <ac:chgData name="Fake Test User" userId="SID-0" providerId="Test" clId="FakeClientId" dt="2021-08-25T08:28:55.511" v="12" actId="790"/>
            <ac:spMkLst>
              <pc:docMk/>
              <pc:sldMasterMk cId="0" sldId="2147483792"/>
              <pc:sldLayoutMk cId="0" sldId="2147483800"/>
              <ac:spMk id="8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8:58.605" v="13" actId="790"/>
          <pc:sldLayoutMkLst>
            <pc:docMk/>
            <pc:sldMasterMk cId="0" sldId="2147483792"/>
            <pc:sldLayoutMk cId="0" sldId="2147483801"/>
          </pc:sldLayoutMkLst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46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47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48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49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50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51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52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0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1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2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3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4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5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6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7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8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69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0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1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2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3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4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8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79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0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1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2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3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4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5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6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7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8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89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94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101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102" creationId="{00000000-0000-0000-0000-000000000000}"/>
            </ac:spMkLst>
          </pc:spChg>
          <pc:spChg chg="mod">
            <ac:chgData name="Fake Test User" userId="SID-0" providerId="Test" clId="FakeClientId" dt="2021-08-25T08:28:58.605" v="13" actId="790"/>
            <ac:spMkLst>
              <pc:docMk/>
              <pc:sldMasterMk cId="0" sldId="2147483792"/>
              <pc:sldLayoutMk cId="0" sldId="2147483801"/>
              <ac:spMk id="10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9:02.543" v="14" actId="790"/>
          <pc:sldLayoutMkLst>
            <pc:docMk/>
            <pc:sldMasterMk cId="0" sldId="2147483792"/>
            <pc:sldLayoutMk cId="0" sldId="2147483802"/>
          </pc:sldLayoutMkLst>
          <pc:spChg chg="mod">
            <ac:chgData name="Fake Test User" userId="SID-0" providerId="Test" clId="FakeClientId" dt="2021-08-25T08:29:02.543" v="14" actId="790"/>
            <ac:spMkLst>
              <pc:docMk/>
              <pc:sldMasterMk cId="0" sldId="2147483792"/>
              <pc:sldLayoutMk cId="0" sldId="2147483802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9:02.543" v="14" actId="790"/>
            <ac:spMkLst>
              <pc:docMk/>
              <pc:sldMasterMk cId="0" sldId="2147483792"/>
              <pc:sldLayoutMk cId="0" sldId="2147483802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9:02.543" v="14" actId="790"/>
            <ac:spMkLst>
              <pc:docMk/>
              <pc:sldMasterMk cId="0" sldId="2147483792"/>
              <pc:sldLayoutMk cId="0" sldId="2147483802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9:02.543" v="14" actId="790"/>
            <ac:spMkLst>
              <pc:docMk/>
              <pc:sldMasterMk cId="0" sldId="2147483792"/>
              <pc:sldLayoutMk cId="0" sldId="2147483802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9:02.543" v="14" actId="790"/>
            <ac:spMkLst>
              <pc:docMk/>
              <pc:sldMasterMk cId="0" sldId="2147483792"/>
              <pc:sldLayoutMk cId="0" sldId="214748380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8-25T08:29:06.011" v="15" actId="790"/>
          <pc:sldLayoutMkLst>
            <pc:docMk/>
            <pc:sldMasterMk cId="0" sldId="2147483792"/>
            <pc:sldLayoutMk cId="0" sldId="2147483803"/>
          </pc:sldLayoutMkLst>
          <pc:spChg chg="mod">
            <ac:chgData name="Fake Test User" userId="SID-0" providerId="Test" clId="FakeClientId" dt="2021-08-25T08:29:06.011" v="15" actId="790"/>
            <ac:spMkLst>
              <pc:docMk/>
              <pc:sldMasterMk cId="0" sldId="2147483792"/>
              <pc:sldLayoutMk cId="0" sldId="2147483803"/>
              <ac:spMk id="2" creationId="{00000000-0000-0000-0000-000000000000}"/>
            </ac:spMkLst>
          </pc:spChg>
          <pc:spChg chg="mod">
            <ac:chgData name="Fake Test User" userId="SID-0" providerId="Test" clId="FakeClientId" dt="2021-08-25T08:29:06.011" v="15" actId="790"/>
            <ac:spMkLst>
              <pc:docMk/>
              <pc:sldMasterMk cId="0" sldId="2147483792"/>
              <pc:sldLayoutMk cId="0" sldId="2147483803"/>
              <ac:spMk id="3" creationId="{00000000-0000-0000-0000-000000000000}"/>
            </ac:spMkLst>
          </pc:spChg>
          <pc:spChg chg="mod">
            <ac:chgData name="Fake Test User" userId="SID-0" providerId="Test" clId="FakeClientId" dt="2021-08-25T08:29:06.011" v="15" actId="790"/>
            <ac:spMkLst>
              <pc:docMk/>
              <pc:sldMasterMk cId="0" sldId="2147483792"/>
              <pc:sldLayoutMk cId="0" sldId="2147483803"/>
              <ac:spMk id="4" creationId="{00000000-0000-0000-0000-000000000000}"/>
            </ac:spMkLst>
          </pc:spChg>
          <pc:spChg chg="mod">
            <ac:chgData name="Fake Test User" userId="SID-0" providerId="Test" clId="FakeClientId" dt="2021-08-25T08:29:06.011" v="15" actId="790"/>
            <ac:spMkLst>
              <pc:docMk/>
              <pc:sldMasterMk cId="0" sldId="2147483792"/>
              <pc:sldLayoutMk cId="0" sldId="2147483803"/>
              <ac:spMk id="5" creationId="{00000000-0000-0000-0000-000000000000}"/>
            </ac:spMkLst>
          </pc:spChg>
          <pc:spChg chg="mod">
            <ac:chgData name="Fake Test User" userId="SID-0" providerId="Test" clId="FakeClientId" dt="2021-08-25T08:29:06.011" v="15" actId="790"/>
            <ac:spMkLst>
              <pc:docMk/>
              <pc:sldMasterMk cId="0" sldId="2147483792"/>
              <pc:sldLayoutMk cId="0" sldId="2147483803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9A2A76-4282-4B75-860C-8BFFFB2D53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6D6069-2085-42EC-98B0-06D1761FE0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5BEAD-469B-4DDC-819C-CD8BDE3C95C7}" type="datetime1">
              <a:rPr lang="en-GB" smtClean="0"/>
              <a:t>25/08/2021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7ABF6-1BE6-47E8-85C0-A203A8CE5D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FB75B4-D9AA-443B-BE88-4C57497D3D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AE08E-5286-45E0-A167-AF852C437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075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866A9-5967-4C22-8FD0-5A99CE8DB740}" type="datetime1">
              <a:rPr lang="en-GB" noProof="0" smtClean="0"/>
              <a:t>25/08/2021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E91A1-059A-44DF-9405-98D05B08D795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713741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E91A1-059A-44DF-9405-98D05B08D79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617436"/>
      </p:ext>
    </p:extLst>
  </p:cSld>
  <p:clrMapOvr>
    <a:masterClrMapping/>
  </p:clrMapOvr>
</p:notes>
</file>

<file path=ppt/slideLayouts/_rels/slideLayout10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DB4740-B069-4282-AED0-297D1D72197B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 rtlCol="0"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rtlCol="0" anchor="b"/>
          <a:lstStyle>
            <a:lvl1pPr algn="l">
              <a:defRPr sz="2400"/>
            </a:lvl1pPr>
          </a:lstStyle>
          <a:p>
            <a:pPr rtl="0"/>
            <a:fld id="{40919E9A-C092-4339-9898-D952C9E251DC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rtlCol="0" anchor="ctr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74F051-981A-4075-99E4-2F605F05E590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289886-AAF6-4A78-BAA1-273B5078095B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rtlCol="0" anchor="b"/>
          <a:lstStyle>
            <a:lvl1pPr algn="l">
              <a:defRPr sz="4000" b="0" cap="none" baseline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rtlCol="0"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C6040-F692-4AC2-8F86-653DDA343B22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2318DE-5CDE-41DF-97E4-A18BE6565E88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17B5EA-2AAF-4FDF-A465-A592A51BDF98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9033AC-B7C8-4B2D-8854-49DB5155FF07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17B47F-ACA4-4E50-9536-8535187116AB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532A9B-E7E0-4316-8C90-AA79BC4604A4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 rtlCol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 rtlCol="0">
            <a:normAutofit/>
          </a:bodyPr>
          <a:lstStyle/>
          <a:p>
            <a:pPr rt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961D10-14F5-4A0F-A412-FC1C3A6949F4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 rtlCol="0">
            <a:normAutofit/>
          </a:bodyPr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33.xml" Id="rId3" /><Relationship Type="http://schemas.openxmlformats.org/officeDocument/2006/relationships/slideLayout" Target="/ppt/slideLayouts/slideLayout74.xml" Id="rId7" /><Relationship Type="http://schemas.openxmlformats.org/officeDocument/2006/relationships/theme" Target="/ppt/theme/theme12.xml" Id="rId12" /><Relationship Type="http://schemas.openxmlformats.org/officeDocument/2006/relationships/slideLayout" Target="/ppt/slideLayouts/slideLayout25.xml" Id="rId2" /><Relationship Type="http://schemas.openxmlformats.org/officeDocument/2006/relationships/slideLayout" Target="/ppt/slideLayouts/slideLayout11.xml" Id="rId1" /><Relationship Type="http://schemas.openxmlformats.org/officeDocument/2006/relationships/slideLayout" Target="/ppt/slideLayouts/slideLayout66.xml" Id="rId6" /><Relationship Type="http://schemas.openxmlformats.org/officeDocument/2006/relationships/slideLayout" Target="/ppt/slideLayouts/slideLayout117.xml" Id="rId11" /><Relationship Type="http://schemas.openxmlformats.org/officeDocument/2006/relationships/slideLayout" Target="/ppt/slideLayouts/slideLayout58.xml" Id="rId5" /><Relationship Type="http://schemas.openxmlformats.org/officeDocument/2006/relationships/slideLayout" Target="/ppt/slideLayouts/slideLayout109.xml" Id="rId10" /><Relationship Type="http://schemas.openxmlformats.org/officeDocument/2006/relationships/slideLayout" Target="/ppt/slideLayouts/slideLayout410.xml" Id="rId4" /><Relationship Type="http://schemas.openxmlformats.org/officeDocument/2006/relationships/slideLayout" Target="/ppt/slideLayouts/slideLayout911.xml" Id="rId9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en-GB" noProof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rtl="0"/>
            <a:fld id="{052E4182-A1D5-4A13-9ED1-F908BB4F62D2}" type="datetime4">
              <a:rPr lang="en-GB" noProof="0" smtClean="0"/>
              <a:t>25 August 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rtl="0"/>
            <a:fld id="{8B37D5FE-740C-46F5-801A-FA5477D9711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934860-B205-4B80-9AB6-C018CC3F36FF}" type="datetime4">
              <a:rPr lang="en-GB" smtClean="0"/>
              <a:t>25 August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B37D5FE-740C-46F5-801A-FA5477D9711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97937"/>
      </p:ext>
    </p:extLst>
  </p:cSld>
  <p:clrMapOvr>
    <a:masterClrMapping/>
  </p:clrMapOvr>
</p:sld>
</file>

<file path=ppt/theme/_rels/theme12.xml.rels>&#65279;<?xml version="1.0" encoding="utf-8"?><Relationships xmlns="http://schemas.openxmlformats.org/package/2006/relationships"><Relationship Type="http://schemas.openxmlformats.org/officeDocument/2006/relationships/image" Target="/ppt/media/image12.jpeg" Id="rId1" /></Relationships>
</file>

<file path=ppt/theme/theme1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Austin</ap:Template>
  <ap:TotalTime>3</ap:TotalTime>
  <ap:Words>3</ap:Words>
  <ap:PresentationFormat>On-screen Show (4:3)</ap:PresentationFormat>
  <ap:Paragraphs>3</ap:Paragraphs>
  <ap:Slides>1</ap:Slides>
  <ap:Notes>1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5">
      <vt:lpstr>Calibri</vt:lpstr>
      <vt:lpstr>Century Gothic</vt:lpstr>
      <vt:lpstr>Wingdings 2</vt:lpstr>
      <vt:lpstr>Austin</vt:lpstr>
      <vt:lpstr>PowerPoint 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</dc:creator>
  <dcterms:created xsi:type="dcterms:W3CDTF">2014-09-16T21:29:24Z</dcterms:created>
  <dcterms:modified xsi:type="dcterms:W3CDTF">2021-08-25T08:29:30Z</dcterms:modified>
</cp:coreProperties>
</file>