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n-GB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8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A4F01F-3DC0-43C5-B7F2-7D8A4496D9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683B79-6DC2-46AE-9AB3-E65AD12F11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9764D-8CF5-46F3-A91D-5C00A3DE100B}" type="datetime1">
              <a:rPr lang="en-GB" smtClean="0"/>
              <a:t>16/08/2021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704CE-8518-4F8A-8564-ABA578D034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3E471-845E-4559-8B4B-2846E4E9F1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21A54-2BB9-4EFE-8F73-CF655EE74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996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D3FEC-165E-40C5-A5E1-2180F8B05073}" type="datetime1">
              <a:rPr lang="en-GB" smtClean="0"/>
              <a:pPr/>
              <a:t>16/08/2021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03956-3C7B-417F-A36E-DBF1162D463F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56819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03956-3C7B-417F-A36E-DBF1162D463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94852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06C5EA8-7AD1-4C0A-8C00-1758C6CE9F94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altLang="zh-CN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GB" noProof="0" smtClean="0"/>
              <a:pPr eaLnBrk="1" latinLnBrk="0" hangingPunct="1"/>
              <a:t>‹#›</a:t>
            </a:fld>
            <a:endParaRPr kumimoji="0" lang="en-GB" altLang="zh-CN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rtlCol="0"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/>
              <a:t>Click to edit Master subtitle style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E3A5A47-151A-4E10-A5AA-DA5AC80409C4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altLang="zh-CN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GB" noProof="0" smtClean="0"/>
              <a:pPr eaLnBrk="1" latinLnBrk="0" hangingPunct="1"/>
              <a:t>‹#›</a:t>
            </a:fld>
            <a:endParaRPr kumimoji="0" lang="en-GB" altLang="zh-CN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 rtlCol="0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764CF9D-8EFA-4A35-AD67-9931DF7666D9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altLang="zh-CN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GB" noProof="0" smtClean="0"/>
              <a:pPr eaLnBrk="1" latinLnBrk="0" hangingPunct="1"/>
              <a:t>‹#›</a:t>
            </a:fld>
            <a:endParaRPr kumimoji="0" lang="en-GB" altLang="zh-CN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2B76803-39CA-4428-8BBE-6B9CC12D5847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altLang="zh-CN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GB" noProof="0" smtClean="0"/>
              <a:pPr eaLnBrk="1" latinLnBrk="0" hangingPunct="1"/>
              <a:t>‹#›</a:t>
            </a:fld>
            <a:endParaRPr kumimoji="0" lang="en-GB" altLang="zh-CN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rtlCol="0" anchor="t"/>
          <a:lstStyle>
            <a:lvl1pPr algn="l">
              <a:defRPr sz="4400" b="1" cap="all"/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rtlCol="0"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C9BB44C-44E9-4331-8709-956C4E2181A9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altLang="zh-CN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GB" noProof="0" smtClean="0"/>
              <a:pPr eaLnBrk="1" latinLnBrk="0" hangingPunct="1"/>
              <a:t>‹#›</a:t>
            </a:fld>
            <a:endParaRPr kumimoji="0" lang="en-GB" altLang="zh-CN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4F2753A-78CE-463A-839F-6D19940E8286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altLang="zh-CN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GB" noProof="0" smtClean="0"/>
              <a:pPr eaLnBrk="1" latinLnBrk="0" hangingPunct="1"/>
              <a:t>‹#›</a:t>
            </a:fld>
            <a:endParaRPr kumimoji="0" lang="en-GB" altLang="zh-CN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F823C37-30FE-43BC-879B-357D5690F1B9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altLang="zh-CN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GB" noProof="0" smtClean="0"/>
              <a:pPr eaLnBrk="1" latinLnBrk="0" hangingPunct="1"/>
              <a:t>‹#›</a:t>
            </a:fld>
            <a:endParaRPr kumimoji="0" lang="en-GB" altLang="zh-CN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8A99771-6EA3-4EB8-92F8-E3F72AD2DFC0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altLang="zh-CN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GB" noProof="0" smtClean="0"/>
              <a:pPr eaLnBrk="1" latinLnBrk="0" hangingPunct="1"/>
              <a:t>‹#›</a:t>
            </a:fld>
            <a:endParaRPr kumimoji="0" lang="en-GB" altLang="zh-CN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B449656-7B09-40B7-A8A6-1EFE04790998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altLang="zh-CN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GB" noProof="0" smtClean="0"/>
              <a:pPr eaLnBrk="1" latinLnBrk="0" hangingPunct="1"/>
              <a:t>‹#›</a:t>
            </a:fld>
            <a:endParaRPr kumimoji="0" lang="en-GB" altLang="zh-CN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5DC5163-C018-4D79-A1BB-DA846A9203E3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altLang="zh-CN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GB" noProof="0" smtClean="0"/>
              <a:pPr eaLnBrk="1" latinLnBrk="0" hangingPunct="1"/>
              <a:t>‹#›</a:t>
            </a:fld>
            <a:endParaRPr kumimoji="0" lang="en-GB" altLang="zh-CN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Rectangle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en-GB" altLang="zh-CN" noProof="0"/>
            </a:p>
          </p:txBody>
        </p:sp>
        <p:sp>
          <p:nvSpPr>
            <p:cNvPr id="17" name="Rectangle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en-GB" altLang="zh-CN" noProof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en-GB" altLang="zh-CN" noProof="0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  <a:endParaRPr kumimoji="0" lang="en-GB" noProof="0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rtlCol="0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rtlCol="0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FC42412-26C4-4D87-84F7-A6F6CD6DED44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n-GB" altLang="zh-CN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0ADD11-4055-44D3-AD09-D611CD509B89}" type="slidenum">
              <a:rPr kumimoji="0" lang="en-GB" noProof="0" smtClean="0"/>
              <a:pPr eaLnBrk="1" latinLnBrk="0" hangingPunct="1"/>
              <a:t>‹#›</a:t>
            </a:fld>
            <a:endParaRPr kumimoji="0" lang="en-GB" altLang="zh-CN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 eaLnBrk="1" latinLnBrk="0" hangingPunct="1"/>
            <a:fld id="{8DD9C9DC-494C-49DA-95B9-DDBA83018C82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kumimoji="0" lang="en-GB" altLang="zh-CN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rtl="0" eaLnBrk="1" latinLnBrk="0" hangingPunct="1"/>
            <a:fld id="{170ADD11-4055-44D3-AD09-D611CD509B89}" type="slidenum">
              <a:rPr kumimoji="0" lang="en-GB" noProof="0" smtClean="0"/>
              <a:pPr algn="r" eaLnBrk="1" latinLnBrk="0" hangingPunct="1"/>
              <a:t>‹#›</a:t>
            </a:fld>
            <a:endParaRPr kumimoji="0" lang="en-GB" altLang="zh-CN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2228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Calligraphy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Calligraphy</ap:Template>
  <ap:TotalTime>1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Cambria</vt:lpstr>
      <vt:lpstr>Wingdings 2</vt:lpstr>
      <vt:lpstr>Calligraphy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2014-09-16T21:31:33Z</dcterms:created>
  <dcterms:modified xsi:type="dcterms:W3CDTF">2021-08-16T06:41:04Z</dcterms:modified>
</cp:coreProperties>
</file>