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8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CAB3CD-9577-4202-BF96-B3438F2E9B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C2D02-EF67-4538-B112-81EB09B77B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E03E8-ED24-4415-87AE-5B44D6097717}" type="datetime1">
              <a:rPr lang="en-GB" smtClean="0"/>
              <a:t>28/07/2021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7CD47B-F578-4116-BF08-00F961A067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31937-FD81-4567-9F1F-E4D8975094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55F44-DAB0-4B09-8956-B2DCCF24F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763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646CD-C973-405E-A333-5F2B314E4072}" type="datetimeFigureOut">
              <a:rPr lang="en-GB" noProof="0" smtClean="0"/>
              <a:t>28/07/2021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E7839-ECE5-4019-BE9E-2D4D6DCD404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0897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E7839-ECE5-4019-BE9E-2D4D6DCD40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47955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0D3FA9-571C-4813-BFC9-FC6AFDE8EE76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E38E1-395D-4D8A-962E-7EAABAFA0BC4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n-GB" noProof="0"/>
              <a:t>Footer Text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0F3A2A-D701-46B9-B5C4-B71ACF113FBB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AE558F-50EE-4D22-9B70-AA2A6C06AC57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7F7088-4B26-451E-B33F-00B356AF5E1D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AFC21F-0002-434A-B6D5-F8088185CE38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DBE4EA-695D-4CB4-9E84-9654FCA5543C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61A41C-8E40-4A64-A47F-F35FAB67E274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382E03-CCA1-4D58-BB83-D2C8091FD167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FD4FA3-EC1E-43E0-AFDA-BECBF8D86E1B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05C47-CACC-45C3-9141-71C5B52DCB81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AAD66464-67FA-4EE3-B00B-50DD09BB7F92}" type="datetime1">
              <a:rPr lang="en-GB" noProof="0" smtClean="0"/>
              <a:t>28/07/2021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en-GB" noProof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BA9B540C-44DA-4F69-89C9-7C84606640D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GB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n-GB"/>
              <a:t>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CC43-0123-4C59-8ED3-AEA3941B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B76CA90-EACA-406B-A771-EC7B6DA417C7}" type="datetime1">
              <a:rPr lang="en-GB" noProof="0" smtClean="0"/>
              <a:t>28/07/2021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Executive</ap:Template>
  <ap:TotalTime>1</ap:TotalTime>
  <ap:Words>5</ap:Words>
  <ap:PresentationFormat>On-screen Show (4:3)</ap:PresentationFormat>
  <ap:Paragraphs>4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Century Gothic</vt:lpstr>
      <vt:lpstr>Courier New</vt:lpstr>
      <vt:lpstr>Palatino Linotype</vt:lpstr>
      <vt:lpstr>Executive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2014-09-16T21:34:41Z</dcterms:created>
  <dcterms:modified xsi:type="dcterms:W3CDTF">2021-07-28T01:49:27Z</dcterms:modified>
</cp:coreProperties>
</file>