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4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86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58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6D8C398-88FA-421E-8B64-5A82E35A5FB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3E90AE-410B-4356-BDCF-4497DAA54D2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56A9A-FC66-46B8-93CE-E5CBE2B5B4F2}" type="datetime1">
              <a:rPr lang="en-GB" smtClean="0"/>
              <a:t>16/08/2021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C0016C-873E-41E3-A370-EE558DDD54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925232-00FF-4622-9FBD-1C3E75EA38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83375-27CD-48C9-97AE-874EE23488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0912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56FCA-A758-4CA5-BF94-88E016BE00FC}" type="datetime1">
              <a:rPr lang="en-GB" smtClean="0"/>
              <a:pPr/>
              <a:t>16/08/2021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3F042-9C22-47B7-B6C2-830429F45AE3}" type="slidenum">
              <a:rPr lang="en-GB" noProof="0" smtClean="0"/>
              <a:t>‹#›</a:t>
            </a:fld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7195007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3F042-9C22-47B7-B6C2-830429F45A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56506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490F9B9-BCF0-4E35-A4F0-A71673A39B24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en-GB" noProof="0"/>
              <a:t>Click to edit Master subtitle style</a:t>
            </a:r>
            <a:endParaRPr kumimoji="0" lang="en-GB" noProof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BF0AA8-24D1-4586-8B6B-1396687F47E4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BADD3C-E161-4DED-99EA-C880EA1D1823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B33797-52C9-4A29-9B26-8D8214F55A09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208D7A-5125-4EED-A287-CB07E454AAD0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rtlCol="0"/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BF0663-5D7A-4CE9-B457-A2F313397050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8A7DCAF-AD76-4E89-B003-BFEBB9B48D47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AA7C040-ECAD-4B6C-A8DD-41E0E81C01BE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17B1289-E3D4-4A78-A1AC-8C4AA68F24F9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B916023-533D-485B-8FFD-F0DFB367629D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GB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en-GB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A2D53F-A380-4B58-A10F-5E216A7DE3E8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 rtlCol="0"/>
          <a:lstStyle/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en-GB" noProof="0"/>
              <a:t>Click icon to add picture</a:t>
            </a:r>
            <a:endParaRPr kumimoji="0" lang="en-GB" noProof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n-GB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n-GB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n-GB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en-GB" noProof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en-GB" noProof="0"/>
              <a:t>Click to edit Master title style</a:t>
            </a:r>
            <a:endParaRPr kumimoji="0" lang="en-GB" noProof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en-GB" noProof="0"/>
              <a:t>Click to edit Master text styles</a:t>
            </a:r>
          </a:p>
          <a:p>
            <a:pPr lvl="1" rtl="0" eaLnBrk="1" latinLnBrk="0" hangingPunct="1"/>
            <a:r>
              <a:rPr lang="en-GB" noProof="0"/>
              <a:t>Second level</a:t>
            </a:r>
          </a:p>
          <a:p>
            <a:pPr lvl="2" rtl="0" eaLnBrk="1" latinLnBrk="0" hangingPunct="1"/>
            <a:r>
              <a:rPr lang="en-GB" noProof="0"/>
              <a:t>Third level</a:t>
            </a:r>
          </a:p>
          <a:p>
            <a:pPr lvl="3" rtl="0" eaLnBrk="1" latinLnBrk="0" hangingPunct="1"/>
            <a:r>
              <a:rPr lang="en-GB" noProof="0"/>
              <a:t>Fourth level</a:t>
            </a:r>
          </a:p>
          <a:p>
            <a:pPr lvl="4" rtl="0" eaLnBrk="1" latinLnBrk="0" hangingPunct="1"/>
            <a:r>
              <a:rPr lang="en-GB" noProof="0"/>
              <a:t>Fifth level</a:t>
            </a:r>
            <a:endParaRPr kumimoji="0" lang="en-GB" noProof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17B877A9-5893-45F9-9085-58D0BA239E1B}" type="datetime1">
              <a:rPr lang="en-GB" noProof="0" smtClean="0"/>
              <a:t>16/08/2021</a:t>
            </a:fld>
            <a:endParaRPr lang="en-GB" noProof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endParaRPr lang="en-GB" noProof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rtl="0"/>
            <a:fld id="{59DE6EB8-52AB-45EA-A660-3E1EBFA72987}" type="slidenum">
              <a:rPr lang="en-GB" noProof="0" smtClean="0"/>
              <a:t>‹#›</a:t>
            </a:fld>
            <a:endParaRPr lang="en-GB" noProof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en-GB" noProof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rtlCol="0" anchor="t" compatLnSpc="1"/>
            <a:lstStyle/>
            <a:p>
              <a:pPr rtl="0"/>
              <a:endParaRPr kumimoji="0" lang="en-GB" noProof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72996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Flow</ap:Template>
  <ap:TotalTime>2</ap:TotalTime>
  <ap:Words>1</ap:Words>
  <ap:PresentationFormat>On-screen 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5">
      <vt:lpstr>Calibri</vt:lpstr>
      <vt:lpstr>Constantia</vt:lpstr>
      <vt:lpstr>Wingdings 2</vt:lpstr>
      <vt:lpstr>Flow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2014-09-16T21:34:59Z</dcterms:created>
  <dcterms:modified xsi:type="dcterms:W3CDTF">2021-08-16T07:12:51Z</dcterms:modified>
</cp:coreProperties>
</file>