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8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CCF978-F791-4BA9-8D45-D2137A9104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E65FB-03EA-4A05-942A-B2B710CE96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8CDE5-E85F-4526-AF7C-B61E42F2B9F0}" type="datetime1">
              <a:rPr lang="en-GB" smtClean="0"/>
              <a:t>16/08/2021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CB5E6-C842-4F9F-A8AA-F32498963C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622646-F196-4EAE-8E96-60774506CF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53246-A31A-4653-A87C-5CB79CE82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4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A2EA4-7763-4B1F-B239-C7F75A4F6CD5}" type="datetime1">
              <a:rPr lang="en-GB" smtClean="0"/>
              <a:pPr/>
              <a:t>16/08/2021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4CC3E-BCE3-484B-B0C9-D48564147D51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7190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D4CC3E-BCE3-484B-B0C9-D48564147D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22651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A329AD-5762-4934-8439-5C835D417FFC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rtlCol="0" anchor="b">
            <a:normAutofit/>
          </a:bodyPr>
          <a:lstStyle>
            <a:lvl1pPr marL="0" algn="r">
              <a:defRPr sz="4800"/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 rtlCol="0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n-GB" noProof="0"/>
              <a:t>Click to edit Master subtitle style</a:t>
            </a:r>
            <a:endParaRPr kumimoji="0" lang="en-GB" noProof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739900BE-780F-4F71-8D9B-4DAC88BC9EB1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en-GB" noProof="0" smtClean="0"/>
              <a:t>‹#›</a:t>
            </a:fld>
            <a:endParaRPr kumimoji="0" lang="en-GB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 rtl="0"/>
            <a:endParaRPr kumimoji="0" lang="en-GB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>
            <a:lvl1pPr algn="l">
              <a:defRPr/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AC235A-8480-4BE0-B6AD-BC4D53E04F4A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4D003C-00D9-4426-9AB0-7A9A3B16CC55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 rtlCol="0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rtlCol="0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13129518-1BA2-4E79-9C1B-0E780EF64240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en-GB" noProof="0" smtClean="0"/>
              <a:t>‹#›</a:t>
            </a:fld>
            <a:endParaRPr kumimoji="0" lang="en-GB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 rtl="0"/>
            <a:endParaRPr kumimoji="0" lang="en-GB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4E0F0-02B8-4108-A6CB-F4A4E6CDB984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 rtlCol="0"/>
          <a:lstStyle/>
          <a:p>
            <a:pPr rtl="0"/>
            <a:fld id="{8C592886-E571-45D5-8B56-343DC94F8FA6}" type="slidenum">
              <a:rPr kumimoji="0" lang="en-GB" noProof="0" smtClean="0"/>
              <a:t>‹#›</a:t>
            </a:fld>
            <a:endParaRPr kumimoji="0" lang="en-GB" noProof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rtlCol="0" anchor="b"/>
          <a:lstStyle>
            <a:lvl1pPr>
              <a:defRPr/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rtlCol="0"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C757-7AD5-4D7F-B462-E6163E594F7B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 rtlCol="0"/>
          <a:lstStyle/>
          <a:p>
            <a:pPr rtl="0"/>
            <a:fld id="{8C592886-E571-45D5-8B56-343DC94F8FA6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EF0BBB-C4E3-4414-ABF2-D0FA1AC5AE63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en-GB" noProof="0" smtClean="0"/>
              <a:t>‹#›</a:t>
            </a:fld>
            <a:endParaRPr kumimoji="0" lang="en-GB" noProof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D1D453-8F87-4563-9B5D-D547AE7A282B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en-GB" noProof="0" smtClean="0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rtlCol="0" anchor="b"/>
          <a:lstStyle>
            <a:lvl1pPr marL="0" algn="r">
              <a:buNone/>
              <a:defRPr sz="2000" b="1"/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 rtlCol="0"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 rtlCol="0"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31B6B04D-17D9-4680-9B5D-CA3066982721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en-GB" noProof="0" smtClean="0"/>
              <a:t>‹#›</a:t>
            </a:fld>
            <a:endParaRPr kumimoji="0" lang="en-GB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 rtl="0"/>
            <a:endParaRPr kumimoji="0" lang="en-GB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rtlCol="0" anchor="b"/>
          <a:lstStyle>
            <a:lvl1pPr marL="0" algn="r">
              <a:buNone/>
              <a:defRPr sz="2000" b="1"/>
            </a:lvl1pPr>
            <a:extLst/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 rtlCol="0"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en-GB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GB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52FA696E-E9B6-4F4D-867B-43F5C4CDBEE0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en-GB" noProof="0" smtClean="0"/>
              <a:t>‹#›</a:t>
            </a:fld>
            <a:endParaRPr kumimoji="0" lang="en-GB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 rtl="0"/>
            <a:endParaRPr kumimoji="0" lang="en-GB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 rtlCol="0"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endParaRPr kumimoji="0" lang="en-GB" sz="1300" noProof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 rtlCol="0"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rtl="0" eaLnBrk="1" latinLnBrk="0" hangingPunct="1"/>
            <a:fld id="{E6E337B8-E7B5-4DFF-8F27-C1C7AF9290A5}" type="datetime1">
              <a:rPr lang="en-GB" noProof="0" smtClean="0"/>
              <a:t>16/08/2021</a:t>
            </a:fld>
            <a:endParaRPr lang="en-GB" sz="1300" noProof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rtlCol="0"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en-GB" noProof="0" smtClean="0"/>
              <a:t>‹#›</a:t>
            </a:fld>
            <a:endParaRPr kumimoji="0" lang="en-GB" sz="1600" b="1" noProof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7747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Foundry</ap:Template>
  <ap:TotalTime>2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Calibri</vt:lpstr>
      <vt:lpstr>Rockwell</vt:lpstr>
      <vt:lpstr>Wingdings 2</vt:lpstr>
      <vt:lpstr>Foundry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2014-09-16T21:35:17Z</dcterms:created>
  <dcterms:modified xsi:type="dcterms:W3CDTF">2021-08-16T07:02:52Z</dcterms:modified>
</cp:coreProperties>
</file>