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68DB6C-B119-46F8-8079-7D994120D4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D49FB-C1DA-4C5F-B4D0-773B306B2D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7F65A-6812-4492-B1A9-0F9CB902B9CD}" type="datetime1">
              <a:rPr lang="en-GB" smtClean="0"/>
              <a:t>16/08/2021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E4AEC-38D8-4529-ACEF-936F947A37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FB17B-E18A-475A-A33C-9E6D7482C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1737B-F4BF-41BE-8B9D-EB0972FC5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017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39E75-BE10-4AAF-8281-19801371520C}" type="datetime1">
              <a:rPr lang="en-GB" smtClean="0"/>
              <a:pPr/>
              <a:t>16/08/2021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4F5F2-C044-452F-8CAB-F35D4E6D87C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21779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4F5F2-C044-452F-8CAB-F35D4E6D87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946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2C638-E585-411F-BB08-E05EAA79EC93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B26438B-C7D3-4598-B783-473C33E88A7D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9AA23E-5EA7-456D-B1BB-0D16F62CDAD2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DE41BB-FD2C-4A32-B797-DB92160D4627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406B61-0CD2-4E19-8B92-470632B34103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0689E-6745-4C34-ABFA-101704775FCA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6BADF-65D4-4F09-9FB9-7CD59009FDAF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6E694F-075A-41E6-868E-1828F0482AA6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n-GB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99615-9F7A-4D53-890A-59CC6184576D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rtlCol="0" anchor="b"/>
          <a:lstStyle>
            <a:lvl1pPr algn="l">
              <a:defRPr sz="28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895749-77C1-4F39-83D5-9A4BAF43B30A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C2390A-5338-4DE3-A2D0-858F5AB5105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C1E15E55-512B-4AC0-AA0A-40F6C42075BE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1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Hardcover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2021-08-16T06:52:40Z</dcterms:modified>
</cp:coreProperties>
</file>