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34857A-75A8-487E-902E-66E7B637D5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27D36-0515-44F8-838E-6A05332B6C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D5B94-05D9-4AE8-BFCC-3B8E6452361E}" type="datetime1">
              <a:rPr lang="en-GB" smtClean="0"/>
              <a:t>09/08/2021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734D0-58FF-4BB9-BD5D-2A864D52BF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CFD8A-8415-42E4-A56B-91AA8992BF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D7BE8-2B25-4712-A0FE-E356E31AD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9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A3813-D3AF-491D-9D3A-AE6A65D5BD00}" type="datetime1">
              <a:rPr lang="en-GB" smtClean="0"/>
              <a:pPr/>
              <a:t>09/08/2021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D8A04-C219-4520-9A21-EAF9DE2B64C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3900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D8A04-C219-4520-9A21-EAF9DE2B64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946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79C6042-6373-4598-8A34-8EC92ACB19FB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7BD151C-947B-4220-AF43-F0052EBFF908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n-GB" noProof="0"/>
              <a:t>Click to edit Master subtitle style</a:t>
            </a:r>
            <a:endParaRPr kumimoji="0" lang="en-GB" noProof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10A4F93-A870-479A-924A-B55180F02C3B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7083EB6-84DA-4614-9665-B13F04013706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81CF2FE-EC1C-4AB6-BFC7-F3D590C63BD6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3948D41-7283-4E97-9408-E1157DC9A87B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0A3FA10-F634-46B2-A3AB-AEFBB9452B0E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AC0C560-83E8-4E06-ACCF-31FD65CF6832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01C657B-7BBD-41FF-BE1C-8657FCBFD071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D26896F-154B-4CD0-9E1A-DF934868506D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en-GB" noProof="0"/>
              <a:t>Click icon to add picture</a:t>
            </a:r>
            <a:endParaRPr kumimoji="0"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12EEF6EA-0752-4E31-8727-1124FA7BFEA9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B733FA99-3F84-4D6D-A5E9-2F353F9DE5D8}" type="datetime1">
              <a:rPr lang="en-GB" noProof="0" smtClean="0"/>
              <a:t>09/08/2021</a:t>
            </a:fld>
            <a:endParaRPr lang="en-GB" sz="1100" noProof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en-GB" sz="1100" noProof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en-GB" noProof="0" smtClean="0"/>
              <a:pPr algn="l" eaLnBrk="1" latinLnBrk="0" hangingPunct="1"/>
              <a:t>‹#›</a:t>
            </a:fld>
            <a:endParaRPr kumimoji="0" lang="en-GB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2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2021-08-09T07:18:21Z</dcterms:modified>
</cp:coreProperties>
</file>