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606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55A4B5-A4A2-4270-888C-33115D8B73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B3A87D-D475-459B-AEA3-19BBB71BA2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F0046-FE7A-487A-A794-3223C18A2842}" type="datetime1">
              <a:rPr lang="en-GB" smtClean="0"/>
              <a:t>09/08/2021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9B7E32-94BB-4A31-96DE-28EDE2A16D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1C6CC1-C26C-4D07-BE97-40C45700B0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13AC4-A4EC-4259-A374-BA3F7776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590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32408-9713-4A64-94E0-3F669539A442}" type="datetime1">
              <a:rPr lang="en-GB" smtClean="0"/>
              <a:pPr/>
              <a:t>09/08/2021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64C6F-4613-4216-8DFC-B5170C32086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09156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64C6F-4613-4216-8DFC-B5170C32086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51320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0F675A-7644-4D5C-872C-5A82188FA4C8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977A38-DDDE-4F08-B143-9773994744E2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rtlCol="0"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080D30-18AC-4BFB-BB07-7FA92CF83F33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7F9D76-2404-4BCE-AF2B-D8B5EA3AE726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rtlCol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DEC2FE-6C42-4B5E-9F1F-E029018A100E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A4717D-E23D-4254-9F64-F2B23466CB1C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31BCCA-2D0F-46A5-BAE1-1C5A4D1BF5AE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E064EE-2BDF-42C5-BADE-3D892375A7A6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25F479-3EEC-4142-8173-70F31B2DA125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5989D9-E1BF-4ABD-8CB7-642E8A3FB21E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n-GB" noProof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92566F-0DB6-4F86-AE54-43A8AEFAFC93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rtlCol="0"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kern="1200" noProof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641B691D-8657-408C-BC9C-907CA6DFAA4F}" type="datetime1">
              <a:rPr lang="en-GB" noProof="0" smtClean="0"/>
              <a:t>09/08/2021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A84A37A-AFC2-4A01-80A1-FC20F2C0D5BB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</p:sld>
</file>

<file path=ppt/theme/theme1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Thatch</ap:Template>
  <ap:TotalTime>4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Tw Cen MT</vt:lpstr>
      <vt:lpstr>Thatch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2014-09-16T21:40:38Z</dcterms:created>
  <dcterms:modified xsi:type="dcterms:W3CDTF">2021-08-09T06:54:27Z</dcterms:modified>
</cp:coreProperties>
</file>