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345442-3423-4EC7-888D-D2AE78C92E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93392-33F4-4904-900B-F8281494A9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BC16D-3880-4E69-A00F-45111DA9D19C}" type="datetime1">
              <a:rPr lang="en-GB" smtClean="0"/>
              <a:t>09/08/2021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2F2C22-2F11-4964-9C83-91B4386E4B3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12E617-962E-49B0-B96B-F9A3E99766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C596C-2AE2-4186-A499-6C729A9F0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199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7AAD9-AA6B-4029-9462-213CF7F38CFB}" type="datetime1">
              <a:rPr lang="en-GB" smtClean="0"/>
              <a:pPr/>
              <a:t>09/08/2021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68DDC-86F4-43E9-B8F5-2FA288A74FE0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67246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68DDC-86F4-43E9-B8F5-2FA288A74F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5154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BEA88E-B97E-46B6-A290-5F9069BE279B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en-GB" noProof="0" smtClean="0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rtlCol="0" anchor="b">
            <a:normAutofit/>
          </a:bodyPr>
          <a:lstStyle>
            <a:lvl1pPr algn="r">
              <a:defRPr sz="4400"/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 rtlCol="0"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en-GB" noProof="0"/>
              <a:t>Click to edit Master subtitle style</a:t>
            </a:r>
            <a:endParaRPr kumimoji="0" lang="en-GB" noProof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rtlCol="0" anchor="t"/>
          <a:lstStyle>
            <a:lvl1pPr algn="r">
              <a:defRPr sz="1000"/>
            </a:lvl1pPr>
          </a:lstStyle>
          <a:p>
            <a:pPr rtl="0"/>
            <a:fld id="{0FF8171C-AD29-4FC6-99B1-83801A1C026A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rtlCol="0" anchor="b"/>
          <a:lstStyle>
            <a:lvl1pPr algn="r">
              <a:defRPr sz="1100"/>
            </a:lvl1pPr>
          </a:lstStyle>
          <a:p>
            <a:pPr rtl="0"/>
            <a:endParaRPr kumimoji="0" lang="en-GB" noProof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rtlCol="0"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 rtl="0"/>
            <a:fld id="{A3DCDF73-85D2-4237-9B32-053DBDB0C312}" type="slidenum">
              <a:rPr kumimoji="0" lang="en-GB" noProof="0" smtClean="0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 rtlCol="0"/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C4163B-FF5B-4234-89F0-0C13E5196BAB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en-GB" noProof="0" smtClean="0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 rtlCol="0"/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 rtlCol="0"/>
          <a:lstStyle/>
          <a:p>
            <a:pPr rtl="0"/>
            <a:fld id="{E3DA5517-EBF8-40A9-B669-FA9BCF02B257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en-GB" noProof="0" smtClean="0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kumimoji="0" lang="en-GB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 rtlCol="0"/>
          <a:lstStyle/>
          <a:p>
            <a:pPr rtl="0"/>
            <a:fld id="{31B940EC-438B-4BB2-8A82-9BE62DD3ECED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 rtlCol="0"/>
          <a:lstStyle/>
          <a:p>
            <a:pPr rtl="0"/>
            <a:fld id="{A3DCDF73-85D2-4237-9B32-053DBDB0C312}" type="slidenum">
              <a:rPr kumimoji="0" lang="en-GB" noProof="0" smtClean="0"/>
              <a:t>‹#›</a:t>
            </a:fld>
            <a:endParaRPr kumimoji="0" lang="en-GB" noProof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rtlCol="0" anchor="ctr"/>
          <a:lstStyle>
            <a:lvl1pPr marL="0" algn="l">
              <a:buNone/>
              <a:defRPr sz="3600" b="1" cap="none" baseline="0"/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rtlCol="0"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marL="0" algn="l">
              <a:defRPr/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 rtlCol="0"/>
          <a:lstStyle/>
          <a:p>
            <a:pPr rtl="0"/>
            <a:fld id="{FDD92346-9DD6-40ED-8152-6CCE6A012438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 rtlCol="0"/>
          <a:lstStyle/>
          <a:p>
            <a:pPr rtl="0"/>
            <a:fld id="{A3DCDF73-85D2-4237-9B32-053DBDB0C312}" type="slidenum">
              <a:rPr kumimoji="0" lang="en-GB" noProof="0" smtClean="0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rtlCol="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rtlCol="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rtlCol="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 rtlCol="0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 rtlCol="0"/>
          <a:lstStyle/>
          <a:p>
            <a:pPr rtl="0"/>
            <a:fld id="{6DC21C36-B1FA-410C-9FB7-7CD51FFF4F24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fld id="{A3DCDF73-85D2-4237-9B32-053DBDB0C312}" type="slidenum">
              <a:rPr kumimoji="0" lang="en-GB" noProof="0" smtClean="0"/>
              <a:t>‹#›</a:t>
            </a:fld>
            <a:endParaRPr kumimoji="0" lang="en-GB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0"/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EB7924-F609-4528-8E10-2717E169A5EC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en-GB" noProof="0" smtClean="0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 rtlCol="0"/>
          <a:lstStyle/>
          <a:p>
            <a:pPr rtl="0"/>
            <a:fld id="{431A1D8C-04B5-47AB-A84C-8C90AEAD6967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 rtlCol="0"/>
          <a:lstStyle/>
          <a:p>
            <a:pPr rtl="0"/>
            <a:fld id="{A3DCDF73-85D2-4237-9B32-053DBDB0C312}" type="slidenum">
              <a:rPr kumimoji="0" lang="en-GB" noProof="0" smtClean="0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rtlCol="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 rtlCol="0"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C59A3151-2344-4493-8351-C50F28237E10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endParaRPr kumimoji="0"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A3DCDF73-85D2-4237-9B32-053DBDB0C312}" type="slidenum">
              <a:rPr kumimoji="0" lang="en-GB" noProof="0" smtClean="0"/>
              <a:t>‹#›</a:t>
            </a:fld>
            <a:endParaRPr kumimoji="0" lang="en-GB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rtlCol="0" anchor="b"/>
          <a:lstStyle>
            <a:lvl1pPr marL="0" algn="l">
              <a:buNone/>
              <a:defRPr sz="3000" b="0" cap="all" baseline="0"/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en-GB" noProof="0"/>
              <a:t>Click icon to add picture</a:t>
            </a:r>
            <a:endParaRPr kumimoji="0"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rtlCol="0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C460F6B5-C8B7-4317-BF25-08B9E6872D92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endParaRPr kumimoji="0"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 rtlCol="0"/>
          <a:lstStyle>
            <a:lvl1pPr algn="ctr">
              <a:defRPr sz="900"/>
            </a:lvl1pPr>
          </a:lstStyle>
          <a:p>
            <a:pPr rtl="0"/>
            <a:fld id="{A3DCDF73-85D2-4237-9B32-053DBDB0C312}" type="slidenum">
              <a:rPr kumimoji="0" lang="en-GB" noProof="0" smtClean="0"/>
              <a:t>‹#›</a:t>
            </a:fld>
            <a:endParaRPr kumimoji="0" lang="en-GB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rtlCol="0" anchor="t">
            <a:normAutofit/>
          </a:bodyPr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rtl="0"/>
            <a:fld id="{3FDD62E6-E775-47AC-AE66-118D9DC02801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rtl="0"/>
            <a:endParaRPr kumimoji="0" lang="en-GB" noProof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rtlCol="0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rtl="0"/>
            <a:fld id="{A3DCDF73-85D2-4237-9B32-053DBDB0C312}" type="slidenum">
              <a:rPr kumimoji="0" lang="en-GB" noProof="0" smtClean="0"/>
              <a:t>‹#›</a:t>
            </a:fld>
            <a:endParaRPr kumimoji="0" lang="en-GB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54247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Verve</ap:Template>
  <ap:TotalTime>1</ap:TotalTime>
  <ap:Words>1</ap:Words>
  <ap:PresentationFormat>On-screen Show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6">
      <vt:lpstr>Calibri</vt:lpstr>
      <vt:lpstr>Century Gothic</vt:lpstr>
      <vt:lpstr>Verdana</vt:lpstr>
      <vt:lpstr>Wingdings 2</vt:lpstr>
      <vt:lpstr>Verve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2014-09-16T21:41:32Z</dcterms:created>
  <dcterms:modified xsi:type="dcterms:W3CDTF">2021-08-09T06:58:36Z</dcterms:modified>
</cp:coreProperties>
</file>