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2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67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en-GB" noProof="0" dirty="0"/>
            <a:t>Step 1 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GB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GB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en-GB" noProof="0" dirty="0"/>
            <a:t>Step 2 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GB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GB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en-GB" noProof="0" dirty="0"/>
            <a:t>Step 3 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GB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GB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en-GB" noProof="0" dirty="0"/>
            <a:t>Step 4 Title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GB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GB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Step 1 Title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Step 2 Title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Step 3 Title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Step 4 Title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D69C58-FA18-48E7-A3CC-43B4B1555025}" type="datetime1">
              <a:rPr lang="en-GB" smtClean="0">
                <a:latin typeface="Century Gothic" panose="020B0502020202020204" pitchFamily="34" charset="0"/>
              </a:rPr>
              <a:t>07/12/2018</a:t>
            </a:fld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>
                <a:latin typeface="Century Gothic" panose="020B0502020202020204" pitchFamily="34" charset="0"/>
              </a:rPr>
              <a:t>‹#›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A2356425-121E-454D-937D-DF46354FCAA5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1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10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2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3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4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5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6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7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8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GB" smtClean="0">
                <a:latin typeface="Century Gothic" panose="020B0502020202020204" pitchFamily="34" charset="0"/>
              </a:rPr>
              <a:t>9</a:t>
            </a:fld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title="Top borde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 title="Left border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 title="Right border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 title="Bottom borde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236F44A-6D09-469B-B826-5FD85528FBFF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EAFFB5A-74C3-4460-8C34-E37EF39F843E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7CCDAFF-C74A-4146-BEA1-86A78CC89532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9AB0237-5B28-4017-9014-1FE5B291C685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CA142B7-CD93-4EAF-ACE5-4C56DBF097D0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729AA2F-7F82-41DF-ABF6-709885C40EB8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D548979-F048-43A2-A862-E57A2BBCBCD0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CD8391E-DEF5-4862-A5B3-1ECC737E099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79C31CA-8D2C-49A6-992A-44BFE7895159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 title="Bottom borde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 title="Left border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 title="Right border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12A3624-58E4-4F16-94DA-E6168B456599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82D7EB0E-2D3B-42AA-A4D8-9432FF98EA02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a Slide Title - 5</a:t>
            </a:r>
          </a:p>
        </p:txBody>
      </p:sp>
      <p:sp>
        <p:nvSpPr>
          <p:cNvPr id="19" name="Picture Placeholder 18" title="An empty placeholder to add an image. Click on the placeholder and select the image that you wish to add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Title and Content Layout with List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your first bullet point here</a:t>
            </a:r>
          </a:p>
          <a:p>
            <a:pPr rtl="0"/>
            <a:r>
              <a:rPr lang="en-GB">
                <a:latin typeface="Century Gothic" panose="020B0502020202020204" pitchFamily="34" charset="0"/>
              </a:rPr>
              <a:t>Add your second bullet point here</a:t>
            </a:r>
          </a:p>
          <a:p>
            <a:pPr rtl="0"/>
            <a:r>
              <a:rPr lang="en-GB">
                <a:latin typeface="Century Gothic" panose="020B0502020202020204" pitchFamily="34" charset="0"/>
              </a:rPr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>
                <a:latin typeface="Century Gothic" panose="020B0502020202020204" pitchFamily="34" charset="0"/>
              </a:rPr>
              <a:t>Title and Content Layout with Chart</a:t>
            </a:r>
          </a:p>
        </p:txBody>
      </p:sp>
      <p:graphicFrame>
        <p:nvGraphicFramePr>
          <p:cNvPr id="9" name="Content Placeholder 8" title="Clustered column chart depicting values of three series for four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45992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Two Content Layout with Table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First bullet point here</a:t>
            </a:r>
          </a:p>
          <a:p>
            <a:pPr rtl="0"/>
            <a:r>
              <a:rPr lang="en-GB">
                <a:latin typeface="Century Gothic" panose="020B0502020202020204" pitchFamily="34" charset="0"/>
              </a:rPr>
              <a:t>Second bullet point here</a:t>
            </a:r>
          </a:p>
          <a:p>
            <a:pPr rtl="0"/>
            <a:r>
              <a:rPr lang="en-GB">
                <a:latin typeface="Century Gothic" panose="020B0502020202020204" pitchFamily="34" charset="0"/>
              </a:rPr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>
                <a:latin typeface="Century Gothic" panose="020B0502020202020204" pitchFamily="34" charset="0"/>
              </a:rPr>
              <a:t>Title and Content Layout with SmartArt</a:t>
            </a:r>
          </a:p>
        </p:txBody>
      </p:sp>
      <p:graphicFrame>
        <p:nvGraphicFramePr>
          <p:cNvPr id="6" name="Content Placeholder 5" title="Upwards arrow showing progression of four ste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34875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a Slide Title - 1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a Slide Title - 2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>
                <a:latin typeface="Century Gothic" panose="020B0502020202020204" pitchFamily="34" charset="0"/>
              </a:rPr>
              <a:t>Add a Slide Title - 4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Sheer Green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2018-12-07T05:59:01Z</dcterms:created>
  <dcterms:modified xsi:type="dcterms:W3CDTF">2018-12-07T05:59:01Z</dcterms:modified>
</cp:coreProperties>
</file>